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79" r:id="rId6"/>
    <p:sldId id="280" r:id="rId7"/>
    <p:sldId id="259" r:id="rId8"/>
    <p:sldId id="282" r:id="rId9"/>
    <p:sldId id="261" r:id="rId10"/>
    <p:sldId id="262" r:id="rId11"/>
    <p:sldId id="260" r:id="rId12"/>
    <p:sldId id="269" r:id="rId13"/>
    <p:sldId id="274" r:id="rId14"/>
    <p:sldId id="275" r:id="rId15"/>
    <p:sldId id="264" r:id="rId16"/>
    <p:sldId id="265" r:id="rId17"/>
    <p:sldId id="267" r:id="rId18"/>
    <p:sldId id="276" r:id="rId19"/>
    <p:sldId id="284" r:id="rId20"/>
    <p:sldId id="270" r:id="rId21"/>
    <p:sldId id="277" r:id="rId22"/>
    <p:sldId id="268" r:id="rId23"/>
    <p:sldId id="271" r:id="rId24"/>
    <p:sldId id="278" r:id="rId25"/>
    <p:sldId id="288" r:id="rId26"/>
    <p:sldId id="285" r:id="rId27"/>
    <p:sldId id="281" r:id="rId28"/>
    <p:sldId id="286" r:id="rId29"/>
  </p:sldIdLst>
  <p:sldSz cx="9144000" cy="6858000" type="screen4x3"/>
  <p:notesSz cx="68087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a\Desktop\bio-tecnología-de-la-extracción-herbaria-naturaleza-verde-en-laboratorio-118488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02624" cy="2376264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«Биохимия листа»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86916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Данилова Дарья Сергеевна, учитель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биологии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701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№1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«Получение спиртовой вытяжки пигментов»</a:t>
            </a:r>
            <a:endParaRPr lang="ru-RU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2204864"/>
            <a:ext cx="5148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получить спиртовую вытяжку пигментов зеленого листа.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aria\Desktop\oCWARCPxP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371571" cy="449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462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№1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«Получение спиртовой вытяжки пигментов»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4045"/>
            <a:ext cx="8363272" cy="39212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Свежие листья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хлорофитума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растереть в фарфоровой ступке.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Добавить 3 мл этилового спирта.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Отфильтровать полученную вытяжку через складчатый фильтр.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Оставшуюся в ступке массу повторно растереть с небольшим количеством спирта и отфильтровать в ту же пробирку.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ria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528392" cy="332982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5701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«Получение спиртовой вытяжки пигментов»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2420888"/>
            <a:ext cx="49685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Получена спиртовая вытяжка пигментов.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Цвет вытяжки – зеленый.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как листья растений содержат хлорофилл.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№2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«Разделение пигментов по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Краусу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20486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№2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«Разделение пигментов по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Краусу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204864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разделить пигменты, используя органические растворители.  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Лабораторная работа №2  «Разделение пигментов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Краусу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чистую пробирку налить 2-3 мл спиртовой вытяжки пигментов.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Добавить двойное количество бензина.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Закрыть пробирку пробкой.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Несколько раз сильно встряхнуть, чтобы перемешать содержимое, а затем дать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отстояться.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Лабораторная работа №2  «Разделение пигментов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Краусу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Daria\Desktop\TRYZpAiyG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168352" cy="42244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220486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Зарисовать результат опыта и подписать название пигментов в каждом слое.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Лабораторная работа №2  «Разделение пигментов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Краусу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772816"/>
            <a:ext cx="5400600" cy="410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отстаивания смеси двух растворителей мы наблюдаем верхний слой представленный растворителем _______________ имеет _____________ цвет,  что свидетельствует о наличии пигмента _________________.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885273" cy="49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Лабораторная работа №2  «Разделение пигментов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Краусу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772816"/>
            <a:ext cx="5256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отстаивания смеси двух растворителей мы наблюдаем верхний слой представленный растворителем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бензином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имеет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цвет,  что свидетельствует о наличии  пигмента 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хлорофилла.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885273" cy="49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пигмент оказался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нижнем слое?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600200"/>
            <a:ext cx="3456384" cy="11807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 поясните.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97" y="980728"/>
            <a:ext cx="323926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aria\Desktop\img-f_5bv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3001411" cy="4256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ia\Desktop\188249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8554"/>
          </a:xfrm>
          <a:prstGeom prst="rect">
            <a:avLst/>
          </a:prstGeom>
          <a:noFill/>
        </p:spPr>
      </p:pic>
      <p:pic>
        <p:nvPicPr>
          <p:cNvPr id="2052" name="Picture 4" descr="Каротин и каротиноиды: их виды, свойства, значение и примен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8767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Лабораторная работа №3  «Омыление хлорофилла щелочью»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Лабораторная работа №3  «Омыление хлорофилла щелочью»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изменение свойств хлорофилла после обработки его раствором щелочи.    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№3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«Омыление хлорофилла щелочью»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работы: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пробирку налить 1–2 мл спиртового раствора пигментов.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Добавить несколько капель 10 % раствора щелочи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Перемешать.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Прилить равный объем бензина, взболтать содержимое, дать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отстояться.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Лабораторная работа №3  «Омыление хлорофилла щелочью».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700808"/>
            <a:ext cx="4968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отстаивания смеси двух растворителей мы видим верхний ____________ слой имеет ______________ цвет, что свидетельствует о наличии пигмента _______________. Нижний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____________слой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имеет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______________цвет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свидетельствует о наличии пигмента _______________.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952329" cy="465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Лабораторная работа №3  «Омыление хлорофилла щелочью»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700808"/>
            <a:ext cx="55801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отстаивания смеси двух растворителей мы наблюдаем верхний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бензиновый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слой имеет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цвет, что свидетельствует о наличии пигмента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каротина.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Нижний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спиртовой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слой имеет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зеленый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цвет, что свидетельствует о наличии пигмента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хлорофилла.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952329" cy="465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8" y="1628800"/>
            <a:ext cx="8748464" cy="43924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 результате использования нескольких методов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разделения пигментов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установлено: зелёный лист содержит в своём составе различные пигменты среди которых определены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хлорофиллы и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каротиноиды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Daria\Desktop\1644988553_22-abrakadabra-fun-p-raznotsvetnie-osennie-listya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10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0608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Вспомните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метод был впервые применён русским учёным-ботаником Михаилом Семеновичем Цветом в 1900 году.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использовал колонку, заполненную карбонатом кальция, для разделения пигментов растительного происхождения.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хроматографии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Daria\Desktop\o.4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48939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858218"/>
          </a:xfrm>
        </p:spPr>
        <p:txBody>
          <a:bodyPr>
            <a:noAutofit/>
          </a:bodyPr>
          <a:lstStyle/>
          <a:p>
            <a:r>
              <a:rPr lang="ru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Разделение фотосинтетических пигментов методом бумажной хроматографии.</a:t>
            </a:r>
            <a:endParaRPr lang="ru-RU" sz="4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147248" cy="3888432"/>
          </a:xfrm>
        </p:spPr>
        <p:txBody>
          <a:bodyPr>
            <a:noAutofit/>
          </a:bodyPr>
          <a:lstStyle/>
          <a:p>
            <a:pPr indent="342900" algn="just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Метод, используемый для разделения смеси веществ, основанный на разной скорости движения веществ через адсорбент (бумагу, гель).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ia\Desktop\img-f_5bv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032448" cy="5719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9399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1. Вид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хроматограммы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разделенными пигментами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32656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Смесь пигментов при этом разделится на отдельные компоненты в виде полос, расположенных в следующем порядке: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1)– хлорофилл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2)– хлорофилл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– ксантофилл 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– каротин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645024"/>
            <a:ext cx="496855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Каротин имеет большое сродство с бензином.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Ксантофиллы лучше растворяются в этаноле, чем в бензине.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aria\Desktop\pravila_bezopasnost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9723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a\Desktop\pravila-tekhniki-bezopasnosti-v-kabinete-himii-3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149080"/>
            <a:ext cx="7436044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Проверьте состояние рабочего места, наличие необходимых инструментов, приборов.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Не загромождайте рабочее место.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Приступайте к выполнению задания только после разрешения учителя.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Не берите химические вещества голыми руками, используйте для этой цели фарфоровые ложечки, совочки или шпатели.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ria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528392" cy="332982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701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№1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«Получение спиртовой вытяжки пигментов»</a:t>
            </a:r>
            <a:endParaRPr lang="ru-RU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220486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582</Words>
  <Application>Microsoft Office PowerPoint</Application>
  <PresentationFormat>Экран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Тема урока «Биохимия листа»</vt:lpstr>
      <vt:lpstr>Слайд 2</vt:lpstr>
      <vt:lpstr>Вспомните</vt:lpstr>
      <vt:lpstr>Метод хроматографии </vt:lpstr>
      <vt:lpstr>Разделение фотосинтетических пигментов методом бумажной хроматографии.</vt:lpstr>
      <vt:lpstr>Слайд 6</vt:lpstr>
      <vt:lpstr>Техника безопасности</vt:lpstr>
      <vt:lpstr>Техника безопасности</vt:lpstr>
      <vt:lpstr>Лабораторная работа №1  «Получение спиртовой вытяжки пигментов»</vt:lpstr>
      <vt:lpstr>Лабораторная работа №1  «Получение спиртовой вытяжки пигментов»</vt:lpstr>
      <vt:lpstr>Лабораторная работа №1  «Получение спиртовой вытяжки пигментов»</vt:lpstr>
      <vt:lpstr>Лабораторная работа №1  «Получение спиртовой вытяжки пигментов»</vt:lpstr>
      <vt:lpstr>Лабораторная работа №2   «Разделение пигментов по Краусу»</vt:lpstr>
      <vt:lpstr>Лабораторная работа №2   «Разделение пигментов по Краусу»</vt:lpstr>
      <vt:lpstr>Лабораторная работа №2  «Разделение пигментов по Краусу»  </vt:lpstr>
      <vt:lpstr>Лабораторная работа №2  «Разделение пигментов по Краусу»  </vt:lpstr>
      <vt:lpstr>Лабораторная работа №2  «Разделение пигментов по Краусу»  </vt:lpstr>
      <vt:lpstr>Лабораторная работа №2  «Разделение пигментов по Краусу»  </vt:lpstr>
      <vt:lpstr>Какой пигмент оказался  в нижнем слое?</vt:lpstr>
      <vt:lpstr>Лабораторная работа №3  «Омыление хлорофилла щелочью»  </vt:lpstr>
      <vt:lpstr>Лабораторная работа №3  «Омыление хлорофилла щелочью»  </vt:lpstr>
      <vt:lpstr>Лабораторная работа №3   «Омыление хлорофилла щелочью»  </vt:lpstr>
      <vt:lpstr>Лабораторная работа №3  «Омыление хлорофилла щелочью».  </vt:lpstr>
      <vt:lpstr>Лабораторная работа №3  «Омыление хлорофилла щелочью»  </vt:lpstr>
      <vt:lpstr>Вывод</vt:lpstr>
      <vt:lpstr>Слайд 26</vt:lpstr>
      <vt:lpstr>Слайд 27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«Биохимия листа»</dc:title>
  <dc:creator>Daria</dc:creator>
  <cp:lastModifiedBy>Daria</cp:lastModifiedBy>
  <cp:revision>63</cp:revision>
  <dcterms:created xsi:type="dcterms:W3CDTF">2023-04-14T16:40:50Z</dcterms:created>
  <dcterms:modified xsi:type="dcterms:W3CDTF">2023-11-28T18:36:50Z</dcterms:modified>
</cp:coreProperties>
</file>