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73" r:id="rId6"/>
    <p:sldId id="258" r:id="rId7"/>
    <p:sldId id="256" r:id="rId8"/>
    <p:sldId id="257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EFF"/>
    <a:srgbClr val="BC7FBB"/>
    <a:srgbClr val="E0F5FD"/>
    <a:srgbClr val="E6E6E6"/>
    <a:srgbClr val="197DCE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>
        <p:scale>
          <a:sx n="50" d="100"/>
          <a:sy n="50" d="100"/>
        </p:scale>
        <p:origin x="1848" y="11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Носова" userId="55f92409f57089ce" providerId="LiveId" clId="{9266ABB9-C324-47E8-96CB-8DBF929002DE}"/>
    <pc:docChg chg="undo redo custSel addSld delSld modSld sldOrd">
      <pc:chgData name="Екатерина Носова" userId="55f92409f57089ce" providerId="LiveId" clId="{9266ABB9-C324-47E8-96CB-8DBF929002DE}" dt="2023-12-16T11:53:28.292" v="4063"/>
      <pc:docMkLst>
        <pc:docMk/>
      </pc:docMkLst>
      <pc:sldChg chg="addSp delSp modSp mod modClrScheme delAnim modAnim chgLayout">
        <pc:chgData name="Екатерина Носова" userId="55f92409f57089ce" providerId="LiveId" clId="{9266ABB9-C324-47E8-96CB-8DBF929002DE}" dt="2023-12-15T13:22:32.045" v="3290" actId="21"/>
        <pc:sldMkLst>
          <pc:docMk/>
          <pc:sldMk cId="2287211883" sldId="256"/>
        </pc:sldMkLst>
        <pc:spChg chg="add del mod">
          <ac:chgData name="Екатерина Носова" userId="55f92409f57089ce" providerId="LiveId" clId="{9266ABB9-C324-47E8-96CB-8DBF929002DE}" dt="2023-12-15T11:03:22.710" v="349" actId="767"/>
          <ac:spMkLst>
            <pc:docMk/>
            <pc:sldMk cId="2287211883" sldId="256"/>
            <ac:spMk id="2" creationId="{8F419EBA-07CE-41D0-A7E9-0FE1BD1C93A6}"/>
          </ac:spMkLst>
        </pc:spChg>
        <pc:spChg chg="add del mod">
          <ac:chgData name="Екатерина Носова" userId="55f92409f57089ce" providerId="LiveId" clId="{9266ABB9-C324-47E8-96CB-8DBF929002DE}" dt="2023-12-15T11:04:29.420" v="358" actId="767"/>
          <ac:spMkLst>
            <pc:docMk/>
            <pc:sldMk cId="2287211883" sldId="256"/>
            <ac:spMk id="3" creationId="{D2AF244D-5671-45DE-845E-AFE2FE9F70DD}"/>
          </ac:spMkLst>
        </pc:spChg>
        <pc:spChg chg="mod ord">
          <ac:chgData name="Екатерина Носова" userId="55f92409f57089ce" providerId="LiveId" clId="{9266ABB9-C324-47E8-96CB-8DBF929002DE}" dt="2023-12-15T11:30:40.987" v="800" actId="14100"/>
          <ac:spMkLst>
            <pc:docMk/>
            <pc:sldMk cId="2287211883" sldId="256"/>
            <ac:spMk id="4" creationId="{AEBC1A8D-E693-4704-8E11-5AAB4B40BAEF}"/>
          </ac:spMkLst>
        </pc:spChg>
        <pc:spChg chg="del mod ord">
          <ac:chgData name="Екатерина Носова" userId="55f92409f57089ce" providerId="LiveId" clId="{9266ABB9-C324-47E8-96CB-8DBF929002DE}" dt="2023-12-15T11:25:08.344" v="717" actId="21"/>
          <ac:spMkLst>
            <pc:docMk/>
            <pc:sldMk cId="2287211883" sldId="256"/>
            <ac:spMk id="5" creationId="{18F92ECC-81D7-46DF-AF27-3388655CE442}"/>
          </ac:spMkLst>
        </pc:spChg>
        <pc:spChg chg="add del mod ord">
          <ac:chgData name="Екатерина Носова" userId="55f92409f57089ce" providerId="LiveId" clId="{9266ABB9-C324-47E8-96CB-8DBF929002DE}" dt="2023-12-15T11:05:07.506" v="360" actId="21"/>
          <ac:spMkLst>
            <pc:docMk/>
            <pc:sldMk cId="2287211883" sldId="256"/>
            <ac:spMk id="6" creationId="{AD070F4C-316E-4673-82C9-9C577F38F648}"/>
          </ac:spMkLst>
        </pc:spChg>
        <pc:spChg chg="add del mod ord">
          <ac:chgData name="Екатерина Носова" userId="55f92409f57089ce" providerId="LiveId" clId="{9266ABB9-C324-47E8-96CB-8DBF929002DE}" dt="2023-12-15T11:05:27.132" v="362" actId="21"/>
          <ac:spMkLst>
            <pc:docMk/>
            <pc:sldMk cId="2287211883" sldId="256"/>
            <ac:spMk id="8" creationId="{71962B89-BE46-4EB4-852E-EB86CE469C75}"/>
          </ac:spMkLst>
        </pc:spChg>
        <pc:spChg chg="add del mod ord">
          <ac:chgData name="Екатерина Носова" userId="55f92409f57089ce" providerId="LiveId" clId="{9266ABB9-C324-47E8-96CB-8DBF929002DE}" dt="2023-12-15T11:06:35.344" v="363" actId="931"/>
          <ac:spMkLst>
            <pc:docMk/>
            <pc:sldMk cId="2287211883" sldId="256"/>
            <ac:spMk id="9" creationId="{7CB90C66-434A-41E6-A8D9-8688D649E5B9}"/>
          </ac:spMkLst>
        </pc:spChg>
        <pc:spChg chg="del mod ord">
          <ac:chgData name="Екатерина Носова" userId="55f92409f57089ce" providerId="LiveId" clId="{9266ABB9-C324-47E8-96CB-8DBF929002DE}" dt="2023-12-13T12:18:40.640" v="286" actId="21"/>
          <ac:spMkLst>
            <pc:docMk/>
            <pc:sldMk cId="2287211883" sldId="256"/>
            <ac:spMk id="11" creationId="{1B906A6D-64CC-4021-B842-B0B179AB3E27}"/>
          </ac:spMkLst>
        </pc:spChg>
        <pc:spChg chg="mod ord">
          <ac:chgData name="Екатерина Носова" userId="55f92409f57089ce" providerId="LiveId" clId="{9266ABB9-C324-47E8-96CB-8DBF929002DE}" dt="2023-12-15T11:29:53.912" v="777" actId="700"/>
          <ac:spMkLst>
            <pc:docMk/>
            <pc:sldMk cId="2287211883" sldId="256"/>
            <ac:spMk id="12" creationId="{B5E4C005-CB50-4CBB-83F0-3393A7AC6211}"/>
          </ac:spMkLst>
        </pc:spChg>
        <pc:spChg chg="add del mod">
          <ac:chgData name="Екатерина Носова" userId="55f92409f57089ce" providerId="LiveId" clId="{9266ABB9-C324-47E8-96CB-8DBF929002DE}" dt="2023-12-15T11:11:10.139" v="531" actId="21"/>
          <ac:spMkLst>
            <pc:docMk/>
            <pc:sldMk cId="2287211883" sldId="256"/>
            <ac:spMk id="16" creationId="{B8598661-9F21-462D-815A-81B378D44096}"/>
          </ac:spMkLst>
        </pc:spChg>
        <pc:spChg chg="add del">
          <ac:chgData name="Екатерина Носова" userId="55f92409f57089ce" providerId="LiveId" clId="{9266ABB9-C324-47E8-96CB-8DBF929002DE}" dt="2023-12-15T11:10:14.527" v="433" actId="21"/>
          <ac:spMkLst>
            <pc:docMk/>
            <pc:sldMk cId="2287211883" sldId="256"/>
            <ac:spMk id="17" creationId="{76565A20-87F5-4EBF-AAD6-302A96E2F651}"/>
          </ac:spMkLst>
        </pc:spChg>
        <pc:spChg chg="add del mod">
          <ac:chgData name="Екатерина Носова" userId="55f92409f57089ce" providerId="LiveId" clId="{9266ABB9-C324-47E8-96CB-8DBF929002DE}" dt="2023-12-15T11:11:16.123" v="532" actId="931"/>
          <ac:spMkLst>
            <pc:docMk/>
            <pc:sldMk cId="2287211883" sldId="256"/>
            <ac:spMk id="19" creationId="{234D307C-F5BA-45AB-905C-D5D2E79DA755}"/>
          </ac:spMkLst>
        </pc:spChg>
        <pc:spChg chg="add mod">
          <ac:chgData name="Екатерина Носова" userId="55f92409f57089ce" providerId="LiveId" clId="{9266ABB9-C324-47E8-96CB-8DBF929002DE}" dt="2023-12-15T11:30:53.295" v="801" actId="1076"/>
          <ac:spMkLst>
            <pc:docMk/>
            <pc:sldMk cId="2287211883" sldId="256"/>
            <ac:spMk id="22" creationId="{710577B1-6463-48D6-9602-36C66D8EBC54}"/>
          </ac:spMkLst>
        </pc:spChg>
        <pc:spChg chg="add mod">
          <ac:chgData name="Екатерина Носова" userId="55f92409f57089ce" providerId="LiveId" clId="{9266ABB9-C324-47E8-96CB-8DBF929002DE}" dt="2023-12-15T11:30:58.422" v="802" actId="1076"/>
          <ac:spMkLst>
            <pc:docMk/>
            <pc:sldMk cId="2287211883" sldId="256"/>
            <ac:spMk id="23" creationId="{365C12B9-EB36-47C0-8BEA-422A7D472F0B}"/>
          </ac:spMkLst>
        </pc:spChg>
        <pc:spChg chg="add mod">
          <ac:chgData name="Екатерина Носова" userId="55f92409f57089ce" providerId="LiveId" clId="{9266ABB9-C324-47E8-96CB-8DBF929002DE}" dt="2023-12-15T11:31:03.750" v="803" actId="1076"/>
          <ac:spMkLst>
            <pc:docMk/>
            <pc:sldMk cId="2287211883" sldId="256"/>
            <ac:spMk id="24" creationId="{C4FC1CE6-886C-4B1A-98AF-0FF46774BA5D}"/>
          </ac:spMkLst>
        </pc:spChg>
        <pc:spChg chg="add mod">
          <ac:chgData name="Екатерина Носова" userId="55f92409f57089ce" providerId="LiveId" clId="{9266ABB9-C324-47E8-96CB-8DBF929002DE}" dt="2023-12-15T11:31:10.250" v="804" actId="1076"/>
          <ac:spMkLst>
            <pc:docMk/>
            <pc:sldMk cId="2287211883" sldId="256"/>
            <ac:spMk id="25" creationId="{256DF91A-016B-46A8-B100-24EB3532F1BB}"/>
          </ac:spMkLst>
        </pc:spChg>
        <pc:spChg chg="add mod">
          <ac:chgData name="Екатерина Носова" userId="55f92409f57089ce" providerId="LiveId" clId="{9266ABB9-C324-47E8-96CB-8DBF929002DE}" dt="2023-12-15T11:31:34.597" v="808" actId="1076"/>
          <ac:spMkLst>
            <pc:docMk/>
            <pc:sldMk cId="2287211883" sldId="256"/>
            <ac:spMk id="26" creationId="{F9D4C125-F4CB-4B34-95ED-96DFE31F93A3}"/>
          </ac:spMkLst>
        </pc:spChg>
        <pc:spChg chg="add mod">
          <ac:chgData name="Екатерина Носова" userId="55f92409f57089ce" providerId="LiveId" clId="{9266ABB9-C324-47E8-96CB-8DBF929002DE}" dt="2023-12-15T11:31:22.014" v="806" actId="1076"/>
          <ac:spMkLst>
            <pc:docMk/>
            <pc:sldMk cId="2287211883" sldId="256"/>
            <ac:spMk id="27" creationId="{4C6BB980-DED9-4B1D-BB39-32E24A53440F}"/>
          </ac:spMkLst>
        </pc:spChg>
        <pc:spChg chg="add mod">
          <ac:chgData name="Екатерина Носова" userId="55f92409f57089ce" providerId="LiveId" clId="{9266ABB9-C324-47E8-96CB-8DBF929002DE}" dt="2023-12-15T11:31:26.302" v="807" actId="1076"/>
          <ac:spMkLst>
            <pc:docMk/>
            <pc:sldMk cId="2287211883" sldId="256"/>
            <ac:spMk id="28" creationId="{D047EFA4-BBE9-4AB2-9277-638159EF14DF}"/>
          </ac:spMkLst>
        </pc:spChg>
        <pc:spChg chg="add mod ord">
          <ac:chgData name="Екатерина Носова" userId="55f92409f57089ce" providerId="LiveId" clId="{9266ABB9-C324-47E8-96CB-8DBF929002DE}" dt="2023-12-15T11:31:40.077" v="809" actId="1076"/>
          <ac:spMkLst>
            <pc:docMk/>
            <pc:sldMk cId="2287211883" sldId="256"/>
            <ac:spMk id="29" creationId="{23EC7B39-B513-4099-ACCB-D01B9FEF1629}"/>
          </ac:spMkLst>
        </pc:spChg>
        <pc:spChg chg="add del mod">
          <ac:chgData name="Екатерина Носова" userId="55f92409f57089ce" providerId="LiveId" clId="{9266ABB9-C324-47E8-96CB-8DBF929002DE}" dt="2023-12-15T11:25:19.046" v="719" actId="21"/>
          <ac:spMkLst>
            <pc:docMk/>
            <pc:sldMk cId="2287211883" sldId="256"/>
            <ac:spMk id="37" creationId="{90D79B1F-2120-4D25-BC3C-3ACF913BEE05}"/>
          </ac:spMkLst>
        </pc:spChg>
        <pc:picChg chg="add del mod">
          <ac:chgData name="Екатерина Носова" userId="55f92409f57089ce" providerId="LiveId" clId="{9266ABB9-C324-47E8-96CB-8DBF929002DE}" dt="2023-12-13T13:11:11.188" v="292" actId="21"/>
          <ac:picMkLst>
            <pc:docMk/>
            <pc:sldMk cId="2287211883" sldId="256"/>
            <ac:picMk id="3" creationId="{1E4510ED-A8D7-4D91-BD0A-B706C6B051FA}"/>
          </ac:picMkLst>
        </pc:picChg>
        <pc:picChg chg="add del mod">
          <ac:chgData name="Екатерина Носова" userId="55f92409f57089ce" providerId="LiveId" clId="{9266ABB9-C324-47E8-96CB-8DBF929002DE}" dt="2023-12-15T13:22:32.045" v="3290" actId="21"/>
          <ac:picMkLst>
            <pc:docMk/>
            <pc:sldMk cId="2287211883" sldId="256"/>
            <ac:picMk id="7" creationId="{80C78DE4-A6A5-4BCE-B88F-27D183EDC6A2}"/>
          </ac:picMkLst>
        </pc:picChg>
        <pc:picChg chg="del mod ord">
          <ac:chgData name="Екатерина Носова" userId="55f92409f57089ce" providerId="LiveId" clId="{9266ABB9-C324-47E8-96CB-8DBF929002DE}" dt="2023-12-13T12:13:47.654" v="186" actId="21"/>
          <ac:picMkLst>
            <pc:docMk/>
            <pc:sldMk cId="2287211883" sldId="256"/>
            <ac:picMk id="10" creationId="{262D17B0-1557-47A2-A8D6-91730FF9DB5D}"/>
          </ac:picMkLst>
        </pc:picChg>
        <pc:picChg chg="add del mod">
          <ac:chgData name="Екатерина Носова" userId="55f92409f57089ce" providerId="LiveId" clId="{9266ABB9-C324-47E8-96CB-8DBF929002DE}" dt="2023-12-15T11:08:52.934" v="382" actId="21"/>
          <ac:picMkLst>
            <pc:docMk/>
            <pc:sldMk cId="2287211883" sldId="256"/>
            <ac:picMk id="11" creationId="{BB505CBC-9D81-42B6-99CE-0511169A5ED0}"/>
          </ac:picMkLst>
        </pc:picChg>
        <pc:picChg chg="add mod">
          <ac:chgData name="Екатерина Носова" userId="55f92409f57089ce" providerId="LiveId" clId="{9266ABB9-C324-47E8-96CB-8DBF929002DE}" dt="2023-12-15T11:30:24.513" v="784" actId="1076"/>
          <ac:picMkLst>
            <pc:docMk/>
            <pc:sldMk cId="2287211883" sldId="256"/>
            <ac:picMk id="14" creationId="{8DCA2DD9-0594-41A3-95BA-5BE64EEABBD1}"/>
          </ac:picMkLst>
        </pc:picChg>
        <pc:picChg chg="add mod ord">
          <ac:chgData name="Екатерина Носова" userId="55f92409f57089ce" providerId="LiveId" clId="{9266ABB9-C324-47E8-96CB-8DBF929002DE}" dt="2023-12-15T11:30:29.837" v="785" actId="1076"/>
          <ac:picMkLst>
            <pc:docMk/>
            <pc:sldMk cId="2287211883" sldId="256"/>
            <ac:picMk id="21" creationId="{83A52AA7-D6C2-48D9-8372-F505226FBB7F}"/>
          </ac:picMkLst>
        </pc:picChg>
        <pc:picChg chg="add del mod">
          <ac:chgData name="Екатерина Носова" userId="55f92409f57089ce" providerId="LiveId" clId="{9266ABB9-C324-47E8-96CB-8DBF929002DE}" dt="2023-12-15T11:24:38.232" v="709" actId="21"/>
          <ac:picMkLst>
            <pc:docMk/>
            <pc:sldMk cId="2287211883" sldId="256"/>
            <ac:picMk id="30" creationId="{86D785F6-2C00-4A17-9014-D9A5685F0B72}"/>
          </ac:picMkLst>
        </pc:picChg>
        <pc:picChg chg="add del mod">
          <ac:chgData name="Екатерина Носова" userId="55f92409f57089ce" providerId="LiveId" clId="{9266ABB9-C324-47E8-96CB-8DBF929002DE}" dt="2023-12-15T11:24:41.542" v="710" actId="21"/>
          <ac:picMkLst>
            <pc:docMk/>
            <pc:sldMk cId="2287211883" sldId="256"/>
            <ac:picMk id="31" creationId="{CD50407D-9832-45B3-994C-E616BD6F6847}"/>
          </ac:picMkLst>
        </pc:picChg>
        <pc:picChg chg="add del mod">
          <ac:chgData name="Екатерина Носова" userId="55f92409f57089ce" providerId="LiveId" clId="{9266ABB9-C324-47E8-96CB-8DBF929002DE}" dt="2023-12-15T11:24:49.683" v="713" actId="21"/>
          <ac:picMkLst>
            <pc:docMk/>
            <pc:sldMk cId="2287211883" sldId="256"/>
            <ac:picMk id="32" creationId="{B40DDE79-41C1-4F49-9E4E-FA4BD7EB8D60}"/>
          </ac:picMkLst>
        </pc:picChg>
        <pc:picChg chg="add del mod">
          <ac:chgData name="Екатерина Носова" userId="55f92409f57089ce" providerId="LiveId" clId="{9266ABB9-C324-47E8-96CB-8DBF929002DE}" dt="2023-12-15T11:24:47.249" v="712" actId="21"/>
          <ac:picMkLst>
            <pc:docMk/>
            <pc:sldMk cId="2287211883" sldId="256"/>
            <ac:picMk id="33" creationId="{A19D77AD-7845-4DCA-81F7-F8948A0B4071}"/>
          </ac:picMkLst>
        </pc:picChg>
        <pc:picChg chg="add del mod">
          <ac:chgData name="Екатерина Носова" userId="55f92409f57089ce" providerId="LiveId" clId="{9266ABB9-C324-47E8-96CB-8DBF929002DE}" dt="2023-12-15T11:24:44.639" v="711" actId="21"/>
          <ac:picMkLst>
            <pc:docMk/>
            <pc:sldMk cId="2287211883" sldId="256"/>
            <ac:picMk id="34" creationId="{2373ED0C-18D7-42BA-A85A-A35B0C789BA9}"/>
          </ac:picMkLst>
        </pc:picChg>
        <pc:picChg chg="add del mod">
          <ac:chgData name="Екатерина Носова" userId="55f92409f57089ce" providerId="LiveId" clId="{9266ABB9-C324-47E8-96CB-8DBF929002DE}" dt="2023-12-15T11:24:52.134" v="714" actId="21"/>
          <ac:picMkLst>
            <pc:docMk/>
            <pc:sldMk cId="2287211883" sldId="256"/>
            <ac:picMk id="35" creationId="{8DBA34DB-D513-4899-9542-A488226CDD9E}"/>
          </ac:picMkLst>
        </pc:picChg>
        <pc:picChg chg="add">
          <ac:chgData name="Екатерина Носова" userId="55f92409f57089ce" providerId="LiveId" clId="{9266ABB9-C324-47E8-96CB-8DBF929002DE}" dt="2023-12-15T11:31:45.743" v="810"/>
          <ac:picMkLst>
            <pc:docMk/>
            <pc:sldMk cId="2287211883" sldId="256"/>
            <ac:picMk id="38" creationId="{9804FB5C-A54D-4BD3-BBA1-612D08E17FF2}"/>
          </ac:picMkLst>
        </pc:picChg>
        <pc:picChg chg="add mod">
          <ac:chgData name="Екатерина Носова" userId="55f92409f57089ce" providerId="LiveId" clId="{9266ABB9-C324-47E8-96CB-8DBF929002DE}" dt="2023-12-15T11:31:55.652" v="812" actId="1076"/>
          <ac:picMkLst>
            <pc:docMk/>
            <pc:sldMk cId="2287211883" sldId="256"/>
            <ac:picMk id="39" creationId="{2CF75240-5660-4D98-B7BE-C011420EA61C}"/>
          </ac:picMkLst>
        </pc:picChg>
        <pc:picChg chg="add mod">
          <ac:chgData name="Екатерина Носова" userId="55f92409f57089ce" providerId="LiveId" clId="{9266ABB9-C324-47E8-96CB-8DBF929002DE}" dt="2023-12-15T11:32:38.195" v="822" actId="1076"/>
          <ac:picMkLst>
            <pc:docMk/>
            <pc:sldMk cId="2287211883" sldId="256"/>
            <ac:picMk id="40" creationId="{3C35157D-1765-4A8C-8793-6434048C90CE}"/>
          </ac:picMkLst>
        </pc:picChg>
        <pc:picChg chg="add mod">
          <ac:chgData name="Екатерина Носова" userId="55f92409f57089ce" providerId="LiveId" clId="{9266ABB9-C324-47E8-96CB-8DBF929002DE}" dt="2023-12-15T11:32:11.839" v="817" actId="1076"/>
          <ac:picMkLst>
            <pc:docMk/>
            <pc:sldMk cId="2287211883" sldId="256"/>
            <ac:picMk id="41" creationId="{B7FFFB0F-FE5B-4CB5-8805-3E411AAFCEC4}"/>
          </ac:picMkLst>
        </pc:picChg>
        <pc:picChg chg="add mod">
          <ac:chgData name="Екатерина Носова" userId="55f92409f57089ce" providerId="LiveId" clId="{9266ABB9-C324-47E8-96CB-8DBF929002DE}" dt="2023-12-15T11:32:28.333" v="821" actId="1076"/>
          <ac:picMkLst>
            <pc:docMk/>
            <pc:sldMk cId="2287211883" sldId="256"/>
            <ac:picMk id="42" creationId="{BFBF090A-CA36-49A5-B502-7E652CD2A868}"/>
          </ac:picMkLst>
        </pc:picChg>
        <pc:picChg chg="add mod">
          <ac:chgData name="Екатерина Носова" userId="55f92409f57089ce" providerId="LiveId" clId="{9266ABB9-C324-47E8-96CB-8DBF929002DE}" dt="2023-12-15T11:33:05.302" v="825" actId="1076"/>
          <ac:picMkLst>
            <pc:docMk/>
            <pc:sldMk cId="2287211883" sldId="256"/>
            <ac:picMk id="43" creationId="{2CE4F924-3FC0-4F55-A34C-7A207C76BCCA}"/>
          </ac:picMkLst>
        </pc:picChg>
        <pc:picChg chg="add mod">
          <ac:chgData name="Екатерина Носова" userId="55f92409f57089ce" providerId="LiveId" clId="{9266ABB9-C324-47E8-96CB-8DBF929002DE}" dt="2023-12-15T11:33:37.991" v="827" actId="1076"/>
          <ac:picMkLst>
            <pc:docMk/>
            <pc:sldMk cId="2287211883" sldId="256"/>
            <ac:picMk id="44" creationId="{49DB7B78-2DBB-4B02-8C53-7E9780FFC64D}"/>
          </ac:picMkLst>
        </pc:picChg>
      </pc:sldChg>
      <pc:sldChg chg="addSp delSp modSp mod modClrScheme modAnim chgLayout">
        <pc:chgData name="Екатерина Носова" userId="55f92409f57089ce" providerId="LiveId" clId="{9266ABB9-C324-47E8-96CB-8DBF929002DE}" dt="2023-12-16T10:54:19.849" v="3609"/>
        <pc:sldMkLst>
          <pc:docMk/>
          <pc:sldMk cId="3066898593" sldId="257"/>
        </pc:sldMkLst>
        <pc:spChg chg="mod ord">
          <ac:chgData name="Екатерина Носова" userId="55f92409f57089ce" providerId="LiveId" clId="{9266ABB9-C324-47E8-96CB-8DBF929002DE}" dt="2023-12-15T11:39:49.791" v="889" actId="1076"/>
          <ac:spMkLst>
            <pc:docMk/>
            <pc:sldMk cId="3066898593" sldId="257"/>
            <ac:spMk id="2" creationId="{1E38EE8B-1608-4FFC-96B5-595AB97B845A}"/>
          </ac:spMkLst>
        </pc:spChg>
        <pc:spChg chg="del mod ord">
          <ac:chgData name="Екатерина Носова" userId="55f92409f57089ce" providerId="LiveId" clId="{9266ABB9-C324-47E8-96CB-8DBF929002DE}" dt="2023-12-13T13:17:47.225" v="341" actId="931"/>
          <ac:spMkLst>
            <pc:docMk/>
            <pc:sldMk cId="3066898593" sldId="257"/>
            <ac:spMk id="3" creationId="{C11093FF-1360-4523-8547-5192EDA8BBF9}"/>
          </ac:spMkLst>
        </pc:spChg>
        <pc:spChg chg="add del mod ord">
          <ac:chgData name="Екатерина Носова" userId="55f92409f57089ce" providerId="LiveId" clId="{9266ABB9-C324-47E8-96CB-8DBF929002DE}" dt="2023-12-15T11:38:42.227" v="883" actId="700"/>
          <ac:spMkLst>
            <pc:docMk/>
            <pc:sldMk cId="3066898593" sldId="257"/>
            <ac:spMk id="3" creationId="{FD107D55-D54B-488D-9D15-92D01314B9D9}"/>
          </ac:spMkLst>
        </pc:spChg>
        <pc:spChg chg="del mod ord">
          <ac:chgData name="Екатерина Носова" userId="55f92409f57089ce" providerId="LiveId" clId="{9266ABB9-C324-47E8-96CB-8DBF929002DE}" dt="2023-12-13T13:17:53.616" v="342" actId="931"/>
          <ac:spMkLst>
            <pc:docMk/>
            <pc:sldMk cId="3066898593" sldId="257"/>
            <ac:spMk id="4" creationId="{2B46C56E-82FC-4B02-954F-3AFACF2E8CBA}"/>
          </ac:spMkLst>
        </pc:spChg>
        <pc:spChg chg="add mod">
          <ac:chgData name="Екатерина Носова" userId="55f92409f57089ce" providerId="LiveId" clId="{9266ABB9-C324-47E8-96CB-8DBF929002DE}" dt="2023-12-16T10:36:27.051" v="3530" actId="2711"/>
          <ac:spMkLst>
            <pc:docMk/>
            <pc:sldMk cId="3066898593" sldId="257"/>
            <ac:spMk id="4" creationId="{B80F67BC-F627-4442-9657-767BFA3EF857}"/>
          </ac:spMkLst>
        </pc:spChg>
        <pc:spChg chg="add mod">
          <ac:chgData name="Екатерина Носова" userId="55f92409f57089ce" providerId="LiveId" clId="{9266ABB9-C324-47E8-96CB-8DBF929002DE}" dt="2023-12-16T10:36:35.315" v="3531" actId="2711"/>
          <ac:spMkLst>
            <pc:docMk/>
            <pc:sldMk cId="3066898593" sldId="257"/>
            <ac:spMk id="5" creationId="{DD85A4B8-51A6-480C-AA58-905B59FBC425}"/>
          </ac:spMkLst>
        </pc:spChg>
        <pc:spChg chg="del mod ord">
          <ac:chgData name="Екатерина Носова" userId="55f92409f57089ce" providerId="LiveId" clId="{9266ABB9-C324-47E8-96CB-8DBF929002DE}" dt="2023-12-13T13:14:20.486" v="301" actId="21"/>
          <ac:spMkLst>
            <pc:docMk/>
            <pc:sldMk cId="3066898593" sldId="257"/>
            <ac:spMk id="6" creationId="{983F41B9-CDD2-4DAB-9FE1-AA9A8E082060}"/>
          </ac:spMkLst>
        </pc:spChg>
        <pc:spChg chg="add mod">
          <ac:chgData name="Екатерина Носова" userId="55f92409f57089ce" providerId="LiveId" clId="{9266ABB9-C324-47E8-96CB-8DBF929002DE}" dt="2023-12-16T10:36:55.451" v="3532" actId="2711"/>
          <ac:spMkLst>
            <pc:docMk/>
            <pc:sldMk cId="3066898593" sldId="257"/>
            <ac:spMk id="6" creationId="{C4A1FC30-357D-472A-8043-887EDB523AA1}"/>
          </ac:spMkLst>
        </pc:spChg>
        <pc:spChg chg="mod ord">
          <ac:chgData name="Екатерина Носова" userId="55f92409f57089ce" providerId="LiveId" clId="{9266ABB9-C324-47E8-96CB-8DBF929002DE}" dt="2023-12-15T11:38:54.420" v="884" actId="700"/>
          <ac:spMkLst>
            <pc:docMk/>
            <pc:sldMk cId="3066898593" sldId="257"/>
            <ac:spMk id="7" creationId="{2E6A3C64-206A-47DC-8E31-F719E356D26D}"/>
          </ac:spMkLst>
        </pc:spChg>
        <pc:spChg chg="add mod">
          <ac:chgData name="Екатерина Носова" userId="55f92409f57089ce" providerId="LiveId" clId="{9266ABB9-C324-47E8-96CB-8DBF929002DE}" dt="2023-12-16T10:37:00.558" v="3533" actId="2711"/>
          <ac:spMkLst>
            <pc:docMk/>
            <pc:sldMk cId="3066898593" sldId="257"/>
            <ac:spMk id="9" creationId="{58C9B8E0-955A-4797-BBDD-95426E7B1EC9}"/>
          </ac:spMkLst>
        </pc:spChg>
        <pc:spChg chg="add mod">
          <ac:chgData name="Екатерина Носова" userId="55f92409f57089ce" providerId="LiveId" clId="{9266ABB9-C324-47E8-96CB-8DBF929002DE}" dt="2023-12-16T10:37:06.497" v="3534" actId="2711"/>
          <ac:spMkLst>
            <pc:docMk/>
            <pc:sldMk cId="3066898593" sldId="257"/>
            <ac:spMk id="11" creationId="{4AB72F28-CD87-4884-B967-BEC872DAE50D}"/>
          </ac:spMkLst>
        </pc:spChg>
        <pc:spChg chg="add mod">
          <ac:chgData name="Екатерина Носова" userId="55f92409f57089ce" providerId="LiveId" clId="{9266ABB9-C324-47E8-96CB-8DBF929002DE}" dt="2023-12-16T10:37:12.051" v="3535" actId="2711"/>
          <ac:spMkLst>
            <pc:docMk/>
            <pc:sldMk cId="3066898593" sldId="257"/>
            <ac:spMk id="12" creationId="{FA2164AB-8A8C-4DEE-95E8-FD8378F3B1AB}"/>
          </ac:spMkLst>
        </pc:spChg>
        <pc:spChg chg="add del mod">
          <ac:chgData name="Екатерина Носова" userId="55f92409f57089ce" providerId="LiveId" clId="{9266ABB9-C324-47E8-96CB-8DBF929002DE}" dt="2023-12-15T11:44:31.434" v="934" actId="21"/>
          <ac:spMkLst>
            <pc:docMk/>
            <pc:sldMk cId="3066898593" sldId="257"/>
            <ac:spMk id="13" creationId="{A1F872F1-CBAB-488E-964D-8561D59BE388}"/>
          </ac:spMkLst>
        </pc:spChg>
        <pc:picChg chg="add del mod ord">
          <ac:chgData name="Екатерина Носова" userId="55f92409f57089ce" providerId="LiveId" clId="{9266ABB9-C324-47E8-96CB-8DBF929002DE}" dt="2023-12-16T10:44:36.435" v="3538" actId="21"/>
          <ac:picMkLst>
            <pc:docMk/>
            <pc:sldMk cId="3066898593" sldId="257"/>
            <ac:picMk id="8" creationId="{04D97757-DA68-4FD1-B24C-A3243AFFE8D4}"/>
          </ac:picMkLst>
        </pc:picChg>
        <pc:picChg chg="add mod ord modCrop">
          <ac:chgData name="Екатерина Носова" userId="55f92409f57089ce" providerId="LiveId" clId="{9266ABB9-C324-47E8-96CB-8DBF929002DE}" dt="2023-12-15T13:23:26.073" v="3296" actId="1076"/>
          <ac:picMkLst>
            <pc:docMk/>
            <pc:sldMk cId="3066898593" sldId="257"/>
            <ac:picMk id="10" creationId="{D69B289D-5BD5-4B47-B065-C799AC9B728D}"/>
          </ac:picMkLst>
        </pc:picChg>
        <pc:picChg chg="add mod">
          <ac:chgData name="Екатерина Носова" userId="55f92409f57089ce" providerId="LiveId" clId="{9266ABB9-C324-47E8-96CB-8DBF929002DE}" dt="2023-12-16T10:49:38.350" v="3566" actId="1076"/>
          <ac:picMkLst>
            <pc:docMk/>
            <pc:sldMk cId="3066898593" sldId="257"/>
            <ac:picMk id="13" creationId="{D78F373E-BB45-41C7-9E93-7655092A4682}"/>
          </ac:picMkLst>
        </pc:picChg>
        <pc:picChg chg="add del mod ord">
          <ac:chgData name="Екатерина Носова" userId="55f92409f57089ce" providerId="LiveId" clId="{9266ABB9-C324-47E8-96CB-8DBF929002DE}" dt="2023-12-13T13:14:34.436" v="306" actId="21"/>
          <ac:picMkLst>
            <pc:docMk/>
            <pc:sldMk cId="3066898593" sldId="257"/>
            <ac:picMk id="14" creationId="{60E4B91E-CC99-49A7-B26A-644201DA68F5}"/>
          </ac:picMkLst>
        </pc:picChg>
        <pc:picChg chg="add mod modCrop">
          <ac:chgData name="Екатерина Носова" userId="55f92409f57089ce" providerId="LiveId" clId="{9266ABB9-C324-47E8-96CB-8DBF929002DE}" dt="2023-12-16T10:49:21.394" v="3563" actId="732"/>
          <ac:picMkLst>
            <pc:docMk/>
            <pc:sldMk cId="3066898593" sldId="257"/>
            <ac:picMk id="15" creationId="{C273F02D-0F38-4B14-AA53-8D36B56BE005}"/>
          </ac:picMkLst>
        </pc:picChg>
        <pc:picChg chg="add mod modCrop">
          <ac:chgData name="Екатерина Носова" userId="55f92409f57089ce" providerId="LiveId" clId="{9266ABB9-C324-47E8-96CB-8DBF929002DE}" dt="2023-12-16T10:49:56.148" v="3570" actId="1076"/>
          <ac:picMkLst>
            <pc:docMk/>
            <pc:sldMk cId="3066898593" sldId="257"/>
            <ac:picMk id="17" creationId="{16A7BD6B-A9C0-473E-8B2C-770FED93F5D3}"/>
          </ac:picMkLst>
        </pc:picChg>
        <pc:picChg chg="add del mod">
          <ac:chgData name="Екатерина Носова" userId="55f92409f57089ce" providerId="LiveId" clId="{9266ABB9-C324-47E8-96CB-8DBF929002DE}" dt="2023-12-16T10:49:52.718" v="3569" actId="21"/>
          <ac:picMkLst>
            <pc:docMk/>
            <pc:sldMk cId="3066898593" sldId="257"/>
            <ac:picMk id="19" creationId="{B7752725-25B8-4036-AE55-2DB8B08C877C}"/>
          </ac:picMkLst>
        </pc:picChg>
        <pc:picChg chg="add del mod">
          <ac:chgData name="Екатерина Носова" userId="55f92409f57089ce" providerId="LiveId" clId="{9266ABB9-C324-47E8-96CB-8DBF929002DE}" dt="2023-12-16T10:50:07.297" v="3572" actId="21"/>
          <ac:picMkLst>
            <pc:docMk/>
            <pc:sldMk cId="3066898593" sldId="257"/>
            <ac:picMk id="21" creationId="{BC611423-E498-4715-9FF2-826AAA877068}"/>
          </ac:picMkLst>
        </pc:picChg>
        <pc:picChg chg="add mod">
          <ac:chgData name="Екатерина Носова" userId="55f92409f57089ce" providerId="LiveId" clId="{9266ABB9-C324-47E8-96CB-8DBF929002DE}" dt="2023-12-16T10:50:49.180" v="3578" actId="1076"/>
          <ac:picMkLst>
            <pc:docMk/>
            <pc:sldMk cId="3066898593" sldId="257"/>
            <ac:picMk id="23" creationId="{B8272909-B36E-4C89-8B3A-B33BA4DFD7C3}"/>
          </ac:picMkLst>
        </pc:picChg>
        <pc:picChg chg="add mod modCrop">
          <ac:chgData name="Екатерина Носова" userId="55f92409f57089ce" providerId="LiveId" clId="{9266ABB9-C324-47E8-96CB-8DBF929002DE}" dt="2023-12-16T10:51:51.543" v="3588" actId="1076"/>
          <ac:picMkLst>
            <pc:docMk/>
            <pc:sldMk cId="3066898593" sldId="257"/>
            <ac:picMk id="25" creationId="{0D9138B5-1292-4361-86E1-1A932C783EA2}"/>
          </ac:picMkLst>
        </pc:picChg>
        <pc:picChg chg="add mod modCrop">
          <ac:chgData name="Екатерина Носова" userId="55f92409f57089ce" providerId="LiveId" clId="{9266ABB9-C324-47E8-96CB-8DBF929002DE}" dt="2023-12-16T10:52:27.829" v="3595" actId="1076"/>
          <ac:picMkLst>
            <pc:docMk/>
            <pc:sldMk cId="3066898593" sldId="257"/>
            <ac:picMk id="27" creationId="{7B6B7C58-8309-4A59-982E-91C0B225E516}"/>
          </ac:picMkLst>
        </pc:picChg>
      </pc:sldChg>
      <pc:sldChg chg="addSp delSp modSp mod ord modClrScheme modAnim chgLayout">
        <pc:chgData name="Екатерина Носова" userId="55f92409f57089ce" providerId="LiveId" clId="{9266ABB9-C324-47E8-96CB-8DBF929002DE}" dt="2023-12-15T13:25:19.103" v="3312"/>
        <pc:sldMkLst>
          <pc:docMk/>
          <pc:sldMk cId="2023535584" sldId="258"/>
        </pc:sldMkLst>
        <pc:spChg chg="mod ord">
          <ac:chgData name="Екатерина Носова" userId="55f92409f57089ce" providerId="LiveId" clId="{9266ABB9-C324-47E8-96CB-8DBF929002DE}" dt="2023-12-15T12:16:05.453" v="2355" actId="1076"/>
          <ac:spMkLst>
            <pc:docMk/>
            <pc:sldMk cId="2023535584" sldId="258"/>
            <ac:spMk id="2" creationId="{64F79B87-4AA7-436A-A28E-213168C1C67B}"/>
          </ac:spMkLst>
        </pc:spChg>
        <pc:spChg chg="del mod ord">
          <ac:chgData name="Екатерина Носова" userId="55f92409f57089ce" providerId="LiveId" clId="{9266ABB9-C324-47E8-96CB-8DBF929002DE}" dt="2023-12-15T11:52:38.825" v="1219" actId="21"/>
          <ac:spMkLst>
            <pc:docMk/>
            <pc:sldMk cId="2023535584" sldId="258"/>
            <ac:spMk id="3" creationId="{56F8E1FB-FE5C-46BC-83C4-88721E70C4E1}"/>
          </ac:spMkLst>
        </pc:spChg>
        <pc:spChg chg="mod ord">
          <ac:chgData name="Екатерина Носова" userId="55f92409f57089ce" providerId="LiveId" clId="{9266ABB9-C324-47E8-96CB-8DBF929002DE}" dt="2023-12-15T12:02:10.987" v="1734" actId="700"/>
          <ac:spMkLst>
            <pc:docMk/>
            <pc:sldMk cId="2023535584" sldId="258"/>
            <ac:spMk id="4" creationId="{9DFFC05B-6738-42DC-8BE6-C9279D17A4F6}"/>
          </ac:spMkLst>
        </pc:spChg>
        <pc:spChg chg="del mod ord">
          <ac:chgData name="Екатерина Носова" userId="55f92409f57089ce" providerId="LiveId" clId="{9266ABB9-C324-47E8-96CB-8DBF929002DE}" dt="2023-12-15T13:21:50.815" v="3286" actId="21"/>
          <ac:spMkLst>
            <pc:docMk/>
            <pc:sldMk cId="2023535584" sldId="258"/>
            <ac:spMk id="5" creationId="{5DD2790B-AC76-457A-BCB5-3E68F230ED5B}"/>
          </ac:spMkLst>
        </pc:spChg>
        <pc:spChg chg="add del mod">
          <ac:chgData name="Екатерина Носова" userId="55f92409f57089ce" providerId="LiveId" clId="{9266ABB9-C324-47E8-96CB-8DBF929002DE}" dt="2023-12-15T13:22:11.087" v="3289" actId="21"/>
          <ac:spMkLst>
            <pc:docMk/>
            <pc:sldMk cId="2023535584" sldId="258"/>
            <ac:spMk id="6" creationId="{D6682E25-8E11-41A9-BEC1-72BC33060415}"/>
          </ac:spMkLst>
        </pc:spChg>
        <pc:spChg chg="add del mod ord">
          <ac:chgData name="Екатерина Носова" userId="55f92409f57089ce" providerId="LiveId" clId="{9266ABB9-C324-47E8-96CB-8DBF929002DE}" dt="2023-12-15T12:01:55.909" v="1692" actId="700"/>
          <ac:spMkLst>
            <pc:docMk/>
            <pc:sldMk cId="2023535584" sldId="258"/>
            <ac:spMk id="8" creationId="{AC0F8B44-1C2E-4CE1-B23C-CB8B9E0EAD55}"/>
          </ac:spMkLst>
        </pc:spChg>
        <pc:spChg chg="add del mod ord">
          <ac:chgData name="Екатерина Носова" userId="55f92409f57089ce" providerId="LiveId" clId="{9266ABB9-C324-47E8-96CB-8DBF929002DE}" dt="2023-12-15T12:01:55.909" v="1692" actId="700"/>
          <ac:spMkLst>
            <pc:docMk/>
            <pc:sldMk cId="2023535584" sldId="258"/>
            <ac:spMk id="9" creationId="{2B84D785-2FC2-4248-B2B6-C7C5A5B82317}"/>
          </ac:spMkLst>
        </pc:spChg>
        <pc:spChg chg="add del mod ord">
          <ac:chgData name="Екатерина Носова" userId="55f92409f57089ce" providerId="LiveId" clId="{9266ABB9-C324-47E8-96CB-8DBF929002DE}" dt="2023-12-15T12:01:55.909" v="1692" actId="700"/>
          <ac:spMkLst>
            <pc:docMk/>
            <pc:sldMk cId="2023535584" sldId="258"/>
            <ac:spMk id="10" creationId="{220ACE68-FE9E-42D7-BBF2-3D0B94E980DD}"/>
          </ac:spMkLst>
        </pc:spChg>
        <pc:spChg chg="add del mod ord">
          <ac:chgData name="Екатерина Носова" userId="55f92409f57089ce" providerId="LiveId" clId="{9266ABB9-C324-47E8-96CB-8DBF929002DE}" dt="2023-12-15T12:01:55.909" v="1692" actId="700"/>
          <ac:spMkLst>
            <pc:docMk/>
            <pc:sldMk cId="2023535584" sldId="258"/>
            <ac:spMk id="11" creationId="{4430B695-9EB7-41CC-8EB1-542061AAF794}"/>
          </ac:spMkLst>
        </pc:spChg>
        <pc:spChg chg="add del mod ord">
          <ac:chgData name="Екатерина Носова" userId="55f92409f57089ce" providerId="LiveId" clId="{9266ABB9-C324-47E8-96CB-8DBF929002DE}" dt="2023-12-15T12:04:26.661" v="1913" actId="21"/>
          <ac:spMkLst>
            <pc:docMk/>
            <pc:sldMk cId="2023535584" sldId="258"/>
            <ac:spMk id="12" creationId="{BDBEAAD0-1BCF-4682-8F5C-968900BD63C2}"/>
          </ac:spMkLst>
        </pc:spChg>
        <pc:spChg chg="add del mod ord">
          <ac:chgData name="Екатерина Носова" userId="55f92409f57089ce" providerId="LiveId" clId="{9266ABB9-C324-47E8-96CB-8DBF929002DE}" dt="2023-12-15T12:02:31.531" v="1757" actId="21"/>
          <ac:spMkLst>
            <pc:docMk/>
            <pc:sldMk cId="2023535584" sldId="258"/>
            <ac:spMk id="13" creationId="{FC4B667F-3737-40B3-AB27-2D36F080F42D}"/>
          </ac:spMkLst>
        </pc:spChg>
        <pc:spChg chg="add del mod ord">
          <ac:chgData name="Екатерина Носова" userId="55f92409f57089ce" providerId="LiveId" clId="{9266ABB9-C324-47E8-96CB-8DBF929002DE}" dt="2023-12-15T12:04:30.402" v="1914" actId="21"/>
          <ac:spMkLst>
            <pc:docMk/>
            <pc:sldMk cId="2023535584" sldId="258"/>
            <ac:spMk id="15" creationId="{F0989524-D5F6-44E2-9C4E-EC3244724759}"/>
          </ac:spMkLst>
        </pc:spChg>
        <pc:spChg chg="add mod ord">
          <ac:chgData name="Екатерина Носова" userId="55f92409f57089ce" providerId="LiveId" clId="{9266ABB9-C324-47E8-96CB-8DBF929002DE}" dt="2023-12-15T12:17:59.248" v="2443" actId="1076"/>
          <ac:spMkLst>
            <pc:docMk/>
            <pc:sldMk cId="2023535584" sldId="258"/>
            <ac:spMk id="16" creationId="{3576EF6E-7DE7-40C4-9B1A-D0DC072A2884}"/>
          </ac:spMkLst>
        </pc:spChg>
        <pc:spChg chg="add mod ord">
          <ac:chgData name="Екатерина Носова" userId="55f92409f57089ce" providerId="LiveId" clId="{9266ABB9-C324-47E8-96CB-8DBF929002DE}" dt="2023-12-15T12:18:52.251" v="2452" actId="1076"/>
          <ac:spMkLst>
            <pc:docMk/>
            <pc:sldMk cId="2023535584" sldId="258"/>
            <ac:spMk id="17" creationId="{31CD6E9B-A6AD-4AA1-885D-C4D8E4DD013B}"/>
          </ac:spMkLst>
        </pc:spChg>
        <pc:spChg chg="del mod">
          <ac:chgData name="Екатерина Носова" userId="55f92409f57089ce" providerId="LiveId" clId="{9266ABB9-C324-47E8-96CB-8DBF929002DE}" dt="2023-12-15T13:22:05.255" v="3288" actId="21"/>
          <ac:spMkLst>
            <pc:docMk/>
            <pc:sldMk cId="2023535584" sldId="258"/>
            <ac:spMk id="24" creationId="{DA95CB00-346A-4BCB-AB0E-28FBDAD2E1ED}"/>
          </ac:spMkLst>
        </pc:spChg>
        <pc:spChg chg="del mod ord">
          <ac:chgData name="Екатерина Носова" userId="55f92409f57089ce" providerId="LiveId" clId="{9266ABB9-C324-47E8-96CB-8DBF929002DE}" dt="2023-12-15T13:21:58.960" v="3287" actId="21"/>
          <ac:spMkLst>
            <pc:docMk/>
            <pc:sldMk cId="2023535584" sldId="258"/>
            <ac:spMk id="25" creationId="{37B0312A-C970-4CA1-A36F-1BB0C930FBEF}"/>
          </ac:spMkLst>
        </pc:spChg>
        <pc:spChg chg="add mod">
          <ac:chgData name="Екатерина Носова" userId="55f92409f57089ce" providerId="LiveId" clId="{9266ABB9-C324-47E8-96CB-8DBF929002DE}" dt="2023-12-15T12:25:57.143" v="2500" actId="1076"/>
          <ac:spMkLst>
            <pc:docMk/>
            <pc:sldMk cId="2023535584" sldId="258"/>
            <ac:spMk id="54" creationId="{F3308A9B-6F18-4591-9767-649202E12479}"/>
          </ac:spMkLst>
        </pc:spChg>
        <pc:spChg chg="add mod">
          <ac:chgData name="Екатерина Носова" userId="55f92409f57089ce" providerId="LiveId" clId="{9266ABB9-C324-47E8-96CB-8DBF929002DE}" dt="2023-12-15T12:27:15.522" v="2521" actId="1076"/>
          <ac:spMkLst>
            <pc:docMk/>
            <pc:sldMk cId="2023535584" sldId="258"/>
            <ac:spMk id="57" creationId="{C8926D59-3271-4BD9-BA66-5864A10B2C8B}"/>
          </ac:spMkLst>
        </pc:spChg>
        <pc:picChg chg="add del">
          <ac:chgData name="Екатерина Носова" userId="55f92409f57089ce" providerId="LiveId" clId="{9266ABB9-C324-47E8-96CB-8DBF929002DE}" dt="2023-12-15T11:49:39.795" v="1043" actId="21"/>
          <ac:picMkLst>
            <pc:docMk/>
            <pc:sldMk cId="2023535584" sldId="258"/>
            <ac:picMk id="7" creationId="{E93AD5A8-C30C-4FD9-96AD-E0E930D082E2}"/>
          </ac:picMkLst>
        </pc:picChg>
        <pc:picChg chg="del mod ord">
          <ac:chgData name="Екатерина Носова" userId="55f92409f57089ce" providerId="LiveId" clId="{9266ABB9-C324-47E8-96CB-8DBF929002DE}" dt="2023-12-15T11:48:58.454" v="1041" actId="21"/>
          <ac:picMkLst>
            <pc:docMk/>
            <pc:sldMk cId="2023535584" sldId="258"/>
            <ac:picMk id="14" creationId="{6D2A2984-909C-46E6-BA11-B06EBD98F0D9}"/>
          </ac:picMkLst>
        </pc:picChg>
        <pc:picChg chg="add del mod">
          <ac:chgData name="Екатерина Носова" userId="55f92409f57089ce" providerId="LiveId" clId="{9266ABB9-C324-47E8-96CB-8DBF929002DE}" dt="2023-12-15T12:17:34.489" v="2439" actId="21"/>
          <ac:picMkLst>
            <pc:docMk/>
            <pc:sldMk cId="2023535584" sldId="258"/>
            <ac:picMk id="26" creationId="{84EDF137-5D9C-42B8-BEEC-F92B93E69F3D}"/>
          </ac:picMkLst>
        </pc:picChg>
        <pc:picChg chg="add del mod">
          <ac:chgData name="Екатерина Носова" userId="55f92409f57089ce" providerId="LiveId" clId="{9266ABB9-C324-47E8-96CB-8DBF929002DE}" dt="2023-12-15T12:14:30.400" v="2344" actId="21"/>
          <ac:picMkLst>
            <pc:docMk/>
            <pc:sldMk cId="2023535584" sldId="258"/>
            <ac:picMk id="27" creationId="{BA0FED93-63D8-4801-9A2A-2FFDD8D89609}"/>
          </ac:picMkLst>
        </pc:picChg>
        <pc:picChg chg="add mod">
          <ac:chgData name="Екатерина Носова" userId="55f92409f57089ce" providerId="LiveId" clId="{9266ABB9-C324-47E8-96CB-8DBF929002DE}" dt="2023-12-15T12:24:21.125" v="2481" actId="1076"/>
          <ac:picMkLst>
            <pc:docMk/>
            <pc:sldMk cId="2023535584" sldId="258"/>
            <ac:picMk id="53" creationId="{8B707E52-A9AA-44C1-8055-9111B1407BE8}"/>
          </ac:picMkLst>
        </pc:picChg>
        <pc:picChg chg="add mod">
          <ac:chgData name="Екатерина Носова" userId="55f92409f57089ce" providerId="LiveId" clId="{9266ABB9-C324-47E8-96CB-8DBF929002DE}" dt="2023-12-15T12:26:26.372" v="2506" actId="1076"/>
          <ac:picMkLst>
            <pc:docMk/>
            <pc:sldMk cId="2023535584" sldId="258"/>
            <ac:picMk id="56" creationId="{F7CABCD4-71F3-4299-A8AF-053963D7BE1A}"/>
          </ac:picMkLst>
        </pc:picChg>
        <pc:cxnChg chg="add del mod">
          <ac:chgData name="Екатерина Носова" userId="55f92409f57089ce" providerId="LiveId" clId="{9266ABB9-C324-47E8-96CB-8DBF929002DE}" dt="2023-12-15T12:13:06.660" v="2329" actId="21"/>
          <ac:cxnSpMkLst>
            <pc:docMk/>
            <pc:sldMk cId="2023535584" sldId="258"/>
            <ac:cxnSpMk id="19" creationId="{E219DF18-1428-4958-AC77-A41895A14233}"/>
          </ac:cxnSpMkLst>
        </pc:cxnChg>
        <pc:cxnChg chg="add del">
          <ac:chgData name="Екатерина Носова" userId="55f92409f57089ce" providerId="LiveId" clId="{9266ABB9-C324-47E8-96CB-8DBF929002DE}" dt="2023-12-15T12:13:04.145" v="2328" actId="21"/>
          <ac:cxnSpMkLst>
            <pc:docMk/>
            <pc:sldMk cId="2023535584" sldId="258"/>
            <ac:cxnSpMk id="21" creationId="{395ACAA4-A20B-4183-B997-E84C3DCB2E14}"/>
          </ac:cxnSpMkLst>
        </pc:cxnChg>
        <pc:cxnChg chg="add del mod">
          <ac:chgData name="Екатерина Носова" userId="55f92409f57089ce" providerId="LiveId" clId="{9266ABB9-C324-47E8-96CB-8DBF929002DE}" dt="2023-12-15T12:17:30.468" v="2438" actId="21"/>
          <ac:cxnSpMkLst>
            <pc:docMk/>
            <pc:sldMk cId="2023535584" sldId="258"/>
            <ac:cxnSpMk id="23" creationId="{EF2D7772-4FF0-49D1-8FC7-693927FE4B4D}"/>
          </ac:cxnSpMkLst>
        </pc:cxnChg>
        <pc:cxnChg chg="add del mod">
          <ac:chgData name="Екатерина Носова" userId="55f92409f57089ce" providerId="LiveId" clId="{9266ABB9-C324-47E8-96CB-8DBF929002DE}" dt="2023-12-15T12:17:41.339" v="2441" actId="21"/>
          <ac:cxnSpMkLst>
            <pc:docMk/>
            <pc:sldMk cId="2023535584" sldId="258"/>
            <ac:cxnSpMk id="29" creationId="{72FFD9A4-EDC4-4089-B0FD-BD125287EB35}"/>
          </ac:cxnSpMkLst>
        </pc:cxnChg>
        <pc:cxnChg chg="add del">
          <ac:chgData name="Екатерина Носова" userId="55f92409f57089ce" providerId="LiveId" clId="{9266ABB9-C324-47E8-96CB-8DBF929002DE}" dt="2023-12-15T12:15:11.844" v="2349" actId="21"/>
          <ac:cxnSpMkLst>
            <pc:docMk/>
            <pc:sldMk cId="2023535584" sldId="258"/>
            <ac:cxnSpMk id="31" creationId="{1049249F-8012-45BC-ACDC-57DE6BD2A888}"/>
          </ac:cxnSpMkLst>
        </pc:cxnChg>
        <pc:cxnChg chg="add del mod">
          <ac:chgData name="Екатерина Носова" userId="55f92409f57089ce" providerId="LiveId" clId="{9266ABB9-C324-47E8-96CB-8DBF929002DE}" dt="2023-12-15T12:17:38.402" v="2440" actId="21"/>
          <ac:cxnSpMkLst>
            <pc:docMk/>
            <pc:sldMk cId="2023535584" sldId="258"/>
            <ac:cxnSpMk id="33" creationId="{2CB93CDA-EEFC-4DA2-913C-6345BC7B57D1}"/>
          </ac:cxnSpMkLst>
        </pc:cxnChg>
        <pc:cxnChg chg="add mod">
          <ac:chgData name="Екатерина Носова" userId="55f92409f57089ce" providerId="LiveId" clId="{9266ABB9-C324-47E8-96CB-8DBF929002DE}" dt="2023-12-15T12:19:37.513" v="2455" actId="692"/>
          <ac:cxnSpMkLst>
            <pc:docMk/>
            <pc:sldMk cId="2023535584" sldId="258"/>
            <ac:cxnSpMk id="35" creationId="{F70BD57B-729E-439C-8299-DD7A930ACC4B}"/>
          </ac:cxnSpMkLst>
        </pc:cxnChg>
        <pc:cxnChg chg="add del">
          <ac:chgData name="Екатерина Носова" userId="55f92409f57089ce" providerId="LiveId" clId="{9266ABB9-C324-47E8-96CB-8DBF929002DE}" dt="2023-12-15T12:19:53.192" v="2457" actId="21"/>
          <ac:cxnSpMkLst>
            <pc:docMk/>
            <pc:sldMk cId="2023535584" sldId="258"/>
            <ac:cxnSpMk id="37" creationId="{A5C06D20-1069-43A3-A464-11E1653CA0CF}"/>
          </ac:cxnSpMkLst>
        </pc:cxnChg>
        <pc:cxnChg chg="add mod">
          <ac:chgData name="Екатерина Носова" userId="55f92409f57089ce" providerId="LiveId" clId="{9266ABB9-C324-47E8-96CB-8DBF929002DE}" dt="2023-12-15T12:20:04.241" v="2460" actId="692"/>
          <ac:cxnSpMkLst>
            <pc:docMk/>
            <pc:sldMk cId="2023535584" sldId="258"/>
            <ac:cxnSpMk id="39" creationId="{93CE1EEB-2427-4185-A37A-135229178E46}"/>
          </ac:cxnSpMkLst>
        </pc:cxnChg>
        <pc:cxnChg chg="add mod">
          <ac:chgData name="Екатерина Носова" userId="55f92409f57089ce" providerId="LiveId" clId="{9266ABB9-C324-47E8-96CB-8DBF929002DE}" dt="2023-12-15T12:20:26.184" v="2463" actId="692"/>
          <ac:cxnSpMkLst>
            <pc:docMk/>
            <pc:sldMk cId="2023535584" sldId="258"/>
            <ac:cxnSpMk id="41" creationId="{CEFA3CA6-415B-4805-A33C-27B11A608D4D}"/>
          </ac:cxnSpMkLst>
        </pc:cxnChg>
        <pc:cxnChg chg="add mod">
          <ac:chgData name="Екатерина Носова" userId="55f92409f57089ce" providerId="LiveId" clId="{9266ABB9-C324-47E8-96CB-8DBF929002DE}" dt="2023-12-15T12:20:45.194" v="2466" actId="692"/>
          <ac:cxnSpMkLst>
            <pc:docMk/>
            <pc:sldMk cId="2023535584" sldId="258"/>
            <ac:cxnSpMk id="43" creationId="{93DB5DAF-92E5-4C3F-A15B-52D17F6C947D}"/>
          </ac:cxnSpMkLst>
        </pc:cxnChg>
        <pc:cxnChg chg="add mod">
          <ac:chgData name="Екатерина Носова" userId="55f92409f57089ce" providerId="LiveId" clId="{9266ABB9-C324-47E8-96CB-8DBF929002DE}" dt="2023-12-15T12:20:59.284" v="2469" actId="692"/>
          <ac:cxnSpMkLst>
            <pc:docMk/>
            <pc:sldMk cId="2023535584" sldId="258"/>
            <ac:cxnSpMk id="45" creationId="{6D1C75F3-55D9-4A00-8D15-232E8660C962}"/>
          </ac:cxnSpMkLst>
        </pc:cxnChg>
        <pc:cxnChg chg="add mod">
          <ac:chgData name="Екатерина Носова" userId="55f92409f57089ce" providerId="LiveId" clId="{9266ABB9-C324-47E8-96CB-8DBF929002DE}" dt="2023-12-15T12:21:11.952" v="2472" actId="692"/>
          <ac:cxnSpMkLst>
            <pc:docMk/>
            <pc:sldMk cId="2023535584" sldId="258"/>
            <ac:cxnSpMk id="47" creationId="{FCE7A23E-2C59-4451-9C0D-1D8BFAB5DAC1}"/>
          </ac:cxnSpMkLst>
        </pc:cxnChg>
        <pc:cxnChg chg="add mod">
          <ac:chgData name="Екатерина Носова" userId="55f92409f57089ce" providerId="LiveId" clId="{9266ABB9-C324-47E8-96CB-8DBF929002DE}" dt="2023-12-15T12:21:24.280" v="2475" actId="692"/>
          <ac:cxnSpMkLst>
            <pc:docMk/>
            <pc:sldMk cId="2023535584" sldId="258"/>
            <ac:cxnSpMk id="49" creationId="{589D9CE1-B9C0-451C-B2A8-B23A6F5DFC30}"/>
          </ac:cxnSpMkLst>
        </pc:cxnChg>
        <pc:cxnChg chg="add mod">
          <ac:chgData name="Екатерина Носова" userId="55f92409f57089ce" providerId="LiveId" clId="{9266ABB9-C324-47E8-96CB-8DBF929002DE}" dt="2023-12-15T12:21:39.749" v="2478" actId="692"/>
          <ac:cxnSpMkLst>
            <pc:docMk/>
            <pc:sldMk cId="2023535584" sldId="258"/>
            <ac:cxnSpMk id="51" creationId="{3CEEA2BD-7CCB-4827-850A-F1C814DB3953}"/>
          </ac:cxnSpMkLst>
        </pc:cxnChg>
      </pc:sldChg>
      <pc:sldChg chg="addSp delSp modSp del mod ord modClrScheme chgLayout">
        <pc:chgData name="Екатерина Носова" userId="55f92409f57089ce" providerId="LiveId" clId="{9266ABB9-C324-47E8-96CB-8DBF929002DE}" dt="2023-12-15T12:31:14.660" v="2565" actId="2696"/>
        <pc:sldMkLst>
          <pc:docMk/>
          <pc:sldMk cId="3953500455" sldId="259"/>
        </pc:sldMkLst>
        <pc:spChg chg="mod ord">
          <ac:chgData name="Екатерина Носова" userId="55f92409f57089ce" providerId="LiveId" clId="{9266ABB9-C324-47E8-96CB-8DBF929002DE}" dt="2023-12-15T12:30:16.686" v="2524" actId="700"/>
          <ac:spMkLst>
            <pc:docMk/>
            <pc:sldMk cId="3953500455" sldId="259"/>
            <ac:spMk id="2" creationId="{F8139155-1F5E-4F48-B50E-F00D8FC535D9}"/>
          </ac:spMkLst>
        </pc:spChg>
        <pc:spChg chg="mod ord">
          <ac:chgData name="Екатерина Носова" userId="55f92409f57089ce" providerId="LiveId" clId="{9266ABB9-C324-47E8-96CB-8DBF929002DE}" dt="2023-12-15T12:31:08.332" v="2564" actId="1076"/>
          <ac:spMkLst>
            <pc:docMk/>
            <pc:sldMk cId="3953500455" sldId="259"/>
            <ac:spMk id="3" creationId="{C9DF92D8-1371-40FE-AB90-C65DFF928F5D}"/>
          </ac:spMkLst>
        </pc:spChg>
        <pc:spChg chg="mod ord">
          <ac:chgData name="Екатерина Носова" userId="55f92409f57089ce" providerId="LiveId" clId="{9266ABB9-C324-47E8-96CB-8DBF929002DE}" dt="2023-12-15T12:30:16.686" v="2524" actId="700"/>
          <ac:spMkLst>
            <pc:docMk/>
            <pc:sldMk cId="3953500455" sldId="259"/>
            <ac:spMk id="4" creationId="{4C5FF61B-147F-4149-9E50-36696641E103}"/>
          </ac:spMkLst>
        </pc:spChg>
        <pc:spChg chg="mod ord">
          <ac:chgData name="Екатерина Носова" userId="55f92409f57089ce" providerId="LiveId" clId="{9266ABB9-C324-47E8-96CB-8DBF929002DE}" dt="2023-12-15T12:30:16.686" v="2524" actId="700"/>
          <ac:spMkLst>
            <pc:docMk/>
            <pc:sldMk cId="3953500455" sldId="259"/>
            <ac:spMk id="5" creationId="{CFEE48EC-430B-4D42-9565-527E52286C4D}"/>
          </ac:spMkLst>
        </pc:spChg>
        <pc:spChg chg="add del mod ord">
          <ac:chgData name="Екатерина Носова" userId="55f92409f57089ce" providerId="LiveId" clId="{9266ABB9-C324-47E8-96CB-8DBF929002DE}" dt="2023-12-15T12:30:59.222" v="2543" actId="1076"/>
          <ac:spMkLst>
            <pc:docMk/>
            <pc:sldMk cId="3953500455" sldId="259"/>
            <ac:spMk id="6" creationId="{55C6D235-86D2-43F6-A7D1-0DD3DC936D3D}"/>
          </ac:spMkLst>
        </pc:spChg>
        <pc:spChg chg="mod ord">
          <ac:chgData name="Екатерина Носова" userId="55f92409f57089ce" providerId="LiveId" clId="{9266ABB9-C324-47E8-96CB-8DBF929002DE}" dt="2023-12-15T12:30:54.707" v="2542" actId="5793"/>
          <ac:spMkLst>
            <pc:docMk/>
            <pc:sldMk cId="3953500455" sldId="259"/>
            <ac:spMk id="7" creationId="{B0CA970E-796E-4258-8457-D1CEF7B4B866}"/>
          </ac:spMkLst>
        </pc:spChg>
        <pc:spChg chg="mod ord">
          <ac:chgData name="Екатерина Носова" userId="55f92409f57089ce" providerId="LiveId" clId="{9266ABB9-C324-47E8-96CB-8DBF929002DE}" dt="2023-12-15T12:30:46.267" v="2540" actId="5793"/>
          <ac:spMkLst>
            <pc:docMk/>
            <pc:sldMk cId="3953500455" sldId="259"/>
            <ac:spMk id="8" creationId="{E3AB4F18-AE38-4488-9473-A828459DA8A4}"/>
          </ac:spMkLst>
        </pc:spChg>
        <pc:spChg chg="mod ord">
          <ac:chgData name="Екатерина Носова" userId="55f92409f57089ce" providerId="LiveId" clId="{9266ABB9-C324-47E8-96CB-8DBF929002DE}" dt="2023-12-15T12:30:42.869" v="2539" actId="5793"/>
          <ac:spMkLst>
            <pc:docMk/>
            <pc:sldMk cId="3953500455" sldId="259"/>
            <ac:spMk id="17" creationId="{663B63A5-075F-4429-8F7A-8E50D3497170}"/>
          </ac:spMkLst>
        </pc:spChg>
      </pc:sldChg>
      <pc:sldChg chg="del">
        <pc:chgData name="Екатерина Носова" userId="55f92409f57089ce" providerId="LiveId" clId="{9266ABB9-C324-47E8-96CB-8DBF929002DE}" dt="2023-12-15T12:44:47.346" v="2891" actId="2696"/>
        <pc:sldMkLst>
          <pc:docMk/>
          <pc:sldMk cId="1266157980" sldId="260"/>
        </pc:sldMkLst>
      </pc:sldChg>
      <pc:sldChg chg="del">
        <pc:chgData name="Екатерина Носова" userId="55f92409f57089ce" providerId="LiveId" clId="{9266ABB9-C324-47E8-96CB-8DBF929002DE}" dt="2023-12-15T12:46:49.779" v="2895" actId="2696"/>
        <pc:sldMkLst>
          <pc:docMk/>
          <pc:sldMk cId="1935360244" sldId="262"/>
        </pc:sldMkLst>
      </pc:sldChg>
      <pc:sldChg chg="addSp delSp modSp mod modClrScheme chgLayout">
        <pc:chgData name="Екатерина Носова" userId="55f92409f57089ce" providerId="LiveId" clId="{9266ABB9-C324-47E8-96CB-8DBF929002DE}" dt="2023-12-16T10:35:24.280" v="3528" actId="14826"/>
        <pc:sldMkLst>
          <pc:docMk/>
          <pc:sldMk cId="1650012627" sldId="266"/>
        </pc:sldMkLst>
        <pc:spChg chg="mod ord">
          <ac:chgData name="Екатерина Носова" userId="55f92409f57089ce" providerId="LiveId" clId="{9266ABB9-C324-47E8-96CB-8DBF929002DE}" dt="2023-12-15T12:51:43.569" v="2949" actId="947"/>
          <ac:spMkLst>
            <pc:docMk/>
            <pc:sldMk cId="1650012627" sldId="266"/>
            <ac:spMk id="2" creationId="{0264C9CC-E38A-467A-8F1C-459375F5EDFF}"/>
          </ac:spMkLst>
        </pc:spChg>
        <pc:spChg chg="del mod">
          <ac:chgData name="Екатерина Носова" userId="55f92409f57089ce" providerId="LiveId" clId="{9266ABB9-C324-47E8-96CB-8DBF929002DE}" dt="2023-12-13T11:54:13.150" v="65" actId="21"/>
          <ac:spMkLst>
            <pc:docMk/>
            <pc:sldMk cId="1650012627" sldId="266"/>
            <ac:spMk id="3" creationId="{5ECCBAE3-CEA3-4EE0-83F6-41CFC54D2B4A}"/>
          </ac:spMkLst>
        </pc:spChg>
        <pc:spChg chg="add del mod">
          <ac:chgData name="Екатерина Носова" userId="55f92409f57089ce" providerId="LiveId" clId="{9266ABB9-C324-47E8-96CB-8DBF929002DE}" dt="2023-12-15T11:35:38.961" v="837"/>
          <ac:spMkLst>
            <pc:docMk/>
            <pc:sldMk cId="1650012627" sldId="266"/>
            <ac:spMk id="3" creationId="{D8FFDE28-CF82-4F38-9B4E-01962C707160}"/>
          </ac:spMkLst>
        </pc:spChg>
        <pc:spChg chg="add del mod">
          <ac:chgData name="Екатерина Носова" userId="55f92409f57089ce" providerId="LiveId" clId="{9266ABB9-C324-47E8-96CB-8DBF929002DE}" dt="2023-12-13T11:55:11.593" v="73"/>
          <ac:spMkLst>
            <pc:docMk/>
            <pc:sldMk cId="1650012627" sldId="266"/>
            <ac:spMk id="4" creationId="{13E735FA-579F-4CDD-8E89-298FC84D6B1A}"/>
          </ac:spMkLst>
        </pc:spChg>
        <pc:spChg chg="add del mod">
          <ac:chgData name="Екатерина Носова" userId="55f92409f57089ce" providerId="LiveId" clId="{9266ABB9-C324-47E8-96CB-8DBF929002DE}" dt="2023-12-15T12:49:46.207" v="2913" actId="21"/>
          <ac:spMkLst>
            <pc:docMk/>
            <pc:sldMk cId="1650012627" sldId="266"/>
            <ac:spMk id="4" creationId="{6024A168-438F-4053-970E-8DBA85974879}"/>
          </ac:spMkLst>
        </pc:spChg>
        <pc:spChg chg="add del mod">
          <ac:chgData name="Екатерина Носова" userId="55f92409f57089ce" providerId="LiveId" clId="{9266ABB9-C324-47E8-96CB-8DBF929002DE}" dt="2023-12-13T11:55:11.590" v="71" actId="21"/>
          <ac:spMkLst>
            <pc:docMk/>
            <pc:sldMk cId="1650012627" sldId="266"/>
            <ac:spMk id="5" creationId="{52487E2D-C2BC-42F9-BF4E-4B29A8A757A2}"/>
          </ac:spMkLst>
        </pc:spChg>
        <pc:spChg chg="mod ord">
          <ac:chgData name="Екатерина Носова" userId="55f92409f57089ce" providerId="LiveId" clId="{9266ABB9-C324-47E8-96CB-8DBF929002DE}" dt="2023-12-15T12:50:29.893" v="2919" actId="14100"/>
          <ac:spMkLst>
            <pc:docMk/>
            <pc:sldMk cId="1650012627" sldId="266"/>
            <ac:spMk id="6" creationId="{CDD6760C-D868-43F4-99FB-1B78C91F8FE1}"/>
          </ac:spMkLst>
        </pc:spChg>
        <pc:spChg chg="add del mod">
          <ac:chgData name="Екатерина Носова" userId="55f92409f57089ce" providerId="LiveId" clId="{9266ABB9-C324-47E8-96CB-8DBF929002DE}" dt="2023-12-13T11:55:28.979" v="76"/>
          <ac:spMkLst>
            <pc:docMk/>
            <pc:sldMk cId="1650012627" sldId="266"/>
            <ac:spMk id="7" creationId="{7CFBAC5B-DD68-4DF4-83EC-47F0A17E321E}"/>
          </ac:spMkLst>
        </pc:spChg>
        <pc:spChg chg="add del mod">
          <ac:chgData name="Екатерина Носова" userId="55f92409f57089ce" providerId="LiveId" clId="{9266ABB9-C324-47E8-96CB-8DBF929002DE}" dt="2023-12-13T11:56:34.625" v="91" actId="21"/>
          <ac:spMkLst>
            <pc:docMk/>
            <pc:sldMk cId="1650012627" sldId="266"/>
            <ac:spMk id="8" creationId="{56EDA245-CE3B-4ADB-9BCB-4C52E826DBFE}"/>
          </ac:spMkLst>
        </pc:spChg>
        <pc:spChg chg="add del mod">
          <ac:chgData name="Екатерина Носова" userId="55f92409f57089ce" providerId="LiveId" clId="{9266ABB9-C324-47E8-96CB-8DBF929002DE}" dt="2023-12-15T12:50:16.433" v="2918" actId="21"/>
          <ac:spMkLst>
            <pc:docMk/>
            <pc:sldMk cId="1650012627" sldId="266"/>
            <ac:spMk id="8" creationId="{DF05F9C6-8BB9-419B-8563-5A2B39478591}"/>
          </ac:spMkLst>
        </pc:spChg>
        <pc:spChg chg="add del mod">
          <ac:chgData name="Екатерина Носова" userId="55f92409f57089ce" providerId="LiveId" clId="{9266ABB9-C324-47E8-96CB-8DBF929002DE}" dt="2023-12-15T12:50:11.309" v="2917" actId="21"/>
          <ac:spMkLst>
            <pc:docMk/>
            <pc:sldMk cId="1650012627" sldId="266"/>
            <ac:spMk id="9" creationId="{F870B35F-2288-4520-96A8-DA02BA27AE18}"/>
          </ac:spMkLst>
        </pc:spChg>
        <pc:spChg chg="add del mod">
          <ac:chgData name="Екатерина Носова" userId="55f92409f57089ce" providerId="LiveId" clId="{9266ABB9-C324-47E8-96CB-8DBF929002DE}" dt="2023-12-13T11:58:06.042" v="103"/>
          <ac:spMkLst>
            <pc:docMk/>
            <pc:sldMk cId="1650012627" sldId="266"/>
            <ac:spMk id="10" creationId="{649D4471-01AB-42BD-88F3-5D97DF82E1E0}"/>
          </ac:spMkLst>
        </pc:spChg>
        <pc:spChg chg="add del mod">
          <ac:chgData name="Екатерина Носова" userId="55f92409f57089ce" providerId="LiveId" clId="{9266ABB9-C324-47E8-96CB-8DBF929002DE}" dt="2023-12-13T12:08:24.002" v="152" actId="21"/>
          <ac:spMkLst>
            <pc:docMk/>
            <pc:sldMk cId="1650012627" sldId="266"/>
            <ac:spMk id="11" creationId="{1FF31B8F-488D-4404-B1A3-8338F0E55B04}"/>
          </ac:spMkLst>
        </pc:spChg>
        <pc:spChg chg="add del mod">
          <ac:chgData name="Екатерина Носова" userId="55f92409f57089ce" providerId="LiveId" clId="{9266ABB9-C324-47E8-96CB-8DBF929002DE}" dt="2023-12-13T12:12:10.454" v="165" actId="21"/>
          <ac:spMkLst>
            <pc:docMk/>
            <pc:sldMk cId="1650012627" sldId="266"/>
            <ac:spMk id="13" creationId="{8C0CF78A-F05F-4753-AC40-6F16CAA7829F}"/>
          </ac:spMkLst>
        </pc:spChg>
        <pc:spChg chg="add del mod">
          <ac:chgData name="Екатерина Носова" userId="55f92409f57089ce" providerId="LiveId" clId="{9266ABB9-C324-47E8-96CB-8DBF929002DE}" dt="2023-12-13T11:58:55.459" v="109"/>
          <ac:spMkLst>
            <pc:docMk/>
            <pc:sldMk cId="1650012627" sldId="266"/>
            <ac:spMk id="14" creationId="{6C5CF8FA-E41F-4FEC-9BD7-EB857CDA5EEE}"/>
          </ac:spMkLst>
        </pc:spChg>
        <pc:spChg chg="add del mod">
          <ac:chgData name="Екатерина Носова" userId="55f92409f57089ce" providerId="LiveId" clId="{9266ABB9-C324-47E8-96CB-8DBF929002DE}" dt="2023-12-13T11:59:19.083" v="111" actId="767"/>
          <ac:spMkLst>
            <pc:docMk/>
            <pc:sldMk cId="1650012627" sldId="266"/>
            <ac:spMk id="15" creationId="{406699DC-D0F7-48E3-8D7C-C3936D078C20}"/>
          </ac:spMkLst>
        </pc:spChg>
        <pc:spChg chg="add mod">
          <ac:chgData name="Екатерина Носова" userId="55f92409f57089ce" providerId="LiveId" clId="{9266ABB9-C324-47E8-96CB-8DBF929002DE}" dt="2023-12-15T12:48:42.501" v="2908" actId="1076"/>
          <ac:spMkLst>
            <pc:docMk/>
            <pc:sldMk cId="1650012627" sldId="266"/>
            <ac:spMk id="16" creationId="{23EE7851-9ED0-46E7-A028-0C3DF17EB25D}"/>
          </ac:spMkLst>
        </pc:spChg>
        <pc:picChg chg="mod ord modCrop">
          <ac:chgData name="Екатерина Носова" userId="55f92409f57089ce" providerId="LiveId" clId="{9266ABB9-C324-47E8-96CB-8DBF929002DE}" dt="2023-12-16T10:35:24.280" v="3528" actId="14826"/>
          <ac:picMkLst>
            <pc:docMk/>
            <pc:sldMk cId="1650012627" sldId="266"/>
            <ac:picMk id="12" creationId="{A93ACF4C-E9B0-426E-B719-A441974AD9CE}"/>
          </ac:picMkLst>
        </pc:picChg>
      </pc:sldChg>
      <pc:sldChg chg="del">
        <pc:chgData name="Екатерина Носова" userId="55f92409f57089ce" providerId="LiveId" clId="{9266ABB9-C324-47E8-96CB-8DBF929002DE}" dt="2023-12-15T12:52:07.549" v="2950" actId="2696"/>
        <pc:sldMkLst>
          <pc:docMk/>
          <pc:sldMk cId="1316663592" sldId="269"/>
        </pc:sldMkLst>
      </pc:sldChg>
      <pc:sldChg chg="modSp del mod modClrScheme chgLayout">
        <pc:chgData name="Екатерина Носова" userId="55f92409f57089ce" providerId="LiveId" clId="{9266ABB9-C324-47E8-96CB-8DBF929002DE}" dt="2023-12-15T12:46:45.445" v="2894" actId="2696"/>
        <pc:sldMkLst>
          <pc:docMk/>
          <pc:sldMk cId="2113840733" sldId="270"/>
        </pc:sldMkLst>
        <pc:spChg chg="mod ord">
          <ac:chgData name="Екатерина Носова" userId="55f92409f57089ce" providerId="LiveId" clId="{9266ABB9-C324-47E8-96CB-8DBF929002DE}" dt="2023-12-15T12:46:40.124" v="2892" actId="700"/>
          <ac:spMkLst>
            <pc:docMk/>
            <pc:sldMk cId="2113840733" sldId="270"/>
            <ac:spMk id="2" creationId="{C42E5D49-E249-409D-B751-A559433D91A4}"/>
          </ac:spMkLst>
        </pc:spChg>
        <pc:spChg chg="mod ord">
          <ac:chgData name="Екатерина Носова" userId="55f92409f57089ce" providerId="LiveId" clId="{9266ABB9-C324-47E8-96CB-8DBF929002DE}" dt="2023-12-15T12:46:40.124" v="2892" actId="700"/>
          <ac:spMkLst>
            <pc:docMk/>
            <pc:sldMk cId="2113840733" sldId="270"/>
            <ac:spMk id="3" creationId="{50ADED37-21C3-4250-BD9E-659F018A7978}"/>
          </ac:spMkLst>
        </pc:spChg>
        <pc:spChg chg="mod ord">
          <ac:chgData name="Екатерина Носова" userId="55f92409f57089ce" providerId="LiveId" clId="{9266ABB9-C324-47E8-96CB-8DBF929002DE}" dt="2023-12-15T12:46:40.124" v="2892" actId="700"/>
          <ac:spMkLst>
            <pc:docMk/>
            <pc:sldMk cId="2113840733" sldId="270"/>
            <ac:spMk id="4" creationId="{FD6DFB08-8A98-4B84-945E-34868D1EC0C6}"/>
          </ac:spMkLst>
        </pc:spChg>
        <pc:spChg chg="mod ord">
          <ac:chgData name="Екатерина Носова" userId="55f92409f57089ce" providerId="LiveId" clId="{9266ABB9-C324-47E8-96CB-8DBF929002DE}" dt="2023-12-15T12:46:40.168" v="2893" actId="27636"/>
          <ac:spMkLst>
            <pc:docMk/>
            <pc:sldMk cId="2113840733" sldId="270"/>
            <ac:spMk id="5" creationId="{E8546E56-D449-4019-86AD-4F0D3A1474E8}"/>
          </ac:spMkLst>
        </pc:spChg>
        <pc:graphicFrameChg chg="mod ord">
          <ac:chgData name="Екатерина Носова" userId="55f92409f57089ce" providerId="LiveId" clId="{9266ABB9-C324-47E8-96CB-8DBF929002DE}" dt="2023-12-15T12:46:40.124" v="2892" actId="700"/>
          <ac:graphicFrameMkLst>
            <pc:docMk/>
            <pc:sldMk cId="2113840733" sldId="270"/>
            <ac:graphicFrameMk id="7" creationId="{59C411DD-E4B1-441B-AB81-A9445E90878D}"/>
          </ac:graphicFrameMkLst>
        </pc:graphicFrameChg>
      </pc:sldChg>
      <pc:sldChg chg="del">
        <pc:chgData name="Екатерина Носова" userId="55f92409f57089ce" providerId="LiveId" clId="{9266ABB9-C324-47E8-96CB-8DBF929002DE}" dt="2023-12-15T12:46:53.031" v="2896" actId="2696"/>
        <pc:sldMkLst>
          <pc:docMk/>
          <pc:sldMk cId="1855796050" sldId="271"/>
        </pc:sldMkLst>
      </pc:sldChg>
      <pc:sldChg chg="del">
        <pc:chgData name="Екатерина Носова" userId="55f92409f57089ce" providerId="LiveId" clId="{9266ABB9-C324-47E8-96CB-8DBF929002DE}" dt="2023-12-15T12:47:00.881" v="2897" actId="2696"/>
        <pc:sldMkLst>
          <pc:docMk/>
          <pc:sldMk cId="59582380" sldId="272"/>
        </pc:sldMkLst>
      </pc:sldChg>
      <pc:sldChg chg="addSp delSp modSp new mod ord setBg modClrScheme chgLayout">
        <pc:chgData name="Екатерина Носова" userId="55f92409f57089ce" providerId="LiveId" clId="{9266ABB9-C324-47E8-96CB-8DBF929002DE}" dt="2023-12-15T13:24:48.099" v="3304"/>
        <pc:sldMkLst>
          <pc:docMk/>
          <pc:sldMk cId="3261347983" sldId="273"/>
        </pc:sldMkLst>
        <pc:spChg chg="del">
          <ac:chgData name="Екатерина Носова" userId="55f92409f57089ce" providerId="LiveId" clId="{9266ABB9-C324-47E8-96CB-8DBF929002DE}" dt="2023-12-15T12:31:26.600" v="2567" actId="700"/>
          <ac:spMkLst>
            <pc:docMk/>
            <pc:sldMk cId="3261347983" sldId="273"/>
            <ac:spMk id="2" creationId="{4949A515-DCFA-4537-9BF4-358072A41AE1}"/>
          </ac:spMkLst>
        </pc:spChg>
        <pc:spChg chg="del mod ord">
          <ac:chgData name="Екатерина Носова" userId="55f92409f57089ce" providerId="LiveId" clId="{9266ABB9-C324-47E8-96CB-8DBF929002DE}" dt="2023-12-15T12:31:26.600" v="2567" actId="700"/>
          <ac:spMkLst>
            <pc:docMk/>
            <pc:sldMk cId="3261347983" sldId="273"/>
            <ac:spMk id="3" creationId="{54B81B13-7F52-4F38-8456-C6AA3CBB2C23}"/>
          </ac:spMkLst>
        </pc:spChg>
        <pc:spChg chg="del mod ord">
          <ac:chgData name="Екатерина Носова" userId="55f92409f57089ce" providerId="LiveId" clId="{9266ABB9-C324-47E8-96CB-8DBF929002DE}" dt="2023-12-15T12:31:26.600" v="2567" actId="700"/>
          <ac:spMkLst>
            <pc:docMk/>
            <pc:sldMk cId="3261347983" sldId="273"/>
            <ac:spMk id="4" creationId="{BAADFB77-D88C-4D02-85B5-4A3B6A02BC3F}"/>
          </ac:spMkLst>
        </pc:spChg>
        <pc:spChg chg="del mod ord">
          <ac:chgData name="Екатерина Носова" userId="55f92409f57089ce" providerId="LiveId" clId="{9266ABB9-C324-47E8-96CB-8DBF929002DE}" dt="2023-12-15T12:32:13.016" v="2592" actId="21"/>
          <ac:spMkLst>
            <pc:docMk/>
            <pc:sldMk cId="3261347983" sldId="273"/>
            <ac:spMk id="5" creationId="{7117DB98-6916-4467-AFC5-C9AC9330BA88}"/>
          </ac:spMkLst>
        </pc:spChg>
        <pc:spChg chg="add del mod ord">
          <ac:chgData name="Екатерина Носова" userId="55f92409f57089ce" providerId="LiveId" clId="{9266ABB9-C324-47E8-96CB-8DBF929002DE}" dt="2023-12-15T12:33:29.942" v="2601" actId="21"/>
          <ac:spMkLst>
            <pc:docMk/>
            <pc:sldMk cId="3261347983" sldId="273"/>
            <ac:spMk id="6" creationId="{F76C8B1E-EEAD-4923-9CDE-70AC7A4D57E8}"/>
          </ac:spMkLst>
        </pc:spChg>
        <pc:spChg chg="add mod ord">
          <ac:chgData name="Екатерина Носова" userId="55f92409f57089ce" providerId="LiveId" clId="{9266ABB9-C324-47E8-96CB-8DBF929002DE}" dt="2023-12-15T12:35:28.448" v="2615" actId="1076"/>
          <ac:spMkLst>
            <pc:docMk/>
            <pc:sldMk cId="3261347983" sldId="273"/>
            <ac:spMk id="7" creationId="{5163B973-D650-4B95-88AA-DD0A4F5652BC}"/>
          </ac:spMkLst>
        </pc:spChg>
        <pc:spChg chg="add del mod ord">
          <ac:chgData name="Екатерина Носова" userId="55f92409f57089ce" providerId="LiveId" clId="{9266ABB9-C324-47E8-96CB-8DBF929002DE}" dt="2023-12-15T12:32:06.848" v="2591" actId="21"/>
          <ac:spMkLst>
            <pc:docMk/>
            <pc:sldMk cId="3261347983" sldId="273"/>
            <ac:spMk id="8" creationId="{8DC3DD0F-7C78-4150-A7DF-58B96898C76E}"/>
          </ac:spMkLst>
        </pc:spChg>
        <pc:spChg chg="add mod">
          <ac:chgData name="Екатерина Носова" userId="55f92409f57089ce" providerId="LiveId" clId="{9266ABB9-C324-47E8-96CB-8DBF929002DE}" dt="2023-12-15T12:43:58.321" v="2888" actId="1076"/>
          <ac:spMkLst>
            <pc:docMk/>
            <pc:sldMk cId="3261347983" sldId="273"/>
            <ac:spMk id="18" creationId="{616E2F2F-5D7D-4A04-A1DA-8496DC5AA89A}"/>
          </ac:spMkLst>
        </pc:spChg>
        <pc:spChg chg="add mod">
          <ac:chgData name="Екатерина Носова" userId="55f92409f57089ce" providerId="LiveId" clId="{9266ABB9-C324-47E8-96CB-8DBF929002DE}" dt="2023-12-15T12:44:09.862" v="2890" actId="1076"/>
          <ac:spMkLst>
            <pc:docMk/>
            <pc:sldMk cId="3261347983" sldId="273"/>
            <ac:spMk id="19" creationId="{FB796698-2B6F-4D9E-A403-6A41BBCC078E}"/>
          </ac:spMkLst>
        </pc:spChg>
        <pc:spChg chg="add mod">
          <ac:chgData name="Екатерина Носова" userId="55f92409f57089ce" providerId="LiveId" clId="{9266ABB9-C324-47E8-96CB-8DBF929002DE}" dt="2023-12-15T12:44:04.239" v="2889" actId="1076"/>
          <ac:spMkLst>
            <pc:docMk/>
            <pc:sldMk cId="3261347983" sldId="273"/>
            <ac:spMk id="22" creationId="{6A2BA7E1-E51F-43EB-8DE4-CBC1E52F1C2F}"/>
          </ac:spMkLst>
        </pc:spChg>
        <pc:spChg chg="add del mod">
          <ac:chgData name="Екатерина Носова" userId="55f92409f57089ce" providerId="LiveId" clId="{9266ABB9-C324-47E8-96CB-8DBF929002DE}" dt="2023-12-15T12:41:18.280" v="2845" actId="767"/>
          <ac:spMkLst>
            <pc:docMk/>
            <pc:sldMk cId="3261347983" sldId="273"/>
            <ac:spMk id="23" creationId="{405EFBBE-9CB6-4339-B949-9C1A566E9BB9}"/>
          </ac:spMkLst>
        </pc:spChg>
        <pc:spChg chg="add mod">
          <ac:chgData name="Екатерина Носова" userId="55f92409f57089ce" providerId="LiveId" clId="{9266ABB9-C324-47E8-96CB-8DBF929002DE}" dt="2023-12-15T12:43:49.853" v="2887" actId="1076"/>
          <ac:spMkLst>
            <pc:docMk/>
            <pc:sldMk cId="3261347983" sldId="273"/>
            <ac:spMk id="26" creationId="{4A926774-2DD0-43DB-989B-9CA3ABF58211}"/>
          </ac:spMkLst>
        </pc:spChg>
        <pc:picChg chg="add del mod">
          <ac:chgData name="Екатерина Носова" userId="55f92409f57089ce" providerId="LiveId" clId="{9266ABB9-C324-47E8-96CB-8DBF929002DE}" dt="2023-12-15T12:34:39.867" v="2605" actId="21"/>
          <ac:picMkLst>
            <pc:docMk/>
            <pc:sldMk cId="3261347983" sldId="273"/>
            <ac:picMk id="10" creationId="{D66629F4-C8D4-4082-8E45-E3F96B318D33}"/>
          </ac:picMkLst>
        </pc:picChg>
        <pc:picChg chg="add del">
          <ac:chgData name="Екатерина Носова" userId="55f92409f57089ce" providerId="LiveId" clId="{9266ABB9-C324-47E8-96CB-8DBF929002DE}" dt="2023-12-15T12:34:27.029" v="2603" actId="21"/>
          <ac:picMkLst>
            <pc:docMk/>
            <pc:sldMk cId="3261347983" sldId="273"/>
            <ac:picMk id="11" creationId="{731D7545-DE1D-4757-9F8C-4DA02FFFCB31}"/>
          </ac:picMkLst>
        </pc:picChg>
        <pc:picChg chg="add mod ord">
          <ac:chgData name="Екатерина Носова" userId="55f92409f57089ce" providerId="LiveId" clId="{9266ABB9-C324-47E8-96CB-8DBF929002DE}" dt="2023-12-15T12:36:12.876" v="2787"/>
          <ac:picMkLst>
            <pc:docMk/>
            <pc:sldMk cId="3261347983" sldId="273"/>
            <ac:picMk id="13" creationId="{C6FD19FA-F37A-4C3B-9E94-AE4D5B6E3C58}"/>
          </ac:picMkLst>
        </pc:picChg>
        <pc:picChg chg="add mod">
          <ac:chgData name="Екатерина Носова" userId="55f92409f57089ce" providerId="LiveId" clId="{9266ABB9-C324-47E8-96CB-8DBF929002DE}" dt="2023-12-15T12:36:18.908" v="2789" actId="1076"/>
          <ac:picMkLst>
            <pc:docMk/>
            <pc:sldMk cId="3261347983" sldId="273"/>
            <ac:picMk id="15" creationId="{DA4AAE07-E4E0-40D7-A459-55762DE2840E}"/>
          </ac:picMkLst>
        </pc:picChg>
        <pc:picChg chg="add mod">
          <ac:chgData name="Екатерина Носова" userId="55f92409f57089ce" providerId="LiveId" clId="{9266ABB9-C324-47E8-96CB-8DBF929002DE}" dt="2023-12-15T12:37:16.613" v="2793" actId="1076"/>
          <ac:picMkLst>
            <pc:docMk/>
            <pc:sldMk cId="3261347983" sldId="273"/>
            <ac:picMk id="17" creationId="{45101196-A5C7-43E1-BDF8-3FBAA4817830}"/>
          </ac:picMkLst>
        </pc:picChg>
        <pc:picChg chg="add mod">
          <ac:chgData name="Екатерина Носова" userId="55f92409f57089ce" providerId="LiveId" clId="{9266ABB9-C324-47E8-96CB-8DBF929002DE}" dt="2023-12-15T12:41:05.714" v="2840" actId="1076"/>
          <ac:picMkLst>
            <pc:docMk/>
            <pc:sldMk cId="3261347983" sldId="273"/>
            <ac:picMk id="21" creationId="{7970E909-D8B9-4C89-8183-EE4A7C4663E0}"/>
          </ac:picMkLst>
        </pc:picChg>
        <pc:picChg chg="add mod">
          <ac:chgData name="Екатерина Носова" userId="55f92409f57089ce" providerId="LiveId" clId="{9266ABB9-C324-47E8-96CB-8DBF929002DE}" dt="2023-12-15T12:43:17.408" v="2873" actId="1076"/>
          <ac:picMkLst>
            <pc:docMk/>
            <pc:sldMk cId="3261347983" sldId="273"/>
            <ac:picMk id="25" creationId="{39A70579-30A5-403B-825E-0BDE9D252662}"/>
          </ac:picMkLst>
        </pc:picChg>
      </pc:sldChg>
      <pc:sldChg chg="addSp delSp modSp new mod modAnim">
        <pc:chgData name="Екатерина Носова" userId="55f92409f57089ce" providerId="LiveId" clId="{9266ABB9-C324-47E8-96CB-8DBF929002DE}" dt="2023-12-15T13:03:31.004" v="3080"/>
        <pc:sldMkLst>
          <pc:docMk/>
          <pc:sldMk cId="3508759329" sldId="274"/>
        </pc:sldMkLst>
        <pc:spChg chg="del">
          <ac:chgData name="Екатерина Носова" userId="55f92409f57089ce" providerId="LiveId" clId="{9266ABB9-C324-47E8-96CB-8DBF929002DE}" dt="2023-12-15T12:52:19.139" v="2952" actId="21"/>
          <ac:spMkLst>
            <pc:docMk/>
            <pc:sldMk cId="3508759329" sldId="274"/>
            <ac:spMk id="2" creationId="{CD9E3B90-B4FC-4D13-816E-887B937530D9}"/>
          </ac:spMkLst>
        </pc:spChg>
        <pc:spChg chg="add mod">
          <ac:chgData name="Екатерина Носова" userId="55f92409f57089ce" providerId="LiveId" clId="{9266ABB9-C324-47E8-96CB-8DBF929002DE}" dt="2023-12-15T12:57:31.014" v="3036" actId="255"/>
          <ac:spMkLst>
            <pc:docMk/>
            <pc:sldMk cId="3508759329" sldId="274"/>
            <ac:spMk id="6" creationId="{F80CDC71-3036-4953-9B99-D7766FD29307}"/>
          </ac:spMkLst>
        </pc:spChg>
        <pc:spChg chg="add mod">
          <ac:chgData name="Екатерина Носова" userId="55f92409f57089ce" providerId="LiveId" clId="{9266ABB9-C324-47E8-96CB-8DBF929002DE}" dt="2023-12-15T12:57:39.294" v="3038" actId="255"/>
          <ac:spMkLst>
            <pc:docMk/>
            <pc:sldMk cId="3508759329" sldId="274"/>
            <ac:spMk id="7" creationId="{D0AA6D88-5B3B-428E-B994-841DC96D8253}"/>
          </ac:spMkLst>
        </pc:spChg>
        <pc:spChg chg="add mod">
          <ac:chgData name="Екатерина Носова" userId="55f92409f57089ce" providerId="LiveId" clId="{9266ABB9-C324-47E8-96CB-8DBF929002DE}" dt="2023-12-15T12:57:47.655" v="3040" actId="255"/>
          <ac:spMkLst>
            <pc:docMk/>
            <pc:sldMk cId="3508759329" sldId="274"/>
            <ac:spMk id="8" creationId="{81379433-02BC-43EB-AC7C-B51CB15C8F29}"/>
          </ac:spMkLst>
        </pc:spChg>
        <pc:spChg chg="add del mod">
          <ac:chgData name="Екатерина Носова" userId="55f92409f57089ce" providerId="LiveId" clId="{9266ABB9-C324-47E8-96CB-8DBF929002DE}" dt="2023-12-15T12:55:46.660" v="2995" actId="767"/>
          <ac:spMkLst>
            <pc:docMk/>
            <pc:sldMk cId="3508759329" sldId="274"/>
            <ac:spMk id="9" creationId="{74D9996E-C6B7-46C6-89EC-01441A2BF3BC}"/>
          </ac:spMkLst>
        </pc:spChg>
        <pc:spChg chg="add del mod">
          <ac:chgData name="Екатерина Носова" userId="55f92409f57089ce" providerId="LiveId" clId="{9266ABB9-C324-47E8-96CB-8DBF929002DE}" dt="2023-12-15T12:56:35.971" v="3027"/>
          <ac:spMkLst>
            <pc:docMk/>
            <pc:sldMk cId="3508759329" sldId="274"/>
            <ac:spMk id="10" creationId="{12FE2B7C-EFFE-4632-9A3A-83FB4C21F13F}"/>
          </ac:spMkLst>
        </pc:spChg>
        <pc:spChg chg="add mod">
          <ac:chgData name="Екатерина Носова" userId="55f92409f57089ce" providerId="LiveId" clId="{9266ABB9-C324-47E8-96CB-8DBF929002DE}" dt="2023-12-15T12:57:54.552" v="3042" actId="255"/>
          <ac:spMkLst>
            <pc:docMk/>
            <pc:sldMk cId="3508759329" sldId="274"/>
            <ac:spMk id="11" creationId="{F3066D71-84C8-4888-80DB-D4D159795B07}"/>
          </ac:spMkLst>
        </pc:spChg>
        <pc:spChg chg="add mod">
          <ac:chgData name="Екатерина Носова" userId="55f92409f57089ce" providerId="LiveId" clId="{9266ABB9-C324-47E8-96CB-8DBF929002DE}" dt="2023-12-15T12:58:06.315" v="3044" actId="255"/>
          <ac:spMkLst>
            <pc:docMk/>
            <pc:sldMk cId="3508759329" sldId="274"/>
            <ac:spMk id="12" creationId="{30BD8EE0-FB57-4ACC-8A6A-B9AEF6D32924}"/>
          </ac:spMkLst>
        </pc:spChg>
        <pc:spChg chg="add mod">
          <ac:chgData name="Екатерина Носова" userId="55f92409f57089ce" providerId="LiveId" clId="{9266ABB9-C324-47E8-96CB-8DBF929002DE}" dt="2023-12-15T13:01:16.939" v="3068" actId="255"/>
          <ac:spMkLst>
            <pc:docMk/>
            <pc:sldMk cId="3508759329" sldId="274"/>
            <ac:spMk id="13" creationId="{3FA3E39A-3D6D-4461-B5E0-9529F0129CA9}"/>
          </ac:spMkLst>
        </pc:spChg>
        <pc:picChg chg="add mod modCrop">
          <ac:chgData name="Екатерина Носова" userId="55f92409f57089ce" providerId="LiveId" clId="{9266ABB9-C324-47E8-96CB-8DBF929002DE}" dt="2023-12-15T12:54:33.258" v="2960" actId="1076"/>
          <ac:picMkLst>
            <pc:docMk/>
            <pc:sldMk cId="3508759329" sldId="274"/>
            <ac:picMk id="5" creationId="{9BE0D586-38D9-4825-A659-12DC9A73C6B3}"/>
          </ac:picMkLst>
        </pc:picChg>
      </pc:sldChg>
      <pc:sldChg chg="addSp delSp modSp new mod modAnim">
        <pc:chgData name="Екатерина Носова" userId="55f92409f57089ce" providerId="LiveId" clId="{9266ABB9-C324-47E8-96CB-8DBF929002DE}" dt="2023-12-15T13:19:20.558" v="3283"/>
        <pc:sldMkLst>
          <pc:docMk/>
          <pc:sldMk cId="287167050" sldId="275"/>
        </pc:sldMkLst>
        <pc:spChg chg="del">
          <ac:chgData name="Екатерина Носова" userId="55f92409f57089ce" providerId="LiveId" clId="{9266ABB9-C324-47E8-96CB-8DBF929002DE}" dt="2023-12-15T13:04:55.336" v="3082" actId="21"/>
          <ac:spMkLst>
            <pc:docMk/>
            <pc:sldMk cId="287167050" sldId="275"/>
            <ac:spMk id="2" creationId="{BECF4141-04F7-4B97-BF34-5FA1B8D16919}"/>
          </ac:spMkLst>
        </pc:spChg>
        <pc:spChg chg="add mod">
          <ac:chgData name="Екатерина Носова" userId="55f92409f57089ce" providerId="LiveId" clId="{9266ABB9-C324-47E8-96CB-8DBF929002DE}" dt="2023-12-15T13:14:22.110" v="3132" actId="2711"/>
          <ac:spMkLst>
            <pc:docMk/>
            <pc:sldMk cId="287167050" sldId="275"/>
            <ac:spMk id="6" creationId="{82A1D93B-DD9C-45E6-A4BD-147F451097D2}"/>
          </ac:spMkLst>
        </pc:spChg>
        <pc:spChg chg="add mod">
          <ac:chgData name="Екатерина Носова" userId="55f92409f57089ce" providerId="LiveId" clId="{9266ABB9-C324-47E8-96CB-8DBF929002DE}" dt="2023-12-15T13:15:16.879" v="3144" actId="1076"/>
          <ac:spMkLst>
            <pc:docMk/>
            <pc:sldMk cId="287167050" sldId="275"/>
            <ac:spMk id="7" creationId="{E4CCEE72-8854-4A76-8151-717FD874EE81}"/>
          </ac:spMkLst>
        </pc:spChg>
        <pc:spChg chg="add del mod">
          <ac:chgData name="Екатерина Носова" userId="55f92409f57089ce" providerId="LiveId" clId="{9266ABB9-C324-47E8-96CB-8DBF929002DE}" dt="2023-12-15T13:14:49.021" v="3137" actId="11529"/>
          <ac:spMkLst>
            <pc:docMk/>
            <pc:sldMk cId="287167050" sldId="275"/>
            <ac:spMk id="8" creationId="{AE4CDF41-89EA-4E6D-A6B4-65916E308725}"/>
          </ac:spMkLst>
        </pc:spChg>
        <pc:spChg chg="add del">
          <ac:chgData name="Екатерина Носова" userId="55f92409f57089ce" providerId="LiveId" clId="{9266ABB9-C324-47E8-96CB-8DBF929002DE}" dt="2023-12-15T13:18:17.259" v="3197"/>
          <ac:spMkLst>
            <pc:docMk/>
            <pc:sldMk cId="287167050" sldId="275"/>
            <ac:spMk id="9" creationId="{1724AC24-4E92-4CCE-A4C7-3DD98E25C341}"/>
          </ac:spMkLst>
        </pc:spChg>
        <pc:spChg chg="add del">
          <ac:chgData name="Екатерина Носова" userId="55f92409f57089ce" providerId="LiveId" clId="{9266ABB9-C324-47E8-96CB-8DBF929002DE}" dt="2023-12-15T13:18:17.259" v="3199"/>
          <ac:spMkLst>
            <pc:docMk/>
            <pc:sldMk cId="287167050" sldId="275"/>
            <ac:spMk id="10" creationId="{C817DCFE-33F6-4468-83BB-BCD9FE710EA8}"/>
          </ac:spMkLst>
        </pc:spChg>
        <pc:spChg chg="add del">
          <ac:chgData name="Екатерина Носова" userId="55f92409f57089ce" providerId="LiveId" clId="{9266ABB9-C324-47E8-96CB-8DBF929002DE}" dt="2023-12-15T13:18:17.259" v="3201"/>
          <ac:spMkLst>
            <pc:docMk/>
            <pc:sldMk cId="287167050" sldId="275"/>
            <ac:spMk id="11" creationId="{DEE3D10F-28D3-4C21-AE72-CAACC191E589}"/>
          </ac:spMkLst>
        </pc:spChg>
        <pc:spChg chg="add del">
          <ac:chgData name="Екатерина Носова" userId="55f92409f57089ce" providerId="LiveId" clId="{9266ABB9-C324-47E8-96CB-8DBF929002DE}" dt="2023-12-15T13:18:17.259" v="3203"/>
          <ac:spMkLst>
            <pc:docMk/>
            <pc:sldMk cId="287167050" sldId="275"/>
            <ac:spMk id="12" creationId="{0A209FA3-2E84-48A5-855C-45FFEC0B5C57}"/>
          </ac:spMkLst>
        </pc:spChg>
        <pc:spChg chg="add del">
          <ac:chgData name="Екатерина Носова" userId="55f92409f57089ce" providerId="LiveId" clId="{9266ABB9-C324-47E8-96CB-8DBF929002DE}" dt="2023-12-15T13:18:17.259" v="3205"/>
          <ac:spMkLst>
            <pc:docMk/>
            <pc:sldMk cId="287167050" sldId="275"/>
            <ac:spMk id="13" creationId="{C1DD38CA-6328-4C05-BD7E-F71589E093E1}"/>
          </ac:spMkLst>
        </pc:spChg>
        <pc:spChg chg="add del">
          <ac:chgData name="Екатерина Носова" userId="55f92409f57089ce" providerId="LiveId" clId="{9266ABB9-C324-47E8-96CB-8DBF929002DE}" dt="2023-12-15T13:18:17.259" v="3207"/>
          <ac:spMkLst>
            <pc:docMk/>
            <pc:sldMk cId="287167050" sldId="275"/>
            <ac:spMk id="14" creationId="{C73ACF99-C574-4D4C-A2B6-8E455240BFA4}"/>
          </ac:spMkLst>
        </pc:spChg>
        <pc:spChg chg="add del">
          <ac:chgData name="Екатерина Носова" userId="55f92409f57089ce" providerId="LiveId" clId="{9266ABB9-C324-47E8-96CB-8DBF929002DE}" dt="2023-12-15T13:18:17.259" v="3209"/>
          <ac:spMkLst>
            <pc:docMk/>
            <pc:sldMk cId="287167050" sldId="275"/>
            <ac:spMk id="15" creationId="{EE7D68B7-25B0-4F42-9021-F4E46277EA76}"/>
          </ac:spMkLst>
        </pc:spChg>
        <pc:spChg chg="add del">
          <ac:chgData name="Екатерина Носова" userId="55f92409f57089ce" providerId="LiveId" clId="{9266ABB9-C324-47E8-96CB-8DBF929002DE}" dt="2023-12-15T13:18:17.259" v="3211"/>
          <ac:spMkLst>
            <pc:docMk/>
            <pc:sldMk cId="287167050" sldId="275"/>
            <ac:spMk id="16" creationId="{B91A2C98-EEA7-4D50-9A52-21F2C2252333}"/>
          </ac:spMkLst>
        </pc:spChg>
        <pc:spChg chg="add del">
          <ac:chgData name="Екатерина Носова" userId="55f92409f57089ce" providerId="LiveId" clId="{9266ABB9-C324-47E8-96CB-8DBF929002DE}" dt="2023-12-15T13:18:17.259" v="3213"/>
          <ac:spMkLst>
            <pc:docMk/>
            <pc:sldMk cId="287167050" sldId="275"/>
            <ac:spMk id="17" creationId="{6D7AAC29-3851-4D8C-ADE2-87F551A75E63}"/>
          </ac:spMkLst>
        </pc:spChg>
        <pc:spChg chg="add del">
          <ac:chgData name="Екатерина Носова" userId="55f92409f57089ce" providerId="LiveId" clId="{9266ABB9-C324-47E8-96CB-8DBF929002DE}" dt="2023-12-15T13:18:17.259" v="3215"/>
          <ac:spMkLst>
            <pc:docMk/>
            <pc:sldMk cId="287167050" sldId="275"/>
            <ac:spMk id="18" creationId="{6F8569DC-A195-42DF-A332-6E61CE51940C}"/>
          </ac:spMkLst>
        </pc:spChg>
        <pc:spChg chg="add del">
          <ac:chgData name="Екатерина Носова" userId="55f92409f57089ce" providerId="LiveId" clId="{9266ABB9-C324-47E8-96CB-8DBF929002DE}" dt="2023-12-15T13:18:17.259" v="3217"/>
          <ac:spMkLst>
            <pc:docMk/>
            <pc:sldMk cId="287167050" sldId="275"/>
            <ac:spMk id="19" creationId="{B7E71493-DDD2-4284-86C1-29492EA27600}"/>
          </ac:spMkLst>
        </pc:spChg>
        <pc:spChg chg="add del">
          <ac:chgData name="Екатерина Носова" userId="55f92409f57089ce" providerId="LiveId" clId="{9266ABB9-C324-47E8-96CB-8DBF929002DE}" dt="2023-12-15T13:18:17.259" v="3219"/>
          <ac:spMkLst>
            <pc:docMk/>
            <pc:sldMk cId="287167050" sldId="275"/>
            <ac:spMk id="20" creationId="{7E1B4E4B-0897-4C61-8EAF-CF90FE08A7CE}"/>
          </ac:spMkLst>
        </pc:spChg>
        <pc:spChg chg="add del">
          <ac:chgData name="Екатерина Носова" userId="55f92409f57089ce" providerId="LiveId" clId="{9266ABB9-C324-47E8-96CB-8DBF929002DE}" dt="2023-12-15T13:18:17.259" v="3221"/>
          <ac:spMkLst>
            <pc:docMk/>
            <pc:sldMk cId="287167050" sldId="275"/>
            <ac:spMk id="21" creationId="{9F5A0593-582D-4E10-8D85-94E0A714DB92}"/>
          </ac:spMkLst>
        </pc:spChg>
        <pc:spChg chg="add del">
          <ac:chgData name="Екатерина Носова" userId="55f92409f57089ce" providerId="LiveId" clId="{9266ABB9-C324-47E8-96CB-8DBF929002DE}" dt="2023-12-15T13:18:17.259" v="3223"/>
          <ac:spMkLst>
            <pc:docMk/>
            <pc:sldMk cId="287167050" sldId="275"/>
            <ac:spMk id="22" creationId="{BB35455B-9250-4B0E-924A-7637AE0CE456}"/>
          </ac:spMkLst>
        </pc:spChg>
        <pc:spChg chg="add del">
          <ac:chgData name="Екатерина Носова" userId="55f92409f57089ce" providerId="LiveId" clId="{9266ABB9-C324-47E8-96CB-8DBF929002DE}" dt="2023-12-15T13:18:17.259" v="3225"/>
          <ac:spMkLst>
            <pc:docMk/>
            <pc:sldMk cId="287167050" sldId="275"/>
            <ac:spMk id="23" creationId="{272CEC54-8D6D-47AA-BEAF-B14A3332414C}"/>
          </ac:spMkLst>
        </pc:spChg>
        <pc:spChg chg="add del">
          <ac:chgData name="Екатерина Носова" userId="55f92409f57089ce" providerId="LiveId" clId="{9266ABB9-C324-47E8-96CB-8DBF929002DE}" dt="2023-12-15T13:18:17.259" v="3227"/>
          <ac:spMkLst>
            <pc:docMk/>
            <pc:sldMk cId="287167050" sldId="275"/>
            <ac:spMk id="24" creationId="{674CDC18-0DE9-49EC-BEBE-DA79D6C75BD2}"/>
          </ac:spMkLst>
        </pc:spChg>
        <pc:spChg chg="add del">
          <ac:chgData name="Екатерина Носова" userId="55f92409f57089ce" providerId="LiveId" clId="{9266ABB9-C324-47E8-96CB-8DBF929002DE}" dt="2023-12-15T13:18:17.259" v="3229"/>
          <ac:spMkLst>
            <pc:docMk/>
            <pc:sldMk cId="287167050" sldId="275"/>
            <ac:spMk id="25" creationId="{A8F947FF-41DF-44C8-92C6-38BA255B9564}"/>
          </ac:spMkLst>
        </pc:spChg>
        <pc:spChg chg="add del">
          <ac:chgData name="Екатерина Носова" userId="55f92409f57089ce" providerId="LiveId" clId="{9266ABB9-C324-47E8-96CB-8DBF929002DE}" dt="2023-12-15T13:18:17.259" v="3231"/>
          <ac:spMkLst>
            <pc:docMk/>
            <pc:sldMk cId="287167050" sldId="275"/>
            <ac:spMk id="26" creationId="{3A3D4639-0127-44B5-A224-FDEACF2A8368}"/>
          </ac:spMkLst>
        </pc:spChg>
        <pc:spChg chg="add del">
          <ac:chgData name="Екатерина Носова" userId="55f92409f57089ce" providerId="LiveId" clId="{9266ABB9-C324-47E8-96CB-8DBF929002DE}" dt="2023-12-15T13:18:17.259" v="3233"/>
          <ac:spMkLst>
            <pc:docMk/>
            <pc:sldMk cId="287167050" sldId="275"/>
            <ac:spMk id="27" creationId="{17E720FD-A032-4401-A12B-13B702E38945}"/>
          </ac:spMkLst>
        </pc:spChg>
        <pc:spChg chg="add del">
          <ac:chgData name="Екатерина Носова" userId="55f92409f57089ce" providerId="LiveId" clId="{9266ABB9-C324-47E8-96CB-8DBF929002DE}" dt="2023-12-15T13:18:17.259" v="3235"/>
          <ac:spMkLst>
            <pc:docMk/>
            <pc:sldMk cId="287167050" sldId="275"/>
            <ac:spMk id="28" creationId="{8C6DAAF6-C5F0-4714-817A-DD5D91AD4D67}"/>
          </ac:spMkLst>
        </pc:spChg>
        <pc:spChg chg="add del">
          <ac:chgData name="Екатерина Носова" userId="55f92409f57089ce" providerId="LiveId" clId="{9266ABB9-C324-47E8-96CB-8DBF929002DE}" dt="2023-12-15T13:18:17.259" v="3237"/>
          <ac:spMkLst>
            <pc:docMk/>
            <pc:sldMk cId="287167050" sldId="275"/>
            <ac:spMk id="29" creationId="{9FFE2314-2F20-4CEF-A782-B930919D31DE}"/>
          </ac:spMkLst>
        </pc:spChg>
        <pc:spChg chg="add del">
          <ac:chgData name="Екатерина Носова" userId="55f92409f57089ce" providerId="LiveId" clId="{9266ABB9-C324-47E8-96CB-8DBF929002DE}" dt="2023-12-15T13:18:17.259" v="3239"/>
          <ac:spMkLst>
            <pc:docMk/>
            <pc:sldMk cId="287167050" sldId="275"/>
            <ac:spMk id="30" creationId="{D5DE1E90-0FC3-4C59-A1B9-DAC54B33DF9B}"/>
          </ac:spMkLst>
        </pc:spChg>
        <pc:spChg chg="add del">
          <ac:chgData name="Екатерина Носова" userId="55f92409f57089ce" providerId="LiveId" clId="{9266ABB9-C324-47E8-96CB-8DBF929002DE}" dt="2023-12-15T13:18:17.259" v="3241"/>
          <ac:spMkLst>
            <pc:docMk/>
            <pc:sldMk cId="287167050" sldId="275"/>
            <ac:spMk id="31" creationId="{F11C551E-84B2-47B8-903A-5D6601AE6B8E}"/>
          </ac:spMkLst>
        </pc:spChg>
        <pc:spChg chg="add del">
          <ac:chgData name="Екатерина Носова" userId="55f92409f57089ce" providerId="LiveId" clId="{9266ABB9-C324-47E8-96CB-8DBF929002DE}" dt="2023-12-15T13:18:17.259" v="3243"/>
          <ac:spMkLst>
            <pc:docMk/>
            <pc:sldMk cId="287167050" sldId="275"/>
            <ac:spMk id="32" creationId="{121ABF41-3FE7-44C1-8390-9DDCCA57CD92}"/>
          </ac:spMkLst>
        </pc:spChg>
        <pc:spChg chg="add del">
          <ac:chgData name="Екатерина Носова" userId="55f92409f57089ce" providerId="LiveId" clId="{9266ABB9-C324-47E8-96CB-8DBF929002DE}" dt="2023-12-15T13:18:17.274" v="3245"/>
          <ac:spMkLst>
            <pc:docMk/>
            <pc:sldMk cId="287167050" sldId="275"/>
            <ac:spMk id="33" creationId="{84B7F4B7-9B86-4A5A-8379-304CA9E98C2C}"/>
          </ac:spMkLst>
        </pc:spChg>
        <pc:spChg chg="add del">
          <ac:chgData name="Екатерина Носова" userId="55f92409f57089ce" providerId="LiveId" clId="{9266ABB9-C324-47E8-96CB-8DBF929002DE}" dt="2023-12-15T13:18:17.274" v="3247"/>
          <ac:spMkLst>
            <pc:docMk/>
            <pc:sldMk cId="287167050" sldId="275"/>
            <ac:spMk id="34" creationId="{D17FFC2B-FB66-44B6-8321-74C94FFF6E7C}"/>
          </ac:spMkLst>
        </pc:spChg>
        <pc:spChg chg="add del">
          <ac:chgData name="Екатерина Носова" userId="55f92409f57089ce" providerId="LiveId" clId="{9266ABB9-C324-47E8-96CB-8DBF929002DE}" dt="2023-12-15T13:18:17.274" v="3249"/>
          <ac:spMkLst>
            <pc:docMk/>
            <pc:sldMk cId="287167050" sldId="275"/>
            <ac:spMk id="35" creationId="{1DA36469-B9EF-451B-8743-93688629E4AB}"/>
          </ac:spMkLst>
        </pc:spChg>
        <pc:spChg chg="add del">
          <ac:chgData name="Екатерина Носова" userId="55f92409f57089ce" providerId="LiveId" clId="{9266ABB9-C324-47E8-96CB-8DBF929002DE}" dt="2023-12-15T13:18:17.274" v="3251"/>
          <ac:spMkLst>
            <pc:docMk/>
            <pc:sldMk cId="287167050" sldId="275"/>
            <ac:spMk id="36" creationId="{8BFD4FC7-7DFA-4288-8BC2-6E51C6BF6F91}"/>
          </ac:spMkLst>
        </pc:spChg>
        <pc:spChg chg="add del">
          <ac:chgData name="Екатерина Носова" userId="55f92409f57089ce" providerId="LiveId" clId="{9266ABB9-C324-47E8-96CB-8DBF929002DE}" dt="2023-12-15T13:18:17.274" v="3253"/>
          <ac:spMkLst>
            <pc:docMk/>
            <pc:sldMk cId="287167050" sldId="275"/>
            <ac:spMk id="37" creationId="{6EA23B7B-C59D-4918-B66A-92CA48083DA0}"/>
          </ac:spMkLst>
        </pc:spChg>
        <pc:spChg chg="add mod">
          <ac:chgData name="Екатерина Носова" userId="55f92409f57089ce" providerId="LiveId" clId="{9266ABB9-C324-47E8-96CB-8DBF929002DE}" dt="2023-12-15T13:17:34.960" v="3191" actId="1076"/>
          <ac:spMkLst>
            <pc:docMk/>
            <pc:sldMk cId="287167050" sldId="275"/>
            <ac:spMk id="38" creationId="{D0258865-9D9A-4091-B6AC-484C24164EE4}"/>
          </ac:spMkLst>
        </pc:spChg>
        <pc:spChg chg="add del">
          <ac:chgData name="Екатерина Носова" userId="55f92409f57089ce" providerId="LiveId" clId="{9266ABB9-C324-47E8-96CB-8DBF929002DE}" dt="2023-12-15T13:18:17.274" v="3255"/>
          <ac:spMkLst>
            <pc:docMk/>
            <pc:sldMk cId="287167050" sldId="275"/>
            <ac:spMk id="39" creationId="{D056FE32-2A11-4DAD-A900-AA8A80E34620}"/>
          </ac:spMkLst>
        </pc:spChg>
        <pc:spChg chg="add mod">
          <ac:chgData name="Екатерина Носова" userId="55f92409f57089ce" providerId="LiveId" clId="{9266ABB9-C324-47E8-96CB-8DBF929002DE}" dt="2023-12-15T13:18:55.961" v="3280" actId="2711"/>
          <ac:spMkLst>
            <pc:docMk/>
            <pc:sldMk cId="287167050" sldId="275"/>
            <ac:spMk id="40" creationId="{BCCD5DBC-0CC8-4B81-BAC1-5B084140F58B}"/>
          </ac:spMkLst>
        </pc:spChg>
        <pc:picChg chg="add mod modCrop">
          <ac:chgData name="Екатерина Носова" userId="55f92409f57089ce" providerId="LiveId" clId="{9266ABB9-C324-47E8-96CB-8DBF929002DE}" dt="2023-12-15T13:17:02.082" v="3177" actId="767"/>
          <ac:picMkLst>
            <pc:docMk/>
            <pc:sldMk cId="287167050" sldId="275"/>
            <ac:picMk id="5" creationId="{6371D785-6943-44BF-B65F-EC0E05F7E05A}"/>
          </ac:picMkLst>
        </pc:picChg>
      </pc:sldChg>
      <pc:sldChg chg="addSp delSp modSp new mod modClrScheme chgLayout">
        <pc:chgData name="Екатерина Носова" userId="55f92409f57089ce" providerId="LiveId" clId="{9266ABB9-C324-47E8-96CB-8DBF929002DE}" dt="2023-12-16T10:22:02.052" v="3524" actId="14100"/>
        <pc:sldMkLst>
          <pc:docMk/>
          <pc:sldMk cId="1875322399" sldId="276"/>
        </pc:sldMkLst>
        <pc:spChg chg="del mod ord">
          <ac:chgData name="Екатерина Носова" userId="55f92409f57089ce" providerId="LiveId" clId="{9266ABB9-C324-47E8-96CB-8DBF929002DE}" dt="2023-12-16T09:51:22.877" v="3370" actId="21"/>
          <ac:spMkLst>
            <pc:docMk/>
            <pc:sldMk cId="1875322399" sldId="276"/>
            <ac:spMk id="2" creationId="{B252F7A6-EA47-4565-AFE8-14C15323CCE3}"/>
          </ac:spMkLst>
        </pc:spChg>
        <pc:spChg chg="mod ord">
          <ac:chgData name="Екатерина Носова" userId="55f92409f57089ce" providerId="LiveId" clId="{9266ABB9-C324-47E8-96CB-8DBF929002DE}" dt="2023-12-16T09:49:16.001" v="3314" actId="700"/>
          <ac:spMkLst>
            <pc:docMk/>
            <pc:sldMk cId="1875322399" sldId="276"/>
            <ac:spMk id="3" creationId="{21D7B437-6CC0-469D-A47A-48BC05FE4C8D}"/>
          </ac:spMkLst>
        </pc:spChg>
        <pc:spChg chg="add mod ord">
          <ac:chgData name="Екатерина Носова" userId="55f92409f57089ce" providerId="LiveId" clId="{9266ABB9-C324-47E8-96CB-8DBF929002DE}" dt="2023-12-16T09:51:07.765" v="3368" actId="2711"/>
          <ac:spMkLst>
            <pc:docMk/>
            <pc:sldMk cId="1875322399" sldId="276"/>
            <ac:spMk id="4" creationId="{8094CDD8-7872-4409-AA00-B9782E1F3128}"/>
          </ac:spMkLst>
        </pc:spChg>
        <pc:spChg chg="add del mod ord">
          <ac:chgData name="Екатерина Носова" userId="55f92409f57089ce" providerId="LiveId" clId="{9266ABB9-C324-47E8-96CB-8DBF929002DE}" dt="2023-12-16T09:51:14.653" v="3369" actId="21"/>
          <ac:spMkLst>
            <pc:docMk/>
            <pc:sldMk cId="1875322399" sldId="276"/>
            <ac:spMk id="5" creationId="{A304345B-8599-45A4-8357-E2128C27EF82}"/>
          </ac:spMkLst>
        </pc:spChg>
        <pc:spChg chg="add mod">
          <ac:chgData name="Екатерина Носова" userId="55f92409f57089ce" providerId="LiveId" clId="{9266ABB9-C324-47E8-96CB-8DBF929002DE}" dt="2023-12-16T10:21:51.951" v="3522" actId="1076"/>
          <ac:spMkLst>
            <pc:docMk/>
            <pc:sldMk cId="1875322399" sldId="276"/>
            <ac:spMk id="12" creationId="{B128C869-9C70-4C5F-89FF-0727A6F1C72E}"/>
          </ac:spMkLst>
        </pc:spChg>
        <pc:picChg chg="add mod ord">
          <ac:chgData name="Екатерина Носова" userId="55f92409f57089ce" providerId="LiveId" clId="{9266ABB9-C324-47E8-96CB-8DBF929002DE}" dt="2023-12-16T10:15:51.086" v="3463" actId="29295"/>
          <ac:picMkLst>
            <pc:docMk/>
            <pc:sldMk cId="1875322399" sldId="276"/>
            <ac:picMk id="7" creationId="{7499F77B-6DA8-47FC-BC27-A616E5D7E79C}"/>
          </ac:picMkLst>
        </pc:picChg>
        <pc:picChg chg="add del mod">
          <ac:chgData name="Екатерина Носова" userId="55f92409f57089ce" providerId="LiveId" clId="{9266ABB9-C324-47E8-96CB-8DBF929002DE}" dt="2023-12-16T10:11:49.553" v="3431" actId="21"/>
          <ac:picMkLst>
            <pc:docMk/>
            <pc:sldMk cId="1875322399" sldId="276"/>
            <ac:picMk id="9" creationId="{1CB4708E-9C76-420D-BEB0-5681FFF90111}"/>
          </ac:picMkLst>
        </pc:picChg>
        <pc:picChg chg="add mod">
          <ac:chgData name="Екатерина Носова" userId="55f92409f57089ce" providerId="LiveId" clId="{9266ABB9-C324-47E8-96CB-8DBF929002DE}" dt="2023-12-16T10:22:02.052" v="3524" actId="14100"/>
          <ac:picMkLst>
            <pc:docMk/>
            <pc:sldMk cId="1875322399" sldId="276"/>
            <ac:picMk id="11" creationId="{AE211F82-AB84-41DF-B427-1F1EB3246697}"/>
          </ac:picMkLst>
        </pc:picChg>
        <pc:picChg chg="add mod modCrop">
          <ac:chgData name="Екатерина Носова" userId="55f92409f57089ce" providerId="LiveId" clId="{9266ABB9-C324-47E8-96CB-8DBF929002DE}" dt="2023-12-16T10:21:41.997" v="3521" actId="1076"/>
          <ac:picMkLst>
            <pc:docMk/>
            <pc:sldMk cId="1875322399" sldId="276"/>
            <ac:picMk id="17" creationId="{D4D1A5D2-26FC-48B5-800F-FA3E1FAFA620}"/>
          </ac:picMkLst>
        </pc:picChg>
        <pc:cxnChg chg="add del mod">
          <ac:chgData name="Екатерина Носова" userId="55f92409f57089ce" providerId="LiveId" clId="{9266ABB9-C324-47E8-96CB-8DBF929002DE}" dt="2023-12-16T10:19:20.067" v="3513" actId="11529"/>
          <ac:cxnSpMkLst>
            <pc:docMk/>
            <pc:sldMk cId="1875322399" sldId="276"/>
            <ac:cxnSpMk id="14" creationId="{6ADD323B-3364-471B-B2F6-43D7E98BDB9F}"/>
          </ac:cxnSpMkLst>
        </pc:cxnChg>
      </pc:sldChg>
      <pc:sldChg chg="addSp delSp modSp new mod modClrScheme modAnim chgLayout">
        <pc:chgData name="Екатерина Носова" userId="55f92409f57089ce" providerId="LiveId" clId="{9266ABB9-C324-47E8-96CB-8DBF929002DE}" dt="2023-12-16T11:08:47.332" v="3749"/>
        <pc:sldMkLst>
          <pc:docMk/>
          <pc:sldMk cId="2415449364" sldId="277"/>
        </pc:sldMkLst>
        <pc:spChg chg="del mod ord">
          <ac:chgData name="Екатерина Носова" userId="55f92409f57089ce" providerId="LiveId" clId="{9266ABB9-C324-47E8-96CB-8DBF929002DE}" dt="2023-12-16T10:57:08.376" v="3611" actId="700"/>
          <ac:spMkLst>
            <pc:docMk/>
            <pc:sldMk cId="2415449364" sldId="277"/>
            <ac:spMk id="2" creationId="{01B0BA20-46E9-428E-BFE3-90D6B5F7FEC4}"/>
          </ac:spMkLst>
        </pc:spChg>
        <pc:spChg chg="del mod ord">
          <ac:chgData name="Екатерина Носова" userId="55f92409f57089ce" providerId="LiveId" clId="{9266ABB9-C324-47E8-96CB-8DBF929002DE}" dt="2023-12-16T10:57:08.376" v="3611" actId="700"/>
          <ac:spMkLst>
            <pc:docMk/>
            <pc:sldMk cId="2415449364" sldId="277"/>
            <ac:spMk id="3" creationId="{81A27B80-FC0D-4149-A996-B203E4476C6F}"/>
          </ac:spMkLst>
        </pc:spChg>
        <pc:spChg chg="del mod ord">
          <ac:chgData name="Екатерина Носова" userId="55f92409f57089ce" providerId="LiveId" clId="{9266ABB9-C324-47E8-96CB-8DBF929002DE}" dt="2023-12-16T11:01:04.193" v="3629" actId="21"/>
          <ac:spMkLst>
            <pc:docMk/>
            <pc:sldMk cId="2415449364" sldId="277"/>
            <ac:spMk id="4" creationId="{2BBFD6DD-B547-45D8-BE41-BC5F1AFAFFEF}"/>
          </ac:spMkLst>
        </pc:spChg>
        <pc:spChg chg="mod ord">
          <ac:chgData name="Екатерина Носова" userId="55f92409f57089ce" providerId="LiveId" clId="{9266ABB9-C324-47E8-96CB-8DBF929002DE}" dt="2023-12-16T10:57:08.376" v="3611" actId="700"/>
          <ac:spMkLst>
            <pc:docMk/>
            <pc:sldMk cId="2415449364" sldId="277"/>
            <ac:spMk id="5" creationId="{711FAAAB-D940-43D9-A78F-066532975A86}"/>
          </ac:spMkLst>
        </pc:spChg>
        <pc:spChg chg="add del mod ord">
          <ac:chgData name="Екатерина Носова" userId="55f92409f57089ce" providerId="LiveId" clId="{9266ABB9-C324-47E8-96CB-8DBF929002DE}" dt="2023-12-16T11:00:15.739" v="3623" actId="21"/>
          <ac:spMkLst>
            <pc:docMk/>
            <pc:sldMk cId="2415449364" sldId="277"/>
            <ac:spMk id="6" creationId="{2AD9C49A-D107-4445-BD8A-901753975F62}"/>
          </ac:spMkLst>
        </pc:spChg>
        <pc:spChg chg="add del mod ord">
          <ac:chgData name="Екатерина Носова" userId="55f92409f57089ce" providerId="LiveId" clId="{9266ABB9-C324-47E8-96CB-8DBF929002DE}" dt="2023-12-16T11:00:22.362" v="3624" actId="21"/>
          <ac:spMkLst>
            <pc:docMk/>
            <pc:sldMk cId="2415449364" sldId="277"/>
            <ac:spMk id="7" creationId="{4DF3EF56-84DB-4C5E-8F79-E952F9307B77}"/>
          </ac:spMkLst>
        </pc:spChg>
        <pc:spChg chg="add del mod ord">
          <ac:chgData name="Екатерина Носова" userId="55f92409f57089ce" providerId="LiveId" clId="{9266ABB9-C324-47E8-96CB-8DBF929002DE}" dt="2023-12-16T11:00:46.509" v="3628" actId="21"/>
          <ac:spMkLst>
            <pc:docMk/>
            <pc:sldMk cId="2415449364" sldId="277"/>
            <ac:spMk id="8" creationId="{FC2C94EE-CCAD-42BC-AB6E-1A403C1B6026}"/>
          </ac:spMkLst>
        </pc:spChg>
        <pc:spChg chg="add del mod ord">
          <ac:chgData name="Екатерина Носова" userId="55f92409f57089ce" providerId="LiveId" clId="{9266ABB9-C324-47E8-96CB-8DBF929002DE}" dt="2023-12-16T10:57:11.742" v="3612"/>
          <ac:spMkLst>
            <pc:docMk/>
            <pc:sldMk cId="2415449364" sldId="277"/>
            <ac:spMk id="9" creationId="{FE9A5C90-0A64-43A0-8D36-F66168BF83A8}"/>
          </ac:spMkLst>
        </pc:spChg>
        <pc:spChg chg="add del mod">
          <ac:chgData name="Екатерина Носова" userId="55f92409f57089ce" providerId="LiveId" clId="{9266ABB9-C324-47E8-96CB-8DBF929002DE}" dt="2023-12-16T10:59:16.953" v="3615" actId="21"/>
          <ac:spMkLst>
            <pc:docMk/>
            <pc:sldMk cId="2415449364" sldId="277"/>
            <ac:spMk id="12" creationId="{E0FE7DF5-A06D-403C-87B7-DE3A28B8CC88}"/>
          </ac:spMkLst>
        </pc:spChg>
        <pc:spChg chg="add mod">
          <ac:chgData name="Екатерина Носова" userId="55f92409f57089ce" providerId="LiveId" clId="{9266ABB9-C324-47E8-96CB-8DBF929002DE}" dt="2023-12-16T11:04:25.975" v="3662" actId="1076"/>
          <ac:spMkLst>
            <pc:docMk/>
            <pc:sldMk cId="2415449364" sldId="277"/>
            <ac:spMk id="19" creationId="{C61BA0E6-5587-45C8-98A9-5C6D2D7A866A}"/>
          </ac:spMkLst>
        </pc:spChg>
        <pc:spChg chg="add mod">
          <ac:chgData name="Екатерина Носова" userId="55f92409f57089ce" providerId="LiveId" clId="{9266ABB9-C324-47E8-96CB-8DBF929002DE}" dt="2023-12-16T11:05:15.508" v="3688" actId="1076"/>
          <ac:spMkLst>
            <pc:docMk/>
            <pc:sldMk cId="2415449364" sldId="277"/>
            <ac:spMk id="20" creationId="{4E60A9AA-9F04-4A0C-87F8-6440FA7833E5}"/>
          </ac:spMkLst>
        </pc:spChg>
        <pc:spChg chg="add mod">
          <ac:chgData name="Екатерина Носова" userId="55f92409f57089ce" providerId="LiveId" clId="{9266ABB9-C324-47E8-96CB-8DBF929002DE}" dt="2023-12-16T11:05:50.956" v="3703" actId="1076"/>
          <ac:spMkLst>
            <pc:docMk/>
            <pc:sldMk cId="2415449364" sldId="277"/>
            <ac:spMk id="21" creationId="{F93ECC58-CD1B-4448-AD23-CADEBD8C22CF}"/>
          </ac:spMkLst>
        </pc:spChg>
        <pc:spChg chg="add del mod">
          <ac:chgData name="Екатерина Носова" userId="55f92409f57089ce" providerId="LiveId" clId="{9266ABB9-C324-47E8-96CB-8DBF929002DE}" dt="2023-12-16T11:06:21.281" v="3712"/>
          <ac:spMkLst>
            <pc:docMk/>
            <pc:sldMk cId="2415449364" sldId="277"/>
            <ac:spMk id="22" creationId="{159D2998-5EDA-46D4-9CAC-5C147A91F39B}"/>
          </ac:spMkLst>
        </pc:spChg>
        <pc:spChg chg="add del">
          <ac:chgData name="Екатерина Носова" userId="55f92409f57089ce" providerId="LiveId" clId="{9266ABB9-C324-47E8-96CB-8DBF929002DE}" dt="2023-12-16T11:06:21.281" v="3710" actId="21"/>
          <ac:spMkLst>
            <pc:docMk/>
            <pc:sldMk cId="2415449364" sldId="277"/>
            <ac:spMk id="23" creationId="{E6160447-E465-4BE8-8FC5-DE9CCE34B3E3}"/>
          </ac:spMkLst>
        </pc:spChg>
        <pc:spChg chg="add mod">
          <ac:chgData name="Екатерина Носова" userId="55f92409f57089ce" providerId="LiveId" clId="{9266ABB9-C324-47E8-96CB-8DBF929002DE}" dt="2023-12-16T11:07:08.069" v="3733" actId="1076"/>
          <ac:spMkLst>
            <pc:docMk/>
            <pc:sldMk cId="2415449364" sldId="277"/>
            <ac:spMk id="24" creationId="{3445AC1D-E5BC-4471-9BDD-305999A2A736}"/>
          </ac:spMkLst>
        </pc:spChg>
        <pc:picChg chg="add del mod">
          <ac:chgData name="Екатерина Носова" userId="55f92409f57089ce" providerId="LiveId" clId="{9266ABB9-C324-47E8-96CB-8DBF929002DE}" dt="2023-12-16T10:57:47.402" v="3614" actId="21"/>
          <ac:picMkLst>
            <pc:docMk/>
            <pc:sldMk cId="2415449364" sldId="277"/>
            <ac:picMk id="10" creationId="{2C4C45A0-48F7-42C5-8BED-028B18716F20}"/>
          </ac:picMkLst>
        </pc:picChg>
        <pc:picChg chg="add mod">
          <ac:chgData name="Екатерина Носова" userId="55f92409f57089ce" providerId="LiveId" clId="{9266ABB9-C324-47E8-96CB-8DBF929002DE}" dt="2023-12-16T11:01:45.016" v="3634" actId="1076"/>
          <ac:picMkLst>
            <pc:docMk/>
            <pc:sldMk cId="2415449364" sldId="277"/>
            <ac:picMk id="14" creationId="{D6D2504D-2F17-4073-9911-7D48885AC542}"/>
          </ac:picMkLst>
        </pc:picChg>
        <pc:picChg chg="add mod">
          <ac:chgData name="Екатерина Носова" userId="55f92409f57089ce" providerId="LiveId" clId="{9266ABB9-C324-47E8-96CB-8DBF929002DE}" dt="2023-12-16T11:01:31.375" v="3632" actId="1076"/>
          <ac:picMkLst>
            <pc:docMk/>
            <pc:sldMk cId="2415449364" sldId="277"/>
            <ac:picMk id="16" creationId="{EB5DF595-CCCF-4E06-A8F3-F6678FB1BFDE}"/>
          </ac:picMkLst>
        </pc:picChg>
        <pc:picChg chg="add mod">
          <ac:chgData name="Екатерина Носова" userId="55f92409f57089ce" providerId="LiveId" clId="{9266ABB9-C324-47E8-96CB-8DBF929002DE}" dt="2023-12-16T11:01:15.595" v="3630" actId="1076"/>
          <ac:picMkLst>
            <pc:docMk/>
            <pc:sldMk cId="2415449364" sldId="277"/>
            <ac:picMk id="18" creationId="{5D4A4617-5739-4DA2-8D7E-8B93A25B0BFF}"/>
          </ac:picMkLst>
        </pc:picChg>
      </pc:sldChg>
      <pc:sldChg chg="addSp delSp modSp new mod modTransition modClrScheme addAnim delAnim modAnim chgLayout">
        <pc:chgData name="Екатерина Носова" userId="55f92409f57089ce" providerId="LiveId" clId="{9266ABB9-C324-47E8-96CB-8DBF929002DE}" dt="2023-12-16T11:53:28.292" v="4063"/>
        <pc:sldMkLst>
          <pc:docMk/>
          <pc:sldMk cId="3583346538" sldId="278"/>
        </pc:sldMkLst>
        <pc:spChg chg="del">
          <ac:chgData name="Екатерина Носова" userId="55f92409f57089ce" providerId="LiveId" clId="{9266ABB9-C324-47E8-96CB-8DBF929002DE}" dt="2023-12-16T11:11:06.263" v="3751" actId="700"/>
          <ac:spMkLst>
            <pc:docMk/>
            <pc:sldMk cId="3583346538" sldId="278"/>
            <ac:spMk id="2" creationId="{28065F82-8270-4F68-9995-E6C6A0FF3A64}"/>
          </ac:spMkLst>
        </pc:spChg>
        <pc:spChg chg="del">
          <ac:chgData name="Екатерина Носова" userId="55f92409f57089ce" providerId="LiveId" clId="{9266ABB9-C324-47E8-96CB-8DBF929002DE}" dt="2023-12-16T11:11:06.263" v="3751" actId="700"/>
          <ac:spMkLst>
            <pc:docMk/>
            <pc:sldMk cId="3583346538" sldId="278"/>
            <ac:spMk id="3" creationId="{BDC8F07B-1486-4ADF-B04E-AA8232A7FE50}"/>
          </ac:spMkLst>
        </pc:spChg>
        <pc:spChg chg="del mod ord">
          <ac:chgData name="Екатерина Носова" userId="55f92409f57089ce" providerId="LiveId" clId="{9266ABB9-C324-47E8-96CB-8DBF929002DE}" dt="2023-12-16T11:11:11.940" v="3752" actId="21"/>
          <ac:spMkLst>
            <pc:docMk/>
            <pc:sldMk cId="3583346538" sldId="278"/>
            <ac:spMk id="4" creationId="{A4463E3D-E58C-4C23-B3C9-196CD1505404}"/>
          </ac:spMkLst>
        </pc:spChg>
        <pc:spChg chg="mod ord">
          <ac:chgData name="Екатерина Носова" userId="55f92409f57089ce" providerId="LiveId" clId="{9266ABB9-C324-47E8-96CB-8DBF929002DE}" dt="2023-12-16T11:11:06.263" v="3751" actId="700"/>
          <ac:spMkLst>
            <pc:docMk/>
            <pc:sldMk cId="3583346538" sldId="278"/>
            <ac:spMk id="5" creationId="{13E11EA1-FA93-4B52-9B38-10FB316F693D}"/>
          </ac:spMkLst>
        </pc:spChg>
        <pc:spChg chg="del">
          <ac:chgData name="Екатерина Носова" userId="55f92409f57089ce" providerId="LiveId" clId="{9266ABB9-C324-47E8-96CB-8DBF929002DE}" dt="2023-12-16T11:11:06.263" v="3751" actId="700"/>
          <ac:spMkLst>
            <pc:docMk/>
            <pc:sldMk cId="3583346538" sldId="278"/>
            <ac:spMk id="6" creationId="{4CBB77FD-CA4E-4BB2-AB33-35242703B474}"/>
          </ac:spMkLst>
        </pc:spChg>
        <pc:spChg chg="del">
          <ac:chgData name="Екатерина Носова" userId="55f92409f57089ce" providerId="LiveId" clId="{9266ABB9-C324-47E8-96CB-8DBF929002DE}" dt="2023-12-16T11:11:06.263" v="3751" actId="700"/>
          <ac:spMkLst>
            <pc:docMk/>
            <pc:sldMk cId="3583346538" sldId="278"/>
            <ac:spMk id="7" creationId="{57DF6B86-4351-4D85-A2C4-38F8A1DBDFC9}"/>
          </ac:spMkLst>
        </pc:spChg>
        <pc:spChg chg="add del mod">
          <ac:chgData name="Екатерина Носова" userId="55f92409f57089ce" providerId="LiveId" clId="{9266ABB9-C324-47E8-96CB-8DBF929002DE}" dt="2023-12-16T11:22:40.185" v="3855" actId="21"/>
          <ac:spMkLst>
            <pc:docMk/>
            <pc:sldMk cId="3583346538" sldId="278"/>
            <ac:spMk id="16" creationId="{4DEC6BDB-B4D3-4DFB-807E-103E63E282B1}"/>
          </ac:spMkLst>
        </pc:spChg>
        <pc:spChg chg="add del mod">
          <ac:chgData name="Екатерина Носова" userId="55f92409f57089ce" providerId="LiveId" clId="{9266ABB9-C324-47E8-96CB-8DBF929002DE}" dt="2023-12-16T11:23:00.476" v="3888" actId="47"/>
          <ac:spMkLst>
            <pc:docMk/>
            <pc:sldMk cId="3583346538" sldId="278"/>
            <ac:spMk id="17" creationId="{C8E797C0-B4C2-4B4D-96C2-F66D9288708B}"/>
          </ac:spMkLst>
        </pc:spChg>
        <pc:spChg chg="add mod">
          <ac:chgData name="Екатерина Носова" userId="55f92409f57089ce" providerId="LiveId" clId="{9266ABB9-C324-47E8-96CB-8DBF929002DE}" dt="2023-12-16T11:22:49.437" v="3856" actId="1076"/>
          <ac:spMkLst>
            <pc:docMk/>
            <pc:sldMk cId="3583346538" sldId="278"/>
            <ac:spMk id="18" creationId="{799F944C-D486-48A0-A1E1-CB574C2EFD65}"/>
          </ac:spMkLst>
        </pc:spChg>
        <pc:picChg chg="add del mod">
          <ac:chgData name="Екатерина Носова" userId="55f92409f57089ce" providerId="LiveId" clId="{9266ABB9-C324-47E8-96CB-8DBF929002DE}" dt="2023-12-16T11:11:27.652" v="3754" actId="21"/>
          <ac:picMkLst>
            <pc:docMk/>
            <pc:sldMk cId="3583346538" sldId="278"/>
            <ac:picMk id="9" creationId="{8DDD988B-4B5B-4F77-BD03-5C093C7E73C0}"/>
          </ac:picMkLst>
        </pc:picChg>
        <pc:picChg chg="add del mod">
          <ac:chgData name="Екатерина Носова" userId="55f92409f57089ce" providerId="LiveId" clId="{9266ABB9-C324-47E8-96CB-8DBF929002DE}" dt="2023-12-16T11:14:36.929" v="3771" actId="21"/>
          <ac:picMkLst>
            <pc:docMk/>
            <pc:sldMk cId="3583346538" sldId="278"/>
            <ac:picMk id="11" creationId="{FC5B0A62-057B-4DF1-8C47-6D33FD28189E}"/>
          </ac:picMkLst>
        </pc:picChg>
        <pc:picChg chg="add del mod">
          <ac:chgData name="Екатерина Носова" userId="55f92409f57089ce" providerId="LiveId" clId="{9266ABB9-C324-47E8-96CB-8DBF929002DE}" dt="2023-12-16T11:15:28.845" v="3777" actId="21"/>
          <ac:picMkLst>
            <pc:docMk/>
            <pc:sldMk cId="3583346538" sldId="278"/>
            <ac:picMk id="12" creationId="{F3E06D78-D8D1-4277-9771-0E9151347AE4}"/>
          </ac:picMkLst>
        </pc:picChg>
        <pc:picChg chg="add del">
          <ac:chgData name="Екатерина Носова" userId="55f92409f57089ce" providerId="LiveId" clId="{9266ABB9-C324-47E8-96CB-8DBF929002DE}" dt="2023-12-16T11:17:58.513" v="3779" actId="21"/>
          <ac:picMkLst>
            <pc:docMk/>
            <pc:sldMk cId="3583346538" sldId="278"/>
            <ac:picMk id="13" creationId="{3DD75320-7B8F-470E-A0E6-FE308B1CD198}"/>
          </ac:picMkLst>
        </pc:picChg>
        <pc:picChg chg="add del mod modCrop">
          <ac:chgData name="Екатерина Носова" userId="55f92409f57089ce" providerId="LiveId" clId="{9266ABB9-C324-47E8-96CB-8DBF929002DE}" dt="2023-12-16T11:23:01.979" v="3889" actId="21"/>
          <ac:picMkLst>
            <pc:docMk/>
            <pc:sldMk cId="3583346538" sldId="278"/>
            <ac:picMk id="15" creationId="{DCCD498D-8F07-40E2-ACC8-7CBA03A996BD}"/>
          </ac:picMkLst>
        </pc:picChg>
        <pc:picChg chg="add del mod modCrop">
          <ac:chgData name="Екатерина Носова" userId="55f92409f57089ce" providerId="LiveId" clId="{9266ABB9-C324-47E8-96CB-8DBF929002DE}" dt="2023-12-16T11:27:24.949" v="3902" actId="21"/>
          <ac:picMkLst>
            <pc:docMk/>
            <pc:sldMk cId="3583346538" sldId="278"/>
            <ac:picMk id="20" creationId="{B2150ECE-D591-4844-BE12-B92A8DC69C46}"/>
          </ac:picMkLst>
        </pc:picChg>
        <pc:picChg chg="add del mod modCrop">
          <ac:chgData name="Екатерина Носова" userId="55f92409f57089ce" providerId="LiveId" clId="{9266ABB9-C324-47E8-96CB-8DBF929002DE}" dt="2023-12-16T11:53:01.746" v="4058" actId="1076"/>
          <ac:picMkLst>
            <pc:docMk/>
            <pc:sldMk cId="3583346538" sldId="278"/>
            <ac:picMk id="22" creationId="{32A9653F-8410-4089-B053-37ECDD522335}"/>
          </ac:picMkLst>
        </pc:picChg>
        <pc:picChg chg="add del mod modCrop">
          <ac:chgData name="Екатерина Носова" userId="55f92409f57089ce" providerId="LiveId" clId="{9266ABB9-C324-47E8-96CB-8DBF929002DE}" dt="2023-12-16T11:50:56.804" v="4036" actId="21"/>
          <ac:picMkLst>
            <pc:docMk/>
            <pc:sldMk cId="3583346538" sldId="278"/>
            <ac:picMk id="24" creationId="{C9292C8C-E5B5-46D2-97B7-7E5C6D0162D8}"/>
          </ac:picMkLst>
        </pc:picChg>
        <pc:picChg chg="add del mod">
          <ac:chgData name="Екатерина Носова" userId="55f92409f57089ce" providerId="LiveId" clId="{9266ABB9-C324-47E8-96CB-8DBF929002DE}" dt="2023-12-16T11:50:55.959" v="4035" actId="931"/>
          <ac:picMkLst>
            <pc:docMk/>
            <pc:sldMk cId="3583346538" sldId="278"/>
            <ac:picMk id="26" creationId="{1AB7EF9E-8838-4F1B-B15A-080F58171E9E}"/>
          </ac:picMkLst>
        </pc:picChg>
        <pc:picChg chg="add del mod">
          <ac:chgData name="Екатерина Носова" userId="55f92409f57089ce" providerId="LiveId" clId="{9266ABB9-C324-47E8-96CB-8DBF929002DE}" dt="2023-12-16T11:50:55.548" v="4033" actId="931"/>
          <ac:picMkLst>
            <pc:docMk/>
            <pc:sldMk cId="3583346538" sldId="278"/>
            <ac:picMk id="28" creationId="{ADBD58C0-DF80-4CAD-92A6-90D21A4211D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16.12.2023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16.12.2023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fif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7157" b="27157"/>
          <a:stretch/>
        </p:blipFill>
        <p:spPr>
          <a:xfrm>
            <a:off x="670" y="1"/>
            <a:ext cx="12190660" cy="556949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30" y="5993657"/>
            <a:ext cx="10515600" cy="782638"/>
          </a:xfrm>
        </p:spPr>
        <p:txBody>
          <a:bodyPr rtlCol="0">
            <a:normAutofit/>
          </a:bodyPr>
          <a:lstStyle/>
          <a:p>
            <a:pPr rtl="0"/>
            <a:r>
              <a:rPr lang="en-US" sz="4200" dirty="0">
                <a:solidFill>
                  <a:schemeClr val="accent3">
                    <a:lumMod val="75000"/>
                  </a:schemeClr>
                </a:solidFill>
              </a:rPr>
              <a:t>MODULE 7</a:t>
            </a:r>
            <a:r>
              <a:rPr lang="en-US" sz="4200" baseline="-25000" dirty="0">
                <a:solidFill>
                  <a:schemeClr val="accent3">
                    <a:lumMod val="75000"/>
                  </a:schemeClr>
                </a:solidFill>
                <a:latin typeface="Brush Script MT" panose="03060802040406070304" pitchFamily="66" charset="0"/>
              </a:rPr>
              <a:t>(Listening &amp; Speaking skills)</a:t>
            </a:r>
            <a:endParaRPr lang="ru-RU" sz="42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274847"/>
          </a:xfrm>
        </p:spPr>
        <p:txBody>
          <a:bodyPr rtlCol="0"/>
          <a:lstStyle/>
          <a:p>
            <a:pPr rtl="0"/>
            <a:r>
              <a:rPr lang="en-US" dirty="0"/>
              <a:t>Let’s have fun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E7851-9ED0-46E7-A028-0C3DF17EB25D}"/>
              </a:ext>
            </a:extLst>
          </p:cNvPr>
          <p:cNvSpPr txBox="1"/>
          <p:nvPr/>
        </p:nvSpPr>
        <p:spPr>
          <a:xfrm flipH="1">
            <a:off x="10284831" y="1789762"/>
            <a:ext cx="152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7b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E11EA1-FA93-4B52-9B38-10FB316F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10</a:t>
            </a:fld>
            <a:endParaRPr lang="ru-RU" noProof="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CD498D-8F07-40E2-ACC8-7CBA03A99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66"/>
          <a:stretch/>
        </p:blipFill>
        <p:spPr>
          <a:xfrm>
            <a:off x="0" y="0"/>
            <a:ext cx="12192000" cy="718115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E797C0-B4C2-4B4D-96C2-F66D9288708B}"/>
              </a:ext>
            </a:extLst>
          </p:cNvPr>
          <p:cNvSpPr/>
          <p:nvPr/>
        </p:nvSpPr>
        <p:spPr>
          <a:xfrm>
            <a:off x="600362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99F944C-D486-48A0-A1E1-CB574C2EFD65}"/>
              </a:ext>
            </a:extLst>
          </p:cNvPr>
          <p:cNvSpPr/>
          <p:nvPr/>
        </p:nvSpPr>
        <p:spPr>
          <a:xfrm>
            <a:off x="1507228" y="0"/>
            <a:ext cx="9571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A9653F-8410-4089-B053-37ECDD522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8" r="47003"/>
          <a:stretch/>
        </p:blipFill>
        <p:spPr>
          <a:xfrm>
            <a:off x="0" y="0"/>
            <a:ext cx="6188356" cy="71811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292C8C-E5B5-46D2-97B7-7E5C6D016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97"/>
          <a:stretch/>
        </p:blipFill>
        <p:spPr>
          <a:xfrm>
            <a:off x="6188356" y="0"/>
            <a:ext cx="6003644" cy="71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5069 -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70691 -0.0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39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FD19FA-F37A-4C3B-9E94-AE4D5B6E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C8B1E-EEAD-4923-9CDE-70AC7A4D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163B973-D650-4B95-88AA-DD0A4F56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120" y="0"/>
            <a:ext cx="5803760" cy="94549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Types of performances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4AAE07-E4E0-40D7-A459-55762DE28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79" y="1101303"/>
            <a:ext cx="4391129" cy="24677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101196-A5C7-43E1-BDF8-3FBAA481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458" y="1123051"/>
            <a:ext cx="4392284" cy="23059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E2F2F-5D7D-4A04-A1DA-8496DC5AA89A}"/>
              </a:ext>
            </a:extLst>
          </p:cNvPr>
          <p:cNvSpPr txBox="1"/>
          <p:nvPr/>
        </p:nvSpPr>
        <p:spPr>
          <a:xfrm>
            <a:off x="10459288" y="1123051"/>
            <a:ext cx="147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musical</a:t>
            </a:r>
            <a:endParaRPr lang="ru-RU" sz="2400" b="1" dirty="0">
              <a:solidFill>
                <a:schemeClr val="bg1"/>
              </a:solidFill>
              <a:cs typeface="MV Boli" panose="0200050003020009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796698-2B6F-4D9E-A403-6A41BBCC078E}"/>
              </a:ext>
            </a:extLst>
          </p:cNvPr>
          <p:cNvSpPr txBox="1"/>
          <p:nvPr/>
        </p:nvSpPr>
        <p:spPr>
          <a:xfrm>
            <a:off x="3883686" y="1124354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ballet</a:t>
            </a:r>
            <a:endParaRPr lang="ru-RU" sz="2400" b="1" dirty="0">
              <a:solidFill>
                <a:schemeClr val="bg1"/>
              </a:solidFill>
              <a:cs typeface="MV Boli" panose="0200050003020009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70E909-D8B9-4C89-8183-EE4A7C466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15" y="4097309"/>
            <a:ext cx="3697096" cy="246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2BA7E1-E51F-43EB-8DE4-CBC1E52F1C2F}"/>
              </a:ext>
            </a:extLst>
          </p:cNvPr>
          <p:cNvSpPr txBox="1"/>
          <p:nvPr/>
        </p:nvSpPr>
        <p:spPr>
          <a:xfrm>
            <a:off x="1994291" y="4122158"/>
            <a:ext cx="258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music concert</a:t>
            </a:r>
            <a:endParaRPr lang="ru-RU" sz="2400" b="1" dirty="0">
              <a:solidFill>
                <a:schemeClr val="bg1"/>
              </a:solidFill>
              <a:cs typeface="MV Boli" panose="0200050003020009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9A70579-30A5-403B-825E-0BDE9D252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135" y="4097309"/>
            <a:ext cx="3942750" cy="26268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926774-2DD0-43DB-989B-9CA3ABF58211}"/>
              </a:ext>
            </a:extLst>
          </p:cNvPr>
          <p:cNvSpPr txBox="1"/>
          <p:nvPr/>
        </p:nvSpPr>
        <p:spPr>
          <a:xfrm>
            <a:off x="10719917" y="4045856"/>
            <a:ext cx="147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opera</a:t>
            </a:r>
            <a:endParaRPr lang="ru-RU" sz="2400" b="1" dirty="0">
              <a:solidFill>
                <a:schemeClr val="bg1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4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74"/>
            <a:ext cx="10515600" cy="67627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Лексика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576EF6E-7DE7-40C4-9B1A-D0DC072A28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08672" y="1021628"/>
            <a:ext cx="3143893" cy="4814743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endParaRPr lang="en-GB" sz="1600" b="1" dirty="0"/>
          </a:p>
          <a:p>
            <a:pPr marL="0" indent="0" algn="r">
              <a:lnSpc>
                <a:spcPct val="150000"/>
              </a:lnSpc>
              <a:buNone/>
            </a:pPr>
            <a:endParaRPr lang="en-GB" sz="1600" b="1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Stalls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Orchestra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Opera glasses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Aisle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Balcony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Stage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Curtain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1600" b="1" dirty="0"/>
              <a:t>Usher</a:t>
            </a:r>
            <a:endParaRPr lang="ru-RU" sz="1600" b="1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31CD6E9B-A6AD-4AA1-885D-C4D8E4DD01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64394" y="1894060"/>
            <a:ext cx="2928135" cy="46574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Оркестр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Портер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Театральный бинокль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Билетер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Сцена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Проход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Занавес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Балкон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b="1" dirty="0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70BD57B-729E-439C-8299-DD7A930ACC4B}"/>
              </a:ext>
            </a:extLst>
          </p:cNvPr>
          <p:cNvCxnSpPr/>
          <p:nvPr/>
        </p:nvCxnSpPr>
        <p:spPr>
          <a:xfrm>
            <a:off x="5134708" y="2160396"/>
            <a:ext cx="1329686" cy="4220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3CE1EEB-2427-4185-A37A-135229178E46}"/>
              </a:ext>
            </a:extLst>
          </p:cNvPr>
          <p:cNvCxnSpPr/>
          <p:nvPr/>
        </p:nvCxnSpPr>
        <p:spPr>
          <a:xfrm flipV="1">
            <a:off x="5052565" y="2160396"/>
            <a:ext cx="1411829" cy="4220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EFA3CA6-415B-4805-A33C-27B11A608D4D}"/>
              </a:ext>
            </a:extLst>
          </p:cNvPr>
          <p:cNvCxnSpPr/>
          <p:nvPr/>
        </p:nvCxnSpPr>
        <p:spPr>
          <a:xfrm>
            <a:off x="5052565" y="3014505"/>
            <a:ext cx="141182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93DB5DAF-92E5-4C3F-A15B-52D17F6C947D}"/>
              </a:ext>
            </a:extLst>
          </p:cNvPr>
          <p:cNvCxnSpPr>
            <a:stCxn id="16" idx="3"/>
          </p:cNvCxnSpPr>
          <p:nvPr/>
        </p:nvCxnSpPr>
        <p:spPr>
          <a:xfrm>
            <a:off x="5052565" y="3429000"/>
            <a:ext cx="1411829" cy="9018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D1C75F3-55D9-4A00-8D15-232E8660C962}"/>
              </a:ext>
            </a:extLst>
          </p:cNvPr>
          <p:cNvCxnSpPr/>
          <p:nvPr/>
        </p:nvCxnSpPr>
        <p:spPr>
          <a:xfrm>
            <a:off x="5052565" y="3918857"/>
            <a:ext cx="1411829" cy="12560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CE7A23E-2C59-4451-9C0D-1D8BFAB5DAC1}"/>
              </a:ext>
            </a:extLst>
          </p:cNvPr>
          <p:cNvCxnSpPr/>
          <p:nvPr/>
        </p:nvCxnSpPr>
        <p:spPr>
          <a:xfrm flipV="1">
            <a:off x="5052565" y="3902873"/>
            <a:ext cx="1411829" cy="4279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589D9CE1-B9C0-451C-B2A8-B23A6F5DFC30}"/>
              </a:ext>
            </a:extLst>
          </p:cNvPr>
          <p:cNvCxnSpPr/>
          <p:nvPr/>
        </p:nvCxnSpPr>
        <p:spPr>
          <a:xfrm>
            <a:off x="5052565" y="4805169"/>
            <a:ext cx="141182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3CEEA2BD-7CCB-4827-850A-F1C814DB3953}"/>
              </a:ext>
            </a:extLst>
          </p:cNvPr>
          <p:cNvCxnSpPr/>
          <p:nvPr/>
        </p:nvCxnSpPr>
        <p:spPr>
          <a:xfrm flipV="1">
            <a:off x="5052565" y="3506875"/>
            <a:ext cx="1411829" cy="17383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B707E52-A9AA-44C1-8055-9111B140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1" y="4346723"/>
            <a:ext cx="3649092" cy="243272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3308A9B-6F18-4591-9767-649202E12479}"/>
              </a:ext>
            </a:extLst>
          </p:cNvPr>
          <p:cNvSpPr txBox="1"/>
          <p:nvPr/>
        </p:nvSpPr>
        <p:spPr>
          <a:xfrm>
            <a:off x="172240" y="3934211"/>
            <a:ext cx="162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usher</a:t>
            </a:r>
            <a:endParaRPr lang="ru-RU" sz="2400" b="1" dirty="0">
              <a:cs typeface="MV Boli" panose="02000500030200090000" pitchFamily="2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7CABCD4-71F3-4299-A8AF-053963D7B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148" y="0"/>
            <a:ext cx="3592852" cy="245898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8926D59-3271-4BD9-BA66-5864A10B2C8B}"/>
              </a:ext>
            </a:extLst>
          </p:cNvPr>
          <p:cNvSpPr txBox="1"/>
          <p:nvPr/>
        </p:nvSpPr>
        <p:spPr>
          <a:xfrm>
            <a:off x="11079079" y="2466905"/>
            <a:ext cx="124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stalls</a:t>
            </a:r>
            <a:endParaRPr lang="ru-RU" sz="2400" b="1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83A52AA7-D6C2-48D9-8372-F505226FBB7F}"/>
              </a:ext>
            </a:extLst>
          </p:cNvPr>
          <p:cNvPicPr>
            <a:picLocks noGrp="1" noChangeAspect="1"/>
          </p:cNvPicPr>
          <p:nvPr>
            <p:ph type="media" sz="quarter" idx="17"/>
          </p:nvPr>
        </p:nvPicPr>
        <p:blipFill>
          <a:blip r:embed="rId3"/>
          <a:stretch>
            <a:fillRect/>
          </a:stretch>
        </p:blipFill>
        <p:spPr>
          <a:xfrm>
            <a:off x="342335" y="1455857"/>
            <a:ext cx="6867657" cy="4360962"/>
          </a:xfr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816819"/>
            <a:ext cx="7366027" cy="744319"/>
          </a:xfrm>
        </p:spPr>
        <p:txBody>
          <a:bodyPr rtlCol="0">
            <a:normAutofit/>
          </a:bodyPr>
          <a:lstStyle/>
          <a:p>
            <a:pPr rtl="0"/>
            <a:r>
              <a:rPr lang="en-GB" i="1" baseline="-25000" dirty="0">
                <a:latin typeface="Agency FB" panose="020B0503020202020204" pitchFamily="34" charset="0"/>
              </a:rPr>
              <a:t> </a:t>
            </a:r>
            <a:endParaRPr lang="ru-RU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CA2DD9-0594-41A3-95BA-5BE64EEAB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77" y="159049"/>
            <a:ext cx="5022547" cy="9844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10577B1-6463-48D6-9602-36C66D8EBC54}"/>
              </a:ext>
            </a:extLst>
          </p:cNvPr>
          <p:cNvSpPr txBox="1"/>
          <p:nvPr/>
        </p:nvSpPr>
        <p:spPr>
          <a:xfrm>
            <a:off x="5844425" y="1949652"/>
            <a:ext cx="104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3">
                    <a:lumMod val="75000"/>
                  </a:schemeClr>
                </a:solidFill>
              </a:rPr>
              <a:t>curtain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5C12B9-EB36-47C0-8BEA-422A7D472F0B}"/>
              </a:ext>
            </a:extLst>
          </p:cNvPr>
          <p:cNvSpPr txBox="1"/>
          <p:nvPr/>
        </p:nvSpPr>
        <p:spPr>
          <a:xfrm flipH="1">
            <a:off x="5844425" y="2662151"/>
            <a:ext cx="88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3">
                    <a:lumMod val="75000"/>
                  </a:schemeClr>
                </a:solidFill>
              </a:rPr>
              <a:t>stalls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C1CE6-886C-4B1A-98AF-0FF46774BA5D}"/>
              </a:ext>
            </a:extLst>
          </p:cNvPr>
          <p:cNvSpPr txBox="1"/>
          <p:nvPr/>
        </p:nvSpPr>
        <p:spPr>
          <a:xfrm flipH="1">
            <a:off x="5844425" y="3174595"/>
            <a:ext cx="931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3">
                    <a:lumMod val="75000"/>
                  </a:schemeClr>
                </a:solidFill>
              </a:rPr>
              <a:t>usher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DF91A-016B-46A8-B100-24EB3532F1BB}"/>
              </a:ext>
            </a:extLst>
          </p:cNvPr>
          <p:cNvSpPr txBox="1"/>
          <p:nvPr/>
        </p:nvSpPr>
        <p:spPr>
          <a:xfrm>
            <a:off x="7062174" y="3574705"/>
            <a:ext cx="242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3">
                    <a:lumMod val="75000"/>
                  </a:schemeClr>
                </a:solidFill>
              </a:rPr>
              <a:t>opera glasses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4C125-F4CB-4B34-95ED-96DFE31F93A3}"/>
              </a:ext>
            </a:extLst>
          </p:cNvPr>
          <p:cNvSpPr txBox="1"/>
          <p:nvPr/>
        </p:nvSpPr>
        <p:spPr>
          <a:xfrm>
            <a:off x="5844425" y="4391821"/>
            <a:ext cx="90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3">
                    <a:lumMod val="75000"/>
                  </a:schemeClr>
                </a:solidFill>
              </a:rPr>
              <a:t>aisle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6BB980-DED9-4B1D-BB39-32E24A53440F}"/>
              </a:ext>
            </a:extLst>
          </p:cNvPr>
          <p:cNvSpPr txBox="1"/>
          <p:nvPr/>
        </p:nvSpPr>
        <p:spPr>
          <a:xfrm>
            <a:off x="5844425" y="4818459"/>
            <a:ext cx="116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3">
                    <a:lumMod val="75000"/>
                  </a:schemeClr>
                </a:solidFill>
              </a:rPr>
              <a:t>balcony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7EFA4-BBE9-4AB2-9277-638159EF14DF}"/>
              </a:ext>
            </a:extLst>
          </p:cNvPr>
          <p:cNvSpPr txBox="1"/>
          <p:nvPr/>
        </p:nvSpPr>
        <p:spPr>
          <a:xfrm flipH="1">
            <a:off x="6278515" y="5240355"/>
            <a:ext cx="135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3">
                    <a:lumMod val="75000"/>
                  </a:schemeClr>
                </a:solidFill>
              </a:rPr>
              <a:t>orchestra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EC7B39-B513-4099-ACCB-D01B9FEF1629}"/>
              </a:ext>
            </a:extLst>
          </p:cNvPr>
          <p:cNvSpPr/>
          <p:nvPr/>
        </p:nvSpPr>
        <p:spPr>
          <a:xfrm>
            <a:off x="5731380" y="2029292"/>
            <a:ext cx="1271118" cy="419334"/>
          </a:xfrm>
          <a:prstGeom prst="rect">
            <a:avLst/>
          </a:prstGeom>
          <a:solidFill>
            <a:srgbClr val="3D7E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04FB5C-A54D-4BD3-BBA1-612D08E1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117" y="2508424"/>
            <a:ext cx="3395766" cy="184115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F75240-5660-4D98-B7BE-C011420EA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860" y="2673318"/>
            <a:ext cx="1274174" cy="4206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35157D-1765-4A8C-8793-6434048C9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380" y="3213652"/>
            <a:ext cx="1274174" cy="4206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7FFFB0F-FE5B-4CB5-8805-3E411AAFC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263" y="3642332"/>
            <a:ext cx="2015414" cy="4206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FBF090A-CA36-49A5-B502-7E652CD2A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000" y="4381546"/>
            <a:ext cx="1274174" cy="42066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CE4F924-3FC0-4F55-A34C-7A207C76B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000" y="4844495"/>
            <a:ext cx="1274174" cy="42066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9DB7B78-2DBB-4B02-8C53-7E9780FFC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92" y="5367214"/>
            <a:ext cx="127417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28" y="263525"/>
            <a:ext cx="2481943" cy="549275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DIALOGUE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69B289D-5BD5-4B47-B065-C799AC9B728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59712" y="795299"/>
            <a:ext cx="4428666" cy="57991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F67BC-F627-4442-9657-767BFA3EF857}"/>
              </a:ext>
            </a:extLst>
          </p:cNvPr>
          <p:cNvSpPr txBox="1"/>
          <p:nvPr/>
        </p:nvSpPr>
        <p:spPr>
          <a:xfrm>
            <a:off x="1731080" y="1510900"/>
            <a:ext cx="44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anose="0208090404030B020404" pitchFamily="18" charset="0"/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5A4B8-51A6-480C-AA58-905B59FBC425}"/>
              </a:ext>
            </a:extLst>
          </p:cNvPr>
          <p:cNvSpPr txBox="1"/>
          <p:nvPr/>
        </p:nvSpPr>
        <p:spPr>
          <a:xfrm>
            <a:off x="1731080" y="2192327"/>
            <a:ext cx="51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anose="0208090404030B020404" pitchFamily="18" charset="0"/>
              </a:rPr>
              <a:t>F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1FC30-357D-472A-8043-887EDB523AA1}"/>
              </a:ext>
            </a:extLst>
          </p:cNvPr>
          <p:cNvSpPr txBox="1"/>
          <p:nvPr/>
        </p:nvSpPr>
        <p:spPr>
          <a:xfrm>
            <a:off x="1762419" y="3344750"/>
            <a:ext cx="6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anose="0208090404030B020404" pitchFamily="18" charset="0"/>
              </a:rPr>
              <a:t>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B8E0-955A-4797-BBDD-95426E7B1EC9}"/>
              </a:ext>
            </a:extLst>
          </p:cNvPr>
          <p:cNvSpPr txBox="1"/>
          <p:nvPr/>
        </p:nvSpPr>
        <p:spPr>
          <a:xfrm>
            <a:off x="1795516" y="4245856"/>
            <a:ext cx="55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anose="0208090404030B020404" pitchFamily="18" charset="0"/>
              </a:rPr>
              <a:t>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72F28-CD87-4884-B967-BEC872DAE50D}"/>
              </a:ext>
            </a:extLst>
          </p:cNvPr>
          <p:cNvSpPr txBox="1"/>
          <p:nvPr/>
        </p:nvSpPr>
        <p:spPr>
          <a:xfrm>
            <a:off x="1826855" y="4926444"/>
            <a:ext cx="55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anose="0208090404030B020404" pitchFamily="18" charset="0"/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164AB-8A8C-4DEE-95E8-FD8378F3B1AB}"/>
              </a:ext>
            </a:extLst>
          </p:cNvPr>
          <p:cNvSpPr txBox="1"/>
          <p:nvPr/>
        </p:nvSpPr>
        <p:spPr>
          <a:xfrm>
            <a:off x="1806945" y="5417536"/>
            <a:ext cx="44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anose="0208090404030B020404" pitchFamily="18" charset="0"/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8F373E-BB45-41C7-9E93-7655092A4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28" y="1238205"/>
            <a:ext cx="3529013" cy="6339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73F02D-0F38-4B14-AA53-8D36B56BE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487" b="35847"/>
          <a:stretch/>
        </p:blipFill>
        <p:spPr>
          <a:xfrm>
            <a:off x="5142684" y="1894842"/>
            <a:ext cx="6581947" cy="3863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A7BD6B-A9C0-473E-8B2C-770FED93F5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008" r="-196"/>
          <a:stretch/>
        </p:blipFill>
        <p:spPr>
          <a:xfrm>
            <a:off x="5105944" y="2829173"/>
            <a:ext cx="6247856" cy="5155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8272909-B36E-4C89-8B3A-B33BA4DFD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914" y="2363902"/>
            <a:ext cx="2754234" cy="4961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D9138B5-1292-4361-86E1-1A932C783E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1754"/>
          <a:stretch/>
        </p:blipFill>
        <p:spPr>
          <a:xfrm>
            <a:off x="4702383" y="3352577"/>
            <a:ext cx="7489617" cy="51672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6B7C58-8309-4A59-982E-91C0B225E5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0552"/>
          <a:stretch/>
        </p:blipFill>
        <p:spPr>
          <a:xfrm>
            <a:off x="4666374" y="3870325"/>
            <a:ext cx="6561241" cy="4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966810-C92C-4690-A989-3FE8D7AE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E0D586-38D9-4825-A659-12DC9A73C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581" r="634"/>
          <a:stretch/>
        </p:blipFill>
        <p:spPr>
          <a:xfrm>
            <a:off x="359024" y="723996"/>
            <a:ext cx="4584765" cy="5275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CDC71-3036-4953-9B99-D7766FD29307}"/>
              </a:ext>
            </a:extLst>
          </p:cNvPr>
          <p:cNvSpPr txBox="1"/>
          <p:nvPr/>
        </p:nvSpPr>
        <p:spPr>
          <a:xfrm>
            <a:off x="6333813" y="16982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stalls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A6D88-5B3B-428E-B994-841DC96D8253}"/>
              </a:ext>
            </a:extLst>
          </p:cNvPr>
          <p:cNvSpPr txBox="1"/>
          <p:nvPr/>
        </p:nvSpPr>
        <p:spPr>
          <a:xfrm>
            <a:off x="6333813" y="2303638"/>
            <a:ext cx="123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orchestra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79433-02BC-43EB-AC7C-B51CB15C8F29}"/>
              </a:ext>
            </a:extLst>
          </p:cNvPr>
          <p:cNvSpPr txBox="1"/>
          <p:nvPr/>
        </p:nvSpPr>
        <p:spPr>
          <a:xfrm>
            <a:off x="6333813" y="29089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aisle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66D71-84C8-4888-80DB-D4D159795B07}"/>
              </a:ext>
            </a:extLst>
          </p:cNvPr>
          <p:cNvSpPr txBox="1"/>
          <p:nvPr/>
        </p:nvSpPr>
        <p:spPr>
          <a:xfrm flipH="1">
            <a:off x="6333813" y="3514356"/>
            <a:ext cx="12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balcony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D8EE0-FB57-4ACC-8A6A-B9AEF6D32924}"/>
              </a:ext>
            </a:extLst>
          </p:cNvPr>
          <p:cNvSpPr txBox="1"/>
          <p:nvPr/>
        </p:nvSpPr>
        <p:spPr>
          <a:xfrm>
            <a:off x="6333813" y="411971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stage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3E39A-3D6D-4461-B5E0-9529F0129CA9}"/>
              </a:ext>
            </a:extLst>
          </p:cNvPr>
          <p:cNvSpPr txBox="1"/>
          <p:nvPr/>
        </p:nvSpPr>
        <p:spPr>
          <a:xfrm>
            <a:off x="6333813" y="47250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curtain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87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24297 -0.6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35924 -0.3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47513 0.23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43255 0.52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9492 0.36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18932 0.1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22354AD-9468-4045-B290-FF024EE6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7</a:t>
            </a:fld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71D785-6943-44BF-B65F-EC0E05F7E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9" r="991"/>
          <a:stretch/>
        </p:blipFill>
        <p:spPr>
          <a:xfrm>
            <a:off x="3072576" y="351692"/>
            <a:ext cx="6046848" cy="582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1D93B-DD9C-45E6-A4BD-147F451097D2}"/>
              </a:ext>
            </a:extLst>
          </p:cNvPr>
          <p:cNvSpPr txBox="1"/>
          <p:nvPr/>
        </p:nvSpPr>
        <p:spPr>
          <a:xfrm>
            <a:off x="4024364" y="26226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ballet</a:t>
            </a:r>
            <a:endParaRPr lang="ru-RU" dirty="0"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CEE72-8854-4A76-8151-717FD874EE81}"/>
              </a:ext>
            </a:extLst>
          </p:cNvPr>
          <p:cNvSpPr txBox="1"/>
          <p:nvPr/>
        </p:nvSpPr>
        <p:spPr>
          <a:xfrm>
            <a:off x="6978579" y="25999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music</a:t>
            </a:r>
            <a:endParaRPr lang="ru-RU" dirty="0">
              <a:latin typeface="Ink Free" panose="03080402000500000000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258865-9D9A-4091-B6AC-484C24164EE4}"/>
              </a:ext>
            </a:extLst>
          </p:cNvPr>
          <p:cNvSpPr txBox="1"/>
          <p:nvPr/>
        </p:nvSpPr>
        <p:spPr>
          <a:xfrm>
            <a:off x="3858567" y="5526593"/>
            <a:ext cx="10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opera</a:t>
            </a:r>
            <a:endParaRPr lang="ru-RU" dirty="0">
              <a:latin typeface="Ink Free" panose="03080402000500000000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CD5DBC-0CC8-4B81-BAC1-5B084140F58B}"/>
              </a:ext>
            </a:extLst>
          </p:cNvPr>
          <p:cNvSpPr txBox="1"/>
          <p:nvPr/>
        </p:nvSpPr>
        <p:spPr>
          <a:xfrm>
            <a:off x="6978579" y="5526593"/>
            <a:ext cx="111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musical </a:t>
            </a:r>
            <a:endParaRPr lang="ru-RU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99F77B-6DA8-47FC-BC27-A616E5D7E7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3252" y="0"/>
            <a:ext cx="1216549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94CDD8-7872-4409-AA00-B9782E1F3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EVERYDAY ENGLISH</a:t>
            </a:r>
            <a:r>
              <a:rPr lang="en-US" baseline="-25000" dirty="0">
                <a:latin typeface="Brush Script MT" panose="03060802040406070304" pitchFamily="66" charset="0"/>
              </a:rPr>
              <a:t>(Dialogues)</a:t>
            </a:r>
            <a:endParaRPr lang="ru-RU" baseline="-25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D7B437-6CC0-469D-A47A-48BC05FE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8</a:t>
            </a:fld>
            <a:endParaRPr lang="ru-RU" noProof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211F82-AB84-41DF-B427-1F1EB324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192" y="514714"/>
            <a:ext cx="5184808" cy="6343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28C869-9C70-4C5F-89FF-0727A6F1C72E}"/>
              </a:ext>
            </a:extLst>
          </p:cNvPr>
          <p:cNvSpPr txBox="1"/>
          <p:nvPr/>
        </p:nvSpPr>
        <p:spPr>
          <a:xfrm>
            <a:off x="7805001" y="53049"/>
            <a:ext cx="36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The </a:t>
            </a:r>
            <a:r>
              <a:rPr lang="en-US" sz="2400" dirty="0" err="1">
                <a:latin typeface="Bahnschrift Condensed" panose="020B0502040204020203" pitchFamily="34" charset="0"/>
              </a:rPr>
              <a:t>Mariinsky</a:t>
            </a:r>
            <a:r>
              <a:rPr lang="en-US" sz="2400" dirty="0">
                <a:latin typeface="Bahnschrift Condensed" panose="020B0502040204020203" pitchFamily="34" charset="0"/>
              </a:rPr>
              <a:t> Theatre presents 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D1A5D2-26FC-48B5-800F-FA3E1FAFA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" t="-86" r="1727" b="1"/>
          <a:stretch/>
        </p:blipFill>
        <p:spPr>
          <a:xfrm>
            <a:off x="366717" y="2446068"/>
            <a:ext cx="6157862" cy="36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1FAAAB-D940-43D9-A78F-06653297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D2504D-2F17-4073-9911-7D48885A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08" y="2580420"/>
            <a:ext cx="9436960" cy="16971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5DF595-CCCF-4E06-A8F3-F6678FB1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4050"/>
            <a:ext cx="8143481" cy="28072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4A4617-5739-4DA2-8D7E-8B93A25B0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648" y="483735"/>
            <a:ext cx="4224337" cy="12069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1BA0E6-5587-45C8-98A9-5C6D2D7A866A}"/>
              </a:ext>
            </a:extLst>
          </p:cNvPr>
          <p:cNvSpPr txBox="1"/>
          <p:nvPr/>
        </p:nvSpPr>
        <p:spPr>
          <a:xfrm>
            <a:off x="7467599" y="2312739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lackadder ITC" panose="04020505051007020D02" pitchFamily="82" charset="0"/>
              </a:rPr>
              <a:t>Hard of hearing</a:t>
            </a:r>
            <a:endParaRPr lang="ru-RU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0A9AA-9F04-4A0C-87F8-6440FA7833E5}"/>
              </a:ext>
            </a:extLst>
          </p:cNvPr>
          <p:cNvSpPr txBox="1"/>
          <p:nvPr/>
        </p:nvSpPr>
        <p:spPr>
          <a:xfrm>
            <a:off x="1847850" y="3328194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lackadder ITC" panose="04020505051007020D02" pitchFamily="82" charset="0"/>
              </a:rPr>
              <a:t>Daylight robbery</a:t>
            </a:r>
            <a:endParaRPr lang="ru-RU" sz="3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3ECC58-CD1B-4448-AD23-CADEBD8C22CF}"/>
              </a:ext>
            </a:extLst>
          </p:cNvPr>
          <p:cNvSpPr txBox="1"/>
          <p:nvPr/>
        </p:nvSpPr>
        <p:spPr>
          <a:xfrm>
            <a:off x="1567059" y="4979394"/>
            <a:ext cx="250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lackadder ITC" panose="04020505051007020D02" pitchFamily="82" charset="0"/>
              </a:rPr>
              <a:t>Hot cakes</a:t>
            </a:r>
            <a:endParaRPr lang="ru-RU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45AC1D-E5BC-4471-9BDD-305999A2A736}"/>
              </a:ext>
            </a:extLst>
          </p:cNvPr>
          <p:cNvSpPr txBox="1"/>
          <p:nvPr/>
        </p:nvSpPr>
        <p:spPr>
          <a:xfrm>
            <a:off x="3695700" y="6004374"/>
            <a:ext cx="2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lackadder ITC" panose="04020505051007020D02" pitchFamily="82" charset="0"/>
              </a:rPr>
              <a:t>One hit wonder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154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«Веселый отпуск»</Template>
  <TotalTime>369</TotalTime>
  <Words>104</Words>
  <Application>Microsoft Office PowerPoint</Application>
  <PresentationFormat>Широкоэкранный</PresentationFormat>
  <Paragraphs>74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Agency FB</vt:lpstr>
      <vt:lpstr>Arial</vt:lpstr>
      <vt:lpstr>Bahnschrift Condensed</vt:lpstr>
      <vt:lpstr>Blackadder ITC</vt:lpstr>
      <vt:lpstr>Brush Script MT</vt:lpstr>
      <vt:lpstr>Calibri</vt:lpstr>
      <vt:lpstr>Century Gothic</vt:lpstr>
      <vt:lpstr>Cooper Black</vt:lpstr>
      <vt:lpstr>Ink Free</vt:lpstr>
      <vt:lpstr>MV Boli</vt:lpstr>
      <vt:lpstr>Тема Office</vt:lpstr>
      <vt:lpstr>MODULE 7(Listening &amp; Speaking skills)</vt:lpstr>
      <vt:lpstr>Types of performances</vt:lpstr>
      <vt:lpstr>Лексика </vt:lpstr>
      <vt:lpstr> </vt:lpstr>
      <vt:lpstr>DIALOGUE</vt:lpstr>
      <vt:lpstr>Презентация PowerPoint</vt:lpstr>
      <vt:lpstr>Презентация PowerPoint</vt:lpstr>
      <vt:lpstr>EVERYDAY ENGLISH(Dialogues)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Екатерина Носова</dc:creator>
  <cp:lastModifiedBy>Екатерина Носова</cp:lastModifiedBy>
  <cp:revision>32</cp:revision>
  <dcterms:created xsi:type="dcterms:W3CDTF">2023-12-13T11:47:04Z</dcterms:created>
  <dcterms:modified xsi:type="dcterms:W3CDTF">2023-12-16T11:54:46Z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