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8ED5-F9E4-49A1-8FC7-E168CE0160A0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EC03-18B1-476D-9887-C4C0FD93AD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Загадочный скворец</a:t>
            </a:r>
          </a:p>
        </p:txBody>
      </p:sp>
      <p:pic>
        <p:nvPicPr>
          <p:cNvPr id="17411" name="Picture 4" descr="Изображение 11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557338"/>
            <a:ext cx="5832475" cy="50720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Карибский тюлень-монах</a:t>
            </a:r>
          </a:p>
        </p:txBody>
      </p:sp>
      <p:pic>
        <p:nvPicPr>
          <p:cNvPr id="18435" name="Picture 4" descr="Изображение 11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7288" y="1668463"/>
            <a:ext cx="7015162" cy="48561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Странствующие голуби</a:t>
            </a:r>
          </a:p>
        </p:txBody>
      </p:sp>
      <p:pic>
        <p:nvPicPr>
          <p:cNvPr id="19459" name="Picture 4" descr="Изображение 11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341438"/>
            <a:ext cx="7345363" cy="47513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Изображение 12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692150"/>
            <a:ext cx="6192837" cy="56165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Морские коровы</a:t>
            </a:r>
          </a:p>
        </p:txBody>
      </p:sp>
      <p:pic>
        <p:nvPicPr>
          <p:cNvPr id="21507" name="Picture 4" descr="Изображение 12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484313"/>
            <a:ext cx="8280400" cy="44656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Загадочный скворец</vt:lpstr>
      <vt:lpstr> Карибский тюлень-монах</vt:lpstr>
      <vt:lpstr>Странствующие голуби</vt:lpstr>
      <vt:lpstr>Слайд 4</vt:lpstr>
      <vt:lpstr>Морские коровы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Загадочный скворец</dc:title>
  <dc:creator>МАКС</dc:creator>
  <cp:lastModifiedBy>МАКС</cp:lastModifiedBy>
  <cp:revision>1</cp:revision>
  <dcterms:created xsi:type="dcterms:W3CDTF">2007-12-11T20:11:35Z</dcterms:created>
  <dcterms:modified xsi:type="dcterms:W3CDTF">2007-12-11T20:11:45Z</dcterms:modified>
</cp:coreProperties>
</file>