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95A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8880" y="580381"/>
            <a:ext cx="1951200" cy="56439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2401" y="580381"/>
            <a:ext cx="5718240" cy="5643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401" y="1905320"/>
            <a:ext cx="383472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360" y="1905320"/>
            <a:ext cx="3834720" cy="43190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400" y="580382"/>
            <a:ext cx="780768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2400" y="1905320"/>
            <a:ext cx="7807680" cy="431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1372320" cy="6858000"/>
          </a:xfrm>
          <a:prstGeom prst="roundRect">
            <a:avLst>
              <a:gd name="adj" fmla="val 102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385280" y="0"/>
            <a:ext cx="34560" cy="6858000"/>
          </a:xfrm>
          <a:prstGeom prst="roundRect">
            <a:avLst>
              <a:gd name="adj" fmla="val 4167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3000">
    <p:dissolve/>
  </p:transition>
  <p:txStyles>
    <p:titleStyle>
      <a:lvl1pPr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325445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2pPr>
      <a:lvl3pPr marL="652330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3pPr>
      <a:lvl4pPr marL="979214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4pPr>
      <a:lvl5pPr marL="1306100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5pPr>
      <a:lvl6pPr marL="1720826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6pPr>
      <a:lvl7pPr marL="2135552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7pPr>
      <a:lvl8pPr marL="2550278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8pPr>
      <a:lvl9pPr marL="2965004" algn="ctr" defTabSz="4075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ＭＳ Ｐ明朝" pitchFamily="16" charset="-128"/>
        </a:defRPr>
      </a:lvl9pPr>
    </p:titleStyle>
    <p:bodyStyle>
      <a:lvl1pPr marL="391686" indent="-293764" algn="l" defTabSz="407526" rtl="0" eaLnBrk="1" fontAlgn="base" hangingPunct="1">
        <a:spcBef>
          <a:spcPct val="0"/>
        </a:spcBef>
        <a:spcAft>
          <a:spcPts val="1282"/>
        </a:spcAft>
        <a:buClr>
          <a:srgbClr val="00FFFF"/>
        </a:buClr>
        <a:buSzPct val="45000"/>
        <a:buFont typeface="Wingdings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07526" rtl="0" eaLnBrk="1" fontAlgn="base" hangingPunct="1"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500">
          <a:solidFill>
            <a:srgbClr val="000000"/>
          </a:solidFill>
          <a:latin typeface="+mn-lt"/>
          <a:ea typeface="+mn-ea"/>
        </a:defRPr>
      </a:lvl2pPr>
      <a:lvl3pPr marL="1175057" indent="-195843" algn="l" defTabSz="407526" rtl="0" eaLnBrk="1" fontAlgn="base" hangingPunct="1"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</a:defRPr>
      </a:lvl3pPr>
      <a:lvl4pPr marL="1566743" indent="-195843" algn="l" defTabSz="407526" rtl="0" eaLnBrk="1" fontAlgn="base" hangingPunct="1"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</a:defRPr>
      </a:lvl4pPr>
      <a:lvl5pPr marL="1958429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</a:defRPr>
      </a:lvl5pPr>
      <a:lvl6pPr marL="2373155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</a:defRPr>
      </a:lvl6pPr>
      <a:lvl7pPr marL="2787881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</a:defRPr>
      </a:lvl7pPr>
      <a:lvl8pPr marL="3202607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</a:defRPr>
      </a:lvl8pPr>
      <a:lvl9pPr marL="3617333" indent="-195843" algn="l" defTabSz="407526" rtl="0" eaLnBrk="1" fontAlgn="base" hangingPunct="1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7225" y="1714488"/>
            <a:ext cx="8001056" cy="2214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9050" cmpd="sng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KALININGRAD</a:t>
            </a:r>
            <a:endParaRPr lang="ru-RU" sz="5400" dirty="0">
              <a:ln w="19050" cmpd="sng">
                <a:solidFill>
                  <a:schemeClr val="bg2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линингр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00174"/>
            <a:ext cx="5718723" cy="52149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400" y="214290"/>
            <a:ext cx="7807680" cy="1285884"/>
          </a:xfrm>
        </p:spPr>
        <p:txBody>
          <a:bodyPr/>
          <a:lstStyle/>
          <a:p>
            <a:r>
              <a:rPr lang="ru-RU" sz="5400" b="1" dirty="0" smtClean="0">
                <a:ln cmpd="thickThin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outerShdw blurRad="50800" dist="38100" algn="l" rotWithShape="0">
                    <a:schemeClr val="bg2">
                      <a:alpha val="40000"/>
                    </a:schemeClr>
                  </a:outerShdw>
                </a:effectLst>
              </a:rPr>
              <a:t>Достопримечательности</a:t>
            </a:r>
            <a:endParaRPr lang="ru-RU" sz="5400" b="1" dirty="0">
              <a:ln cmpd="thickThin">
                <a:solidFill>
                  <a:schemeClr val="bg2"/>
                </a:solidFill>
              </a:ln>
              <a:solidFill>
                <a:srgbClr val="00B050"/>
              </a:solidFill>
              <a:effectLst>
                <a:outerShdw blurRad="50800" dist="38100" algn="l" rotWithShape="0">
                  <a:schemeClr val="bg2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ро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8766">
            <a:off x="461567" y="436003"/>
            <a:ext cx="4339828" cy="6000792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</a:effectLst>
          <a:scene3d>
            <a:camera prst="obliqueBottomLeft"/>
            <a:lightRig rig="threePt" dir="t"/>
          </a:scene3d>
        </p:spPr>
      </p:pic>
      <p:pic>
        <p:nvPicPr>
          <p:cNvPr id="5" name="Рисунок 4" descr="фо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4947">
            <a:off x="4622471" y="568627"/>
            <a:ext cx="4325453" cy="5750341"/>
          </a:xfrm>
          <a:prstGeom prst="rect">
            <a:avLst/>
          </a:prstGeom>
          <a:effectLst>
            <a:glow rad="101600">
              <a:schemeClr val="tx2">
                <a:alpha val="60000"/>
              </a:schemeClr>
            </a:glow>
          </a:effectLst>
          <a:scene3d>
            <a:camera prst="obliqueBottomLeft"/>
            <a:lightRig rig="threePt" dir="t"/>
          </a:scene3d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анс и докт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214686"/>
            <a:ext cx="4071966" cy="299390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  <a:scene3d>
            <a:camera prst="obliqueBottomLeft"/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400" y="357166"/>
            <a:ext cx="7807680" cy="1366696"/>
          </a:xfrm>
        </p:spPr>
        <p:txBody>
          <a:bodyPr/>
          <a:lstStyle/>
          <a:p>
            <a:r>
              <a:rPr lang="ru-RU" sz="4800" b="1" dirty="0" smtClean="0">
                <a:ln>
                  <a:solidFill>
                    <a:schemeClr val="bg2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Ганс и его спаситель</a:t>
            </a:r>
            <a:endParaRPr lang="ru-RU" sz="4800" b="1" dirty="0">
              <a:ln>
                <a:solidFill>
                  <a:schemeClr val="bg2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5" name="Рисунок 4" descr="ганс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643050"/>
            <a:ext cx="4143404" cy="2916370"/>
          </a:xfrm>
          <a:prstGeom prst="rect">
            <a:avLst/>
          </a:prstGeom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  <a:scene3d>
            <a:camera prst="obliqueBottomLeft"/>
            <a:lightRig rig="threePt" dir="t"/>
          </a:scene3d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шаблон4">
  <a:themeElements>
    <a:clrScheme name="Тема Offic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Тема Office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шаблон4</Template>
  <TotalTime>60</TotalTime>
  <Words>6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шаблон4</vt:lpstr>
      <vt:lpstr>Слайд 1</vt:lpstr>
      <vt:lpstr>Достопримечательности</vt:lpstr>
      <vt:lpstr>Слайд 3</vt:lpstr>
      <vt:lpstr>Ганс и его спаситель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2008-01-13T16:31:41Z</dcterms:created>
  <dcterms:modified xsi:type="dcterms:W3CDTF">2008-01-13T18:34:35Z</dcterms:modified>
</cp:coreProperties>
</file>