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1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8880" y="580381"/>
            <a:ext cx="1951200" cy="564395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2401" y="580381"/>
            <a:ext cx="5718240" cy="564395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2401" y="1905320"/>
            <a:ext cx="3834720" cy="431901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5360" y="1905320"/>
            <a:ext cx="3834720" cy="431901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Click="0" advTm="5000">
    <p:newsflash/>
    <p:sndAc>
      <p:stSnd>
        <p:snd r:embed="rId1" name="whoo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9"/>
            </a:avLst>
          </a:prstGeom>
          <a:gradFill rotWithShape="0">
            <a:gsLst>
              <a:gs pos="0">
                <a:srgbClr val="3DEB3D"/>
              </a:gs>
              <a:gs pos="100000">
                <a:srgbClr val="008080"/>
              </a:gs>
            </a:gsLst>
            <a:path path="shape">
              <a:fillToRect l="29999" t="50000" r="70001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2400" y="580382"/>
            <a:ext cx="780768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2400" y="1905320"/>
            <a:ext cx="7807680" cy="431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0" y="0"/>
            <a:ext cx="1372320" cy="6858000"/>
          </a:xfrm>
          <a:prstGeom prst="roundRect">
            <a:avLst>
              <a:gd name="adj" fmla="val 102"/>
            </a:avLst>
          </a:prstGeom>
          <a:solidFill>
            <a:srgbClr val="00008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385280" y="0"/>
            <a:ext cx="34560" cy="6858000"/>
          </a:xfrm>
          <a:prstGeom prst="roundRect">
            <a:avLst>
              <a:gd name="adj" fmla="val 4167"/>
            </a:avLst>
          </a:prstGeom>
          <a:solidFill>
            <a:srgbClr val="000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444800" y="6781673"/>
            <a:ext cx="544320" cy="7632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7444800" y="6652059"/>
            <a:ext cx="544320" cy="70567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7444800" y="6509484"/>
            <a:ext cx="544320" cy="7632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7444800" y="6379870"/>
            <a:ext cx="544320" cy="70568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7444800" y="6238735"/>
            <a:ext cx="544320" cy="7632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7444800" y="6107682"/>
            <a:ext cx="544320" cy="70567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8107200" y="6781673"/>
            <a:ext cx="544320" cy="7632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8107200" y="6652059"/>
            <a:ext cx="544320" cy="70567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8107200" y="6509484"/>
            <a:ext cx="544320" cy="7632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8107200" y="6379870"/>
            <a:ext cx="544320" cy="70568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8107200" y="6238735"/>
            <a:ext cx="544320" cy="7632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8107200" y="6107682"/>
            <a:ext cx="544320" cy="70567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>
    <p:newsflash/>
    <p:sndAc>
      <p:stSnd>
        <p:snd r:embed="rId13" name="whoosh.wav" builtIn="1"/>
      </p:stSnd>
    </p:sndAc>
  </p:transition>
  <p:txStyles>
    <p:titleStyle>
      <a:lvl1pPr algn="ctr" defTabSz="4075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325445" algn="ctr" defTabSz="4075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-128"/>
        </a:defRPr>
      </a:lvl2pPr>
      <a:lvl3pPr marL="652330" algn="ctr" defTabSz="4075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-128"/>
        </a:defRPr>
      </a:lvl3pPr>
      <a:lvl4pPr marL="979214" algn="ctr" defTabSz="4075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-128"/>
        </a:defRPr>
      </a:lvl4pPr>
      <a:lvl5pPr marL="1306100" algn="ctr" defTabSz="4075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-128"/>
        </a:defRPr>
      </a:lvl5pPr>
      <a:lvl6pPr marL="1720826" algn="ctr" defTabSz="4075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-128"/>
        </a:defRPr>
      </a:lvl6pPr>
      <a:lvl7pPr marL="2135552" algn="ctr" defTabSz="4075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-128"/>
        </a:defRPr>
      </a:lvl7pPr>
      <a:lvl8pPr marL="2550278" algn="ctr" defTabSz="4075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-128"/>
        </a:defRPr>
      </a:lvl8pPr>
      <a:lvl9pPr marL="2965004" algn="ctr" defTabSz="4075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-128"/>
        </a:defRPr>
      </a:lvl9pPr>
    </p:titleStyle>
    <p:bodyStyle>
      <a:lvl1pPr marL="391686" indent="-293764" algn="l" defTabSz="407526" rtl="0" eaLnBrk="1" fontAlgn="base" hangingPunct="1">
        <a:spcBef>
          <a:spcPct val="0"/>
        </a:spcBef>
        <a:spcAft>
          <a:spcPts val="1282"/>
        </a:spcAft>
        <a:buClr>
          <a:srgbClr val="00FFFF"/>
        </a:buClr>
        <a:buSzPct val="45000"/>
        <a:buFont typeface="Wingdings" charset="2"/>
        <a:buChar char=""/>
        <a:defRPr sz="29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83372" indent="-260644" algn="l" defTabSz="407526" rtl="0" eaLnBrk="1" fontAlgn="base" hangingPunct="1">
        <a:spcBef>
          <a:spcPct val="0"/>
        </a:spcBef>
        <a:spcAft>
          <a:spcPts val="1032"/>
        </a:spcAft>
        <a:buClr>
          <a:srgbClr val="000000"/>
        </a:buClr>
        <a:buSzPct val="75000"/>
        <a:buFont typeface="Symbol" charset="2"/>
        <a:buChar char=""/>
        <a:defRPr sz="25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75057" indent="-195843" algn="l" defTabSz="407526" rtl="0" eaLnBrk="1" fontAlgn="base" hangingPunct="1"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charset="2"/>
        <a:buChar char=""/>
        <a:defRPr sz="2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566743" indent="-195843" algn="l" defTabSz="407526" rtl="0" eaLnBrk="1" fontAlgn="base" hangingPunct="1"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charset="2"/>
        <a:buChar char=""/>
        <a:defRPr sz="1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1958429" indent="-195843" algn="l" defTabSz="407526" rtl="0" eaLnBrk="1" fontAlgn="base" hangingPunct="1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373155" indent="-195843" algn="l" defTabSz="407526" rtl="0" eaLnBrk="1" fontAlgn="base" hangingPunct="1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787881" indent="-195843" algn="l" defTabSz="407526" rtl="0" eaLnBrk="1" fontAlgn="base" hangingPunct="1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202607" indent="-195843" algn="l" defTabSz="407526" rtl="0" eaLnBrk="1" fontAlgn="base" hangingPunct="1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617333" indent="-195843" algn="l" defTabSz="407526" rtl="0" eaLnBrk="1" fontAlgn="base" hangingPunct="1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737"/>
            <a:ext cx="8143932" cy="2714644"/>
          </a:xfrm>
          <a:prstGeom prst="rect">
            <a:avLst/>
          </a:prstGeom>
          <a:noFill/>
          <a:effectLst>
            <a:glow rad="101600">
              <a:srgbClr val="7030A0">
                <a:alpha val="60000"/>
              </a:srgbClr>
            </a:glow>
          </a:effectLst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</a:t>
            </a:r>
            <a:r>
              <a:rPr lang="en-US" sz="5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FFC00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</a:t>
            </a:r>
            <a:r>
              <a:rPr lang="en-US" sz="5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FFC00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EF11C5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ZOO</a:t>
            </a:r>
            <a:endParaRPr lang="ru-RU" sz="5400" b="1" cap="all" spc="0" dirty="0">
              <a:ln w="9000" cmpd="sng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0">
                    <a:srgbClr val="EF11C5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flowlin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0"/>
            <a:ext cx="9001156" cy="857232"/>
          </a:xfrm>
          <a:prstGeom prst="rect">
            <a:avLst/>
          </a:prstGeom>
        </p:spPr>
      </p:pic>
      <p:pic>
        <p:nvPicPr>
          <p:cNvPr id="6" name="Рисунок 5" descr="flowlin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68"/>
            <a:ext cx="9001156" cy="857232"/>
          </a:xfrm>
          <a:prstGeom prst="rect">
            <a:avLst/>
          </a:prstGeom>
        </p:spPr>
      </p:pic>
    </p:spTree>
  </p:cSld>
  <p:clrMapOvr>
    <a:masterClrMapping/>
  </p:clrMapOvr>
  <p:transition advClick="0" advTm="5000">
    <p:newsflash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миш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542451">
            <a:off x="598558" y="806956"/>
            <a:ext cx="4232389" cy="334478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665617">
            <a:off x="5090045" y="1933091"/>
            <a:ext cx="3298456" cy="421995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advClick="0" advTm="5000">
    <p:newsflash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рел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884411">
            <a:off x="459497" y="503522"/>
            <a:ext cx="3251673" cy="34042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 descr="жирафы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899847">
            <a:off x="4925289" y="2415055"/>
            <a:ext cx="3643824" cy="3326453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advClick="0" advTm="5000">
    <p:newsflash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7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ＭＳ Ｐ明朝"/>
        <a:cs typeface=""/>
      </a:majorFont>
      <a:minorFont>
        <a:latin typeface="Times New Roman"/>
        <a:ea typeface="ＭＳ Ｐ明朝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шаблон7</Template>
  <TotalTime>39</TotalTime>
  <Words>3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шаблон7</vt:lpstr>
      <vt:lpstr>Слайд 1</vt:lpstr>
      <vt:lpstr>Слайд 2</vt:lpstr>
      <vt:lpstr>Слайд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2008-01-13T17:50:33Z</dcterms:created>
  <dcterms:modified xsi:type="dcterms:W3CDTF">2008-01-13T18:33:38Z</dcterms:modified>
</cp:coreProperties>
</file>