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9"/>
  </p:notesMasterIdLst>
  <p:sldIdLst>
    <p:sldId id="256" r:id="rId2"/>
    <p:sldId id="274" r:id="rId3"/>
    <p:sldId id="276" r:id="rId4"/>
    <p:sldId id="277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E4FA22-8220-4706-8E42-EF31715B0796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E7F294-E900-4CDF-BE8E-B42FBD793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7755D-90F7-4EE1-9786-9F932520E9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BE45-6777-4937-8A68-D9A9CD7AC0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C6769-1B78-4C4E-86CC-2E1A842BFE2B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72B2-CC8F-4597-AD9D-81CBC26DD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CC2E-BC42-4C3D-ABE8-071E3B4AF0E5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0CB5-DF9D-4F54-A305-AEB9F722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A12E-1DB5-4264-86B2-6CEE8089C21A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A77E7-2BAC-441C-9A6C-E40612AB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CCC4-B532-4C34-AAC0-0B205245C9FD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0C9B-ADD6-497C-AE0A-2C0A29DD1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3ADA-8CCC-4A74-A434-449E1AFDEF9D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EAC8-1694-4CD8-B38E-3739A3164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CD8A-B949-4B54-A151-80E9AFDFF85A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6607-A9A3-48FC-8229-57C49F742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8C2F-593B-4116-874E-AD988F0A0D66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D13C-3355-465B-858B-F3FFC5E8A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0302-D2C4-4C3E-8E9B-F18AF92A7A4C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F6FF-F164-46BD-A554-35A7F0751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A677-D27A-43ED-BA44-20918BC0A622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04C-4BAA-4B79-8F5E-C802A447D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AA42-3533-4A86-95C0-1A174C956FFE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B048-B028-4465-9250-991E04609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B191-795A-46FF-828B-FC9EC5D8D1CC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E5FE-A052-49EF-A073-E8CC04945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1B46F-3335-48D4-86D4-E8DE85C61E0E}" type="datetimeFigureOut">
              <a:rPr lang="ru-RU"/>
              <a:pPr>
                <a:defRPr/>
              </a:pPr>
              <a:t>12.01.2008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89AD46-A7A3-4B1B-AED5-10D4E02ED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Город, который построил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Маршак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Литературное путешествие по произведениям писателя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11430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Детский театр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813" y="2143125"/>
            <a:ext cx="6915150" cy="4357688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Инсценировка сказки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«Старуха, дверь закрой!»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«В сегодняшнем спектакле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Все бороды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из пакли,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А царская корона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Из лучшего картона!..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К чему нам бархат и атлас,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Светящиеся краски?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Пусть чувства светятся у нас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Во время хода сказки!»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Доска объявлений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Викторина «Кто дал объявление?»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357313" y="428625"/>
            <a:ext cx="6129337" cy="1268413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200" dirty="0" smtClean="0">
                <a:solidFill>
                  <a:schemeClr val="bg1"/>
                </a:solidFill>
              </a:rPr>
              <a:t>«Пропала дочка. Приметы: усы и серые щёчки»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3" name="Рисунок 12" descr="Usatij_polosatij_5-329-00002-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428992" y="2214554"/>
            <a:ext cx="2714644" cy="3857652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0" y="357188"/>
            <a:ext cx="9144000" cy="1339850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1"/>
                </a:solidFill>
              </a:rPr>
              <a:t>«Пропала маленькая собачонка»</a:t>
            </a:r>
          </a:p>
        </p:txBody>
      </p:sp>
      <p:pic>
        <p:nvPicPr>
          <p:cNvPr id="7" name="Рисунок 6" descr="багаж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286116" y="1928802"/>
            <a:ext cx="2643206" cy="3571900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63" y="0"/>
            <a:ext cx="8001000" cy="1428750"/>
          </a:xfrm>
        </p:spPr>
        <p:txBody>
          <a:bodyPr/>
          <a:lstStyle/>
          <a:p>
            <a:pPr algn="just" eaLnBrk="1" hangingPunct="1"/>
            <a:r>
              <a:rPr lang="ru-RU" sz="3600" smtClean="0">
                <a:solidFill>
                  <a:schemeClr val="bg1"/>
                </a:solidFill>
              </a:rPr>
              <a:t>«Разыскивается парень двадцати лет. Ходит в футб</a:t>
            </a:r>
            <a:r>
              <a:rPr lang="ru-RU" sz="4000" smtClean="0">
                <a:solidFill>
                  <a:schemeClr val="bg1"/>
                </a:solidFill>
              </a:rPr>
              <a:t>олке и кепке, на груди значок ГТО»</a:t>
            </a:r>
          </a:p>
        </p:txBody>
      </p:sp>
      <p:pic>
        <p:nvPicPr>
          <p:cNvPr id="9" name="Рисунок 8" descr="016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214678" y="2000239"/>
            <a:ext cx="2714644" cy="3286149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38" y="0"/>
            <a:ext cx="7572375" cy="1554163"/>
          </a:xfrm>
        </p:spPr>
        <p:txBody>
          <a:bodyPr/>
          <a:lstStyle/>
          <a:p>
            <a:pPr algn="just" eaLnBrk="1" hangingPunct="1"/>
            <a:r>
              <a:rPr lang="ru-RU" sz="3600" smtClean="0">
                <a:solidFill>
                  <a:schemeClr val="bg1"/>
                </a:solidFill>
              </a:rPr>
              <a:t>«Пропали гамаши. Нашедшего прошу вернуть по адресу: улица Бассейная. Ой, нет! Рассеянная!»</a:t>
            </a:r>
          </a:p>
        </p:txBody>
      </p:sp>
      <p:pic>
        <p:nvPicPr>
          <p:cNvPr id="7" name="Рисунок 6" descr="ast19021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143240" y="2357430"/>
            <a:ext cx="2643207" cy="3500462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57188" y="500063"/>
            <a:ext cx="8429625" cy="119697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ru-RU" sz="3600" smtClean="0">
                <a:solidFill>
                  <a:schemeClr val="bg1"/>
                </a:solidFill>
              </a:rPr>
              <a:t>«Пропала собака. Порода пудель»</a:t>
            </a:r>
          </a:p>
        </p:txBody>
      </p:sp>
      <p:pic>
        <p:nvPicPr>
          <p:cNvPr id="10" name="Рисунок 9" descr="87493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928926" y="1610146"/>
            <a:ext cx="3143272" cy="4319184"/>
          </a:xfr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928688"/>
            <a:ext cx="5829300" cy="51974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«Пусть каждый день и каждый час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Вам новое добудет,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Пусть добрым будет путь у вас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А сердце умным будет»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2775" y="2857500"/>
            <a:ext cx="407828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50" y="1214438"/>
            <a:ext cx="4572000" cy="49117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Настежь дверь. Быстрый шаг –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Появляется Маршак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В круглых роговых очках,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У него портфель в руках,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Толстый, словно бочка, -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Не замкнуть замочка.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Он поэмами набит,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Он рассказами раздут.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Сел Маршак и говорит: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- Все ребята в сборе тут?</a:t>
            </a:r>
          </a:p>
          <a:p>
            <a:pPr eaLnBrk="1" hangingPunct="1">
              <a:buFontTx/>
              <a:buChar char="-"/>
            </a:pPr>
            <a:endParaRPr lang="ru-RU" sz="1600" smtClean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600" smtClean="0">
                <a:solidFill>
                  <a:schemeClr val="bg1"/>
                </a:solidFill>
              </a:rPr>
              <a:t>                                  К. Высоковский</a:t>
            </a:r>
          </a:p>
        </p:txBody>
      </p:sp>
      <p:pic>
        <p:nvPicPr>
          <p:cNvPr id="4" name="Содержимое 3" descr="image_big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60925" y="1000125"/>
            <a:ext cx="3282950" cy="4143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6257940" cy="15001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Маршак  Самуил Яковлевич (1887-1964)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900486" cy="46910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Родился 3 ноября 1887 г. в Воронеже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 «Всё мне детство дарило,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 Чем богат этот свет: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 Ласку матери милой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 И отцовский совет»</a:t>
            </a:r>
          </a:p>
          <a:p>
            <a:pPr algn="just"/>
            <a:endParaRPr lang="ru-RU" sz="20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 Писать стихи начал с 4 лет. Уже в 11 лет написал несколько  длинных поэм и перевел с древнегреческого  стихотворение Горация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endParaRPr lang="ru-RU" sz="1800" dirty="0"/>
          </a:p>
        </p:txBody>
      </p:sp>
      <p:pic>
        <p:nvPicPr>
          <p:cNvPr id="7" name="Содержимое 6" descr="портрет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628" y="1131916"/>
            <a:ext cx="3786213" cy="51546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3543296" cy="6215106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В 15 лет поступает в гимназию в г. Петербурге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В 17 лет стихи Маршака публикуются в журналах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В 1912 г. едет в Англию, где изучает искусствоведение в Лондонском университете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Изучает английскую народную поэзию, переводит песенки и баллады на русский язык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Возвратившись в Россию, принимает участие в жизни осиротевших детей, участвует в организации детских домов. Тогда же начинает писать пьесы для детских театров 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marshak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73612" y="1018380"/>
            <a:ext cx="3298850" cy="4982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785794"/>
            <a:ext cx="3643338" cy="5340369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В 1923 г. пишет для детей  стихи «Детки в клетке», «Пожар», «Сказка о глупом мышонке»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Во время Великой Отечественной войны пишет сатирические стихи, высмеивающие врага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 Умер писатель в 77 лет, в 1964 г.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 «Я мыслил, чувствовал, я жил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И всё, что мог, постиг,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И этим право заслужил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На свой бессмертный миг».</a:t>
            </a:r>
          </a:p>
          <a:p>
            <a:endParaRPr lang="ru-RU" sz="1800" dirty="0" smtClean="0"/>
          </a:p>
          <a:p>
            <a:endParaRPr lang="ru-RU" sz="2000" dirty="0"/>
          </a:p>
        </p:txBody>
      </p:sp>
      <p:pic>
        <p:nvPicPr>
          <p:cNvPr id="5" name="Содержимое 4" descr="и дет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1714488"/>
            <a:ext cx="4357718" cy="3500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14998" cy="11620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Детская площадка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400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solidFill>
                  <a:schemeClr val="bg1"/>
                </a:solidFill>
              </a:rPr>
              <a:t>Конкурс чтецов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400" dirty="0" smtClean="0">
              <a:solidFill>
                <a:schemeClr val="bg1"/>
              </a:solidFill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«Сегодня дети Маршаку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Приносят свой привет.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Его чеканную строку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Мы знаем с детских лет»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                     (А. </a:t>
            </a:r>
            <a:r>
              <a:rPr lang="ru-RU" sz="1800" dirty="0" err="1" smtClean="0">
                <a:solidFill>
                  <a:schemeClr val="bg1"/>
                </a:solidFill>
              </a:rPr>
              <a:t>Барто</a:t>
            </a:r>
            <a:r>
              <a:rPr lang="ru-RU" sz="1800" dirty="0" smtClean="0">
                <a:solidFill>
                  <a:schemeClr val="bg1"/>
                </a:solidFill>
              </a:rPr>
              <a:t>)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9" name="Содержимое 8" descr="детя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60925" y="2286000"/>
            <a:ext cx="3211513" cy="3786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714356"/>
            <a:ext cx="7086600" cy="25003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FF00"/>
                </a:solidFill>
              </a:rPr>
              <a:t>Библиотека Маршака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600200" y="2508250"/>
            <a:ext cx="7086600" cy="23495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dirty="0" smtClean="0"/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200" dirty="0" smtClean="0"/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1200" dirty="0" smtClean="0"/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«Читатель мой особенного рода.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Умеет он под стол ходить пешком.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радостно мне знать, что я знаком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читателем двухтысячного года»</a:t>
            </a:r>
            <a:endParaRPr lang="ru-RU" sz="1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57188"/>
            <a:ext cx="26431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57188"/>
            <a:ext cx="26431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71480"/>
            <a:ext cx="8472518" cy="1214446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Викторина «Человек рассеянный в библиотеке» 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900488" cy="4602163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«Детки в зоопарке»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«Почтальон»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«Где тут Вова? Где Андрей?»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«Королевский завтрак»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«Рассказ об известном герое»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«Книжка про Гришку»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«Откуда стул пришёл?»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«Цветная книга»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«Семнадцать месяцев»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«Мельник, мальчик и собака»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«Дом, который построил Джон»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«Мышкин дом»</a:t>
            </a:r>
          </a:p>
        </p:txBody>
      </p:sp>
      <p:pic>
        <p:nvPicPr>
          <p:cNvPr id="9" name="Содержимое 8" descr="вот како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68938" y="2246313"/>
            <a:ext cx="2389187" cy="3540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Доска почета и уважения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Высказывания и отзывы детей о произведениях Самуила Яковлевича Маршака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005BD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369</TotalTime>
  <Words>550</Words>
  <Application>Microsoft Office PowerPoint</Application>
  <PresentationFormat>Экран (4:3)</PresentationFormat>
  <Paragraphs>110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Город, который построил  Маршак</vt:lpstr>
      <vt:lpstr>Слайд 2</vt:lpstr>
      <vt:lpstr>Маршак  Самуил Яковлевич (1887-1964)</vt:lpstr>
      <vt:lpstr>Слайд 4</vt:lpstr>
      <vt:lpstr>Слайд 5</vt:lpstr>
      <vt:lpstr>Детская площадка</vt:lpstr>
      <vt:lpstr>Библиотека Маршака</vt:lpstr>
      <vt:lpstr>Викторина «Человек рассеянный в библиотеке»  </vt:lpstr>
      <vt:lpstr>Доска почета и уважения</vt:lpstr>
      <vt:lpstr>Детский театр</vt:lpstr>
      <vt:lpstr>Доска объявлений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Город, который построил  Маршак</dc:title>
  <dc:creator>-</dc:creator>
  <cp:lastModifiedBy>-</cp:lastModifiedBy>
  <cp:revision>51</cp:revision>
  <dcterms:created xsi:type="dcterms:W3CDTF">2007-12-08T03:14:50Z</dcterms:created>
  <dcterms:modified xsi:type="dcterms:W3CDTF">2008-01-12T13:24:38Z</dcterms:modified>
</cp:coreProperties>
</file>