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222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4/23/2008</a:t>
            </a:fld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sndAc>
      <p:stSnd loop="1"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4/23/2008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 loop="1"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4/23/2008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 loop="1"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4/23/2008</a:t>
            </a:fld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sndAc>
      <p:stSnd loop="1"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4/23/2008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ndAc>
      <p:stSnd loop="1"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4/23/2008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sndAc>
      <p:stSnd loop="1"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4/23/2008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ndAc>
      <p:stSnd loop="1"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4/23/2008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sndAc>
      <p:stSnd loop="1"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4/23/2008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 loop="1"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4/23/2008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sndAc>
      <p:stSnd loop="1"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4/23/2008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sndAc>
      <p:stSnd loop="1"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4/23/2008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sndAc>
      <p:stSnd loop="1">
        <p:snd r:embed="rId13" name="chimes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бо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752600"/>
            <a:ext cx="3657599" cy="3124200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Природное сообщество - болото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10" descr="jiv194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5562600"/>
            <a:ext cx="1736725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к ур.jpg"/>
          <p:cNvPicPr>
            <a:picLocks noChangeAspect="1"/>
          </p:cNvPicPr>
          <p:nvPr/>
        </p:nvPicPr>
        <p:blipFill>
          <a:blip r:embed="rId4">
            <a:lum contrast="10000"/>
          </a:blip>
          <a:stretch>
            <a:fillRect/>
          </a:stretch>
        </p:blipFill>
        <p:spPr>
          <a:xfrm>
            <a:off x="4648200" y="3505200"/>
            <a:ext cx="3657600" cy="26670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Содержимое 10" descr="ки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8400" y="2514600"/>
            <a:ext cx="3352800" cy="23622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Лесные духи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" name="Рисунок 8" descr="ле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1600200"/>
            <a:ext cx="2809875" cy="2667000"/>
          </a:xfrm>
          <a:prstGeom prst="rect">
            <a:avLst/>
          </a:prstGeom>
        </p:spPr>
      </p:pic>
      <p:pic>
        <p:nvPicPr>
          <p:cNvPr id="12" name="Рисунок 11" descr="кик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3733800"/>
            <a:ext cx="1981200" cy="2667000"/>
          </a:xfrm>
          <a:prstGeom prst="rect">
            <a:avLst/>
          </a:prstGeom>
        </p:spPr>
      </p:pic>
      <p:pic>
        <p:nvPicPr>
          <p:cNvPr id="6" name="Picture 17" descr="SNAKE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3600" y="5181600"/>
            <a:ext cx="20574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7" descr="SNAKE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685800"/>
            <a:ext cx="23622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ird25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0" y="381000"/>
            <a:ext cx="10668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Значение болот для человека.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1524000" y="1981200"/>
            <a:ext cx="1447800" cy="685800"/>
          </a:xfrm>
          <a:prstGeom prst="straightConnector1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3086100" y="3009900"/>
            <a:ext cx="2667000" cy="1588"/>
          </a:xfrm>
          <a:prstGeom prst="straightConnector1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H="1">
            <a:off x="5676900" y="2019300"/>
            <a:ext cx="1905000" cy="1066800"/>
          </a:xfrm>
          <a:prstGeom prst="straightConnector1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609600" y="3200400"/>
            <a:ext cx="2590800" cy="1219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1B22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Пресная 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вода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торф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447800"/>
            <a:ext cx="2667000" cy="2133600"/>
          </a:xfrm>
          <a:ln>
            <a:solidFill>
              <a:schemeClr val="bg1"/>
            </a:solidFill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Практическая работа.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Торф.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Рисунок 4" descr="то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3962400"/>
            <a:ext cx="2819400" cy="213360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3581400" y="1447800"/>
            <a:ext cx="5105400" cy="4724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Определите цвет сухого торфа.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Рассмотрите кусочек торфа. Из чего он состоит?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Сравните по весу торф и глину.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Кусочек торфа бросьте в воду. Тонет он или нет?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Капните в торф воды. Что произойдет?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Горит ли торф?</a:t>
            </a:r>
          </a:p>
          <a:p>
            <a:pPr marL="342900" indent="-342900" algn="ctr">
              <a:buAutoNum type="arabicPeriod"/>
            </a:pP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тор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19600" y="4191000"/>
            <a:ext cx="3657600" cy="18288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5052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Вывод:</a:t>
            </a:r>
            <a:r>
              <a:rPr lang="ru-RU" i="1" dirty="0" smtClean="0">
                <a:solidFill>
                  <a:schemeClr val="tx1"/>
                </a:solidFill>
              </a:rPr>
              <a:t>  </a:t>
            </a: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</a:rPr>
              <a:t>Торф темно – коричневого цвета, состоит из остатков отмерших растений, которые легко отделить друг от друга. Торф легкий, он легче воды и глины. Сухой торф впитывает воду и хорошо горит. Может быть хорошим горючим материалом и хорошим удобрением!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10" descr="jiv194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4724400"/>
            <a:ext cx="19812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ird25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0" y="381000"/>
            <a:ext cx="10668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Значение болот для человека.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1524000" y="1981200"/>
            <a:ext cx="1447800" cy="685800"/>
          </a:xfrm>
          <a:prstGeom prst="straightConnector1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3086100" y="3009900"/>
            <a:ext cx="2667000" cy="1588"/>
          </a:xfrm>
          <a:prstGeom prst="straightConnector1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H="1">
            <a:off x="5676900" y="2019300"/>
            <a:ext cx="1905000" cy="1066800"/>
          </a:xfrm>
          <a:prstGeom prst="straightConnector1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609600" y="3200400"/>
            <a:ext cx="2590800" cy="1219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1B22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Пресная 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вода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29000" y="4419600"/>
            <a:ext cx="2438400" cy="1295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Торф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люкв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00200"/>
            <a:ext cx="2590800" cy="23622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Растения болот.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Рисунок 4" descr="f_4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0400" y="1600200"/>
            <a:ext cx="2743200" cy="2362200"/>
          </a:xfrm>
          <a:prstGeom prst="rect">
            <a:avLst/>
          </a:prstGeom>
        </p:spPr>
      </p:pic>
      <p:pic>
        <p:nvPicPr>
          <p:cNvPr id="6" name="Рисунок 5" descr="брусника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600200"/>
            <a:ext cx="2514600" cy="2362200"/>
          </a:xfrm>
          <a:prstGeom prst="rect">
            <a:avLst/>
          </a:prstGeom>
        </p:spPr>
      </p:pic>
      <p:pic>
        <p:nvPicPr>
          <p:cNvPr id="7" name="Рисунок 6" descr="голубика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00200" y="4267200"/>
            <a:ext cx="2590800" cy="2209800"/>
          </a:xfrm>
          <a:prstGeom prst="rect">
            <a:avLst/>
          </a:prstGeom>
        </p:spPr>
      </p:pic>
      <p:pic>
        <p:nvPicPr>
          <p:cNvPr id="8" name="Рисунок 7" descr="костяника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48200" y="4267200"/>
            <a:ext cx="2590800" cy="2209800"/>
          </a:xfrm>
          <a:prstGeom prst="rect">
            <a:avLst/>
          </a:prstGeom>
        </p:spPr>
      </p:pic>
      <p:pic>
        <p:nvPicPr>
          <p:cNvPr id="10" name="Picture 17" descr="flowers25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10400" y="152400"/>
            <a:ext cx="1600200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762000" y="35814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клюква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43400" y="16764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  черника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72200" y="35814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брусника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00200" y="60960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голубика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24400" y="60198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костяника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ird25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0" y="381000"/>
            <a:ext cx="10668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Значение болот для человека.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1524000" y="1981200"/>
            <a:ext cx="1447800" cy="685800"/>
          </a:xfrm>
          <a:prstGeom prst="straightConnector1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3086100" y="3009900"/>
            <a:ext cx="2667000" cy="1588"/>
          </a:xfrm>
          <a:prstGeom prst="straightConnector1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H="1">
            <a:off x="5753100" y="1943100"/>
            <a:ext cx="1600200" cy="914400"/>
          </a:xfrm>
          <a:prstGeom prst="straightConnector1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609600" y="3200400"/>
            <a:ext cx="2590800" cy="1219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1B22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Пресная 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вода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52800" y="4419600"/>
            <a:ext cx="2438400" cy="1295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Торф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19800" y="3276600"/>
            <a:ext cx="2514600" cy="1219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Растения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болот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06329" y="1676400"/>
            <a:ext cx="5131341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Молодцы!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Рисунок 5" descr="лягуш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3200400"/>
            <a:ext cx="3429000" cy="28956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Другая 1">
      <a:dk1>
        <a:sysClr val="windowText" lastClr="000000"/>
      </a:dk1>
      <a:lt1>
        <a:sysClr val="window" lastClr="FFFFFF"/>
      </a:lt1>
      <a:dk2>
        <a:srgbClr val="775F55"/>
      </a:dk2>
      <a:lt2>
        <a:srgbClr val="D0AF72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3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137</Words>
  <PresentationFormat>Экран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Природное сообщество - болото</vt:lpstr>
      <vt:lpstr>Лесные духи</vt:lpstr>
      <vt:lpstr>Значение болот для человека.</vt:lpstr>
      <vt:lpstr>Практическая работа. Торф.</vt:lpstr>
      <vt:lpstr>Вывод:  Торф темно – коричневого цвета, состоит из остатков отмерших растений, которые легко отделить друг от друга. Торф легкий, он легче воды и глины. Сухой торф впитывает воду и хорошо горит. Может быть хорошим горючим материалом и хорошим удобрением!</vt:lpstr>
      <vt:lpstr>Значение болот для человека.</vt:lpstr>
      <vt:lpstr>Растения болот.</vt:lpstr>
      <vt:lpstr>Значение болот для человека.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Природное сообщество - болото</dc:title>
  <cp:lastModifiedBy>iMac</cp:lastModifiedBy>
  <cp:revision>24</cp:revision>
  <dcterms:modified xsi:type="dcterms:W3CDTF">2008-04-23T05:50:57Z</dcterms:modified>
</cp:coreProperties>
</file>