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81C3C-F900-424A-BA70-622BB7DF2252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DDCA0-3961-41E4-89FD-DEE2D78A5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643998" cy="378621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7" y="214290"/>
            <a:ext cx="75150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Схема – опора №1.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3" y="1285860"/>
            <a:ext cx="42862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Существительное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000108"/>
            <a:ext cx="478634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Минус 17"/>
          <p:cNvSpPr/>
          <p:nvPr/>
        </p:nvSpPr>
        <p:spPr>
          <a:xfrm>
            <a:off x="6929454" y="1285860"/>
            <a:ext cx="1857388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Минус 21"/>
          <p:cNvSpPr/>
          <p:nvPr/>
        </p:nvSpPr>
        <p:spPr>
          <a:xfrm>
            <a:off x="7143768" y="164305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7643834" y="1643050"/>
            <a:ext cx="28575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8143900" y="164305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7143768" y="2000240"/>
            <a:ext cx="28575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>
            <a:off x="7643834" y="2000240"/>
            <a:ext cx="28575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8143900" y="200024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 flipH="1">
            <a:off x="7500954" y="2000240"/>
            <a:ext cx="45719" cy="7143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 flipV="1">
            <a:off x="8001024" y="2000238"/>
            <a:ext cx="71438" cy="7143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86248" y="5357826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изменяется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58082" y="3643314"/>
            <a:ext cx="150019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</a:t>
            </a:r>
            <a:endParaRPr lang="ru-RU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58016" y="4000504"/>
            <a:ext cx="10001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3643314"/>
            <a:ext cx="121444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  <a:endParaRPr lang="ru-RU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9058" y="3643313"/>
            <a:ext cx="15001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д.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357686" y="5500702"/>
            <a:ext cx="4143404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42910" y="3214685"/>
            <a:ext cx="1428759" cy="2308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р.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00034" y="5500702"/>
            <a:ext cx="271464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42845" y="5286388"/>
            <a:ext cx="37147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бывает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3571875"/>
            <a:ext cx="12274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endParaRPr lang="ru-RU" sz="11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786578" y="2500306"/>
            <a:ext cx="22145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    С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7679553" y="2893215"/>
            <a:ext cx="357190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822429" y="2893215"/>
            <a:ext cx="357190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214810" y="1000108"/>
            <a:ext cx="121444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429256" y="857232"/>
            <a:ext cx="150019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то?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то?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Блок-схема: решение 32"/>
          <p:cNvSpPr/>
          <p:nvPr/>
        </p:nvSpPr>
        <p:spPr>
          <a:xfrm>
            <a:off x="64291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решение 35"/>
          <p:cNvSpPr/>
          <p:nvPr/>
        </p:nvSpPr>
        <p:spPr>
          <a:xfrm>
            <a:off x="1285852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решение 38"/>
          <p:cNvSpPr/>
          <p:nvPr/>
        </p:nvSpPr>
        <p:spPr>
          <a:xfrm>
            <a:off x="1928794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решение 40"/>
          <p:cNvSpPr/>
          <p:nvPr/>
        </p:nvSpPr>
        <p:spPr>
          <a:xfrm>
            <a:off x="257173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решение 42"/>
          <p:cNvSpPr/>
          <p:nvPr/>
        </p:nvSpPr>
        <p:spPr>
          <a:xfrm>
            <a:off x="314324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решение 43"/>
          <p:cNvSpPr/>
          <p:nvPr/>
        </p:nvSpPr>
        <p:spPr>
          <a:xfrm>
            <a:off x="3714744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решение 46"/>
          <p:cNvSpPr/>
          <p:nvPr/>
        </p:nvSpPr>
        <p:spPr>
          <a:xfrm>
            <a:off x="421481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решение 48"/>
          <p:cNvSpPr/>
          <p:nvPr/>
        </p:nvSpPr>
        <p:spPr>
          <a:xfrm>
            <a:off x="4714876" y="214311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решение 50"/>
          <p:cNvSpPr/>
          <p:nvPr/>
        </p:nvSpPr>
        <p:spPr>
          <a:xfrm>
            <a:off x="5143504" y="2285992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решение 53"/>
          <p:cNvSpPr/>
          <p:nvPr/>
        </p:nvSpPr>
        <p:spPr>
          <a:xfrm>
            <a:off x="5500694" y="2571744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решение 54"/>
          <p:cNvSpPr/>
          <p:nvPr/>
        </p:nvSpPr>
        <p:spPr>
          <a:xfrm>
            <a:off x="5857884" y="285749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решение 55"/>
          <p:cNvSpPr/>
          <p:nvPr/>
        </p:nvSpPr>
        <p:spPr>
          <a:xfrm>
            <a:off x="6215074" y="314324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85728"/>
            <a:ext cx="44446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Схема – опора №2.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5" y="1214422"/>
            <a:ext cx="42148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Прилагательное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928670"/>
            <a:ext cx="15716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7" y="1285860"/>
            <a:ext cx="10001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142985"/>
            <a:ext cx="15716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785794"/>
            <a:ext cx="107157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ая</a:t>
            </a:r>
          </a:p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1000109"/>
            <a:ext cx="9286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7612912" y="1548990"/>
            <a:ext cx="1169581" cy="152219"/>
          </a:xfrm>
          <a:custGeom>
            <a:avLst/>
            <a:gdLst>
              <a:gd name="connsiteX0" fmla="*/ 0 w 1169581"/>
              <a:gd name="connsiteY0" fmla="*/ 141587 h 152219"/>
              <a:gd name="connsiteX1" fmla="*/ 21265 w 1169581"/>
              <a:gd name="connsiteY1" fmla="*/ 67159 h 152219"/>
              <a:gd name="connsiteX2" fmla="*/ 53162 w 1169581"/>
              <a:gd name="connsiteY2" fmla="*/ 45894 h 152219"/>
              <a:gd name="connsiteX3" fmla="*/ 202018 w 1169581"/>
              <a:gd name="connsiteY3" fmla="*/ 67159 h 152219"/>
              <a:gd name="connsiteX4" fmla="*/ 244548 w 1169581"/>
              <a:gd name="connsiteY4" fmla="*/ 99057 h 152219"/>
              <a:gd name="connsiteX5" fmla="*/ 297711 w 1169581"/>
              <a:gd name="connsiteY5" fmla="*/ 141587 h 152219"/>
              <a:gd name="connsiteX6" fmla="*/ 340241 w 1169581"/>
              <a:gd name="connsiteY6" fmla="*/ 152219 h 152219"/>
              <a:gd name="connsiteX7" fmla="*/ 435935 w 1169581"/>
              <a:gd name="connsiteY7" fmla="*/ 141587 h 152219"/>
              <a:gd name="connsiteX8" fmla="*/ 520995 w 1169581"/>
              <a:gd name="connsiteY8" fmla="*/ 77791 h 152219"/>
              <a:gd name="connsiteX9" fmla="*/ 531628 w 1169581"/>
              <a:gd name="connsiteY9" fmla="*/ 45894 h 152219"/>
              <a:gd name="connsiteX10" fmla="*/ 595423 w 1169581"/>
              <a:gd name="connsiteY10" fmla="*/ 13996 h 152219"/>
              <a:gd name="connsiteX11" fmla="*/ 680483 w 1169581"/>
              <a:gd name="connsiteY11" fmla="*/ 24629 h 152219"/>
              <a:gd name="connsiteX12" fmla="*/ 723014 w 1169581"/>
              <a:gd name="connsiteY12" fmla="*/ 88424 h 152219"/>
              <a:gd name="connsiteX13" fmla="*/ 754911 w 1169581"/>
              <a:gd name="connsiteY13" fmla="*/ 120322 h 152219"/>
              <a:gd name="connsiteX14" fmla="*/ 818707 w 1169581"/>
              <a:gd name="connsiteY14" fmla="*/ 141587 h 152219"/>
              <a:gd name="connsiteX15" fmla="*/ 946297 w 1169581"/>
              <a:gd name="connsiteY15" fmla="*/ 130954 h 152219"/>
              <a:gd name="connsiteX16" fmla="*/ 1010093 w 1169581"/>
              <a:gd name="connsiteY16" fmla="*/ 109689 h 152219"/>
              <a:gd name="connsiteX17" fmla="*/ 1041990 w 1169581"/>
              <a:gd name="connsiteY17" fmla="*/ 45894 h 152219"/>
              <a:gd name="connsiteX18" fmla="*/ 1073888 w 1169581"/>
              <a:gd name="connsiteY18" fmla="*/ 35261 h 152219"/>
              <a:gd name="connsiteX19" fmla="*/ 1105786 w 1169581"/>
              <a:gd name="connsiteY19" fmla="*/ 13996 h 152219"/>
              <a:gd name="connsiteX20" fmla="*/ 1169581 w 1169581"/>
              <a:gd name="connsiteY20" fmla="*/ 3363 h 15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69581" h="152219">
                <a:moveTo>
                  <a:pt x="0" y="141587"/>
                </a:moveTo>
                <a:cubicBezTo>
                  <a:pt x="695" y="138805"/>
                  <a:pt x="15717" y="74094"/>
                  <a:pt x="21265" y="67159"/>
                </a:cubicBezTo>
                <a:cubicBezTo>
                  <a:pt x="29248" y="57181"/>
                  <a:pt x="42530" y="52982"/>
                  <a:pt x="53162" y="45894"/>
                </a:cubicBezTo>
                <a:cubicBezTo>
                  <a:pt x="61809" y="46680"/>
                  <a:pt x="167187" y="47255"/>
                  <a:pt x="202018" y="67159"/>
                </a:cubicBezTo>
                <a:cubicBezTo>
                  <a:pt x="217404" y="75951"/>
                  <a:pt x="230934" y="87712"/>
                  <a:pt x="244548" y="99057"/>
                </a:cubicBezTo>
                <a:cubicBezTo>
                  <a:pt x="268755" y="119229"/>
                  <a:pt x="265243" y="127672"/>
                  <a:pt x="297711" y="141587"/>
                </a:cubicBezTo>
                <a:cubicBezTo>
                  <a:pt x="311142" y="147343"/>
                  <a:pt x="326064" y="148675"/>
                  <a:pt x="340241" y="152219"/>
                </a:cubicBezTo>
                <a:cubicBezTo>
                  <a:pt x="372139" y="148675"/>
                  <a:pt x="405488" y="151736"/>
                  <a:pt x="435935" y="141587"/>
                </a:cubicBezTo>
                <a:cubicBezTo>
                  <a:pt x="472005" y="129564"/>
                  <a:pt x="495805" y="102982"/>
                  <a:pt x="520995" y="77791"/>
                </a:cubicBezTo>
                <a:cubicBezTo>
                  <a:pt x="524539" y="67159"/>
                  <a:pt x="524627" y="54646"/>
                  <a:pt x="531628" y="45894"/>
                </a:cubicBezTo>
                <a:cubicBezTo>
                  <a:pt x="546618" y="27156"/>
                  <a:pt x="574410" y="21001"/>
                  <a:pt x="595423" y="13996"/>
                </a:cubicBezTo>
                <a:cubicBezTo>
                  <a:pt x="623776" y="17540"/>
                  <a:pt x="653629" y="14864"/>
                  <a:pt x="680483" y="24629"/>
                </a:cubicBezTo>
                <a:cubicBezTo>
                  <a:pt x="725255" y="40910"/>
                  <a:pt x="703937" y="59808"/>
                  <a:pt x="723014" y="88424"/>
                </a:cubicBezTo>
                <a:cubicBezTo>
                  <a:pt x="731355" y="100935"/>
                  <a:pt x="741767" y="113020"/>
                  <a:pt x="754911" y="120322"/>
                </a:cubicBezTo>
                <a:cubicBezTo>
                  <a:pt x="774506" y="131208"/>
                  <a:pt x="818707" y="141587"/>
                  <a:pt x="818707" y="141587"/>
                </a:cubicBezTo>
                <a:cubicBezTo>
                  <a:pt x="861237" y="138043"/>
                  <a:pt x="904200" y="137970"/>
                  <a:pt x="946297" y="130954"/>
                </a:cubicBezTo>
                <a:cubicBezTo>
                  <a:pt x="968408" y="127269"/>
                  <a:pt x="1010093" y="109689"/>
                  <a:pt x="1010093" y="109689"/>
                </a:cubicBezTo>
                <a:cubicBezTo>
                  <a:pt x="1017097" y="88675"/>
                  <a:pt x="1023251" y="60885"/>
                  <a:pt x="1041990" y="45894"/>
                </a:cubicBezTo>
                <a:cubicBezTo>
                  <a:pt x="1050742" y="38893"/>
                  <a:pt x="1063863" y="40273"/>
                  <a:pt x="1073888" y="35261"/>
                </a:cubicBezTo>
                <a:cubicBezTo>
                  <a:pt x="1085318" y="29546"/>
                  <a:pt x="1094356" y="19711"/>
                  <a:pt x="1105786" y="13996"/>
                </a:cubicBezTo>
                <a:cubicBezTo>
                  <a:pt x="1133777" y="0"/>
                  <a:pt x="1139751" y="3363"/>
                  <a:pt x="1169581" y="336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929066"/>
            <a:ext cx="4143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изменяется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464579" y="4536289"/>
            <a:ext cx="292895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14876" y="2643182"/>
            <a:ext cx="928694" cy="42978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</a:p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2714621"/>
            <a:ext cx="1214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ед.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мн.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4500569"/>
            <a:ext cx="1428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(ед.)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5429264"/>
            <a:ext cx="9756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572264" y="3286124"/>
            <a:ext cx="2071702" cy="1143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929454" y="4286256"/>
            <a:ext cx="7143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572264" y="5000636"/>
            <a:ext cx="2143140" cy="13573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357950" y="3786190"/>
            <a:ext cx="5000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43702" y="3643314"/>
            <a:ext cx="4286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29454" y="3500438"/>
            <a:ext cx="4286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15206" y="3357562"/>
            <a:ext cx="4286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72396" y="3214686"/>
            <a:ext cx="357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58148" y="3071810"/>
            <a:ext cx="357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143900" y="2857497"/>
            <a:ext cx="428628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29388" y="4643446"/>
            <a:ext cx="5000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00826" y="4714884"/>
            <a:ext cx="5715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43702" y="4786322"/>
            <a:ext cx="6429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щ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58016" y="4929197"/>
            <a:ext cx="57150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00892" y="5072074"/>
            <a:ext cx="57150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72330" y="5143512"/>
            <a:ext cx="71437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215206" y="5214950"/>
            <a:ext cx="7143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29520" y="5357826"/>
            <a:ext cx="57150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643834" y="5429264"/>
            <a:ext cx="4286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43834" y="5500702"/>
            <a:ext cx="6429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58148" y="5572140"/>
            <a:ext cx="5000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001024" y="5643578"/>
            <a:ext cx="42862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15338" y="5715016"/>
            <a:ext cx="2857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358214" y="5786454"/>
            <a:ext cx="2857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429652" y="5857892"/>
            <a:ext cx="35718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501090" y="5929330"/>
            <a:ext cx="4286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85728"/>
            <a:ext cx="44446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Схема – опора №3.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142984"/>
            <a:ext cx="42148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Местоимение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000108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7215174" y="1643050"/>
            <a:ext cx="192882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768" y="2285992"/>
            <a:ext cx="200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    М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7750991" y="2607463"/>
            <a:ext cx="428628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965305" y="2607463"/>
            <a:ext cx="428628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715272" y="4143380"/>
            <a:ext cx="121444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</a:t>
            </a:r>
            <a:endParaRPr lang="ru-RU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58016" y="4500570"/>
            <a:ext cx="15001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4143380"/>
            <a:ext cx="11430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  <a:endParaRPr lang="ru-RU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4214817"/>
            <a:ext cx="12144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д.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н.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357290" y="5143512"/>
            <a:ext cx="4786346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393009" y="4679165"/>
            <a:ext cx="2071702" cy="1588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749537" y="4679165"/>
            <a:ext cx="2072496" cy="79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106859" y="4679165"/>
            <a:ext cx="2072496" cy="79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715008" y="3643314"/>
            <a:ext cx="12144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32" y="2857496"/>
            <a:ext cx="7858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71868" y="2857496"/>
            <a:ext cx="42862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857752" y="2857496"/>
            <a:ext cx="64294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50057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450057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29190" y="3429000"/>
            <a:ext cx="12144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она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оно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000628" y="5072074"/>
            <a:ext cx="11430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8" name="Рисунок 27" descr="палец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071934" y="1071545"/>
            <a:ext cx="1571636" cy="857257"/>
          </a:xfrm>
          <a:prstGeom prst="rect">
            <a:avLst/>
          </a:prstGeom>
        </p:spPr>
      </p:pic>
      <p:pic>
        <p:nvPicPr>
          <p:cNvPr id="1028" name="Picture 4" descr="E:\от Ларисы\смайлики\an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71810"/>
            <a:ext cx="447676" cy="376238"/>
          </a:xfrm>
          <a:prstGeom prst="rect">
            <a:avLst/>
          </a:prstGeom>
          <a:noFill/>
        </p:spPr>
      </p:pic>
      <p:pic>
        <p:nvPicPr>
          <p:cNvPr id="1029" name="Picture 5" descr="E:\от Ларисы\смайлики\an5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071810"/>
            <a:ext cx="447676" cy="357190"/>
          </a:xfrm>
          <a:prstGeom prst="rect">
            <a:avLst/>
          </a:prstGeom>
          <a:noFill/>
        </p:spPr>
      </p:pic>
      <p:pic>
        <p:nvPicPr>
          <p:cNvPr id="1030" name="Picture 6" descr="E:\от Ларисы\смайлики\an6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071810"/>
            <a:ext cx="428628" cy="357190"/>
          </a:xfrm>
          <a:prstGeom prst="rect">
            <a:avLst/>
          </a:prstGeom>
          <a:noFill/>
        </p:spPr>
      </p:pic>
      <p:pic>
        <p:nvPicPr>
          <p:cNvPr id="1031" name="Picture 7" descr="E:\от Ларисы\смайлики\an28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928670"/>
            <a:ext cx="1214446" cy="928694"/>
          </a:xfrm>
          <a:prstGeom prst="rect">
            <a:avLst/>
          </a:prstGeom>
          <a:noFill/>
        </p:spPr>
      </p:pic>
      <p:sp>
        <p:nvSpPr>
          <p:cNvPr id="42" name="Блок-схема: решение 41"/>
          <p:cNvSpPr/>
          <p:nvPr/>
        </p:nvSpPr>
        <p:spPr>
          <a:xfrm>
            <a:off x="64291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решение 43"/>
          <p:cNvSpPr/>
          <p:nvPr/>
        </p:nvSpPr>
        <p:spPr>
          <a:xfrm>
            <a:off x="1214414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решение 48"/>
          <p:cNvSpPr/>
          <p:nvPr/>
        </p:nvSpPr>
        <p:spPr>
          <a:xfrm>
            <a:off x="1785918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решение 49"/>
          <p:cNvSpPr/>
          <p:nvPr/>
        </p:nvSpPr>
        <p:spPr>
          <a:xfrm>
            <a:off x="2357422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решение 50"/>
          <p:cNvSpPr/>
          <p:nvPr/>
        </p:nvSpPr>
        <p:spPr>
          <a:xfrm>
            <a:off x="292892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решение 51"/>
          <p:cNvSpPr/>
          <p:nvPr/>
        </p:nvSpPr>
        <p:spPr>
          <a:xfrm>
            <a:off x="350043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решение 52"/>
          <p:cNvSpPr/>
          <p:nvPr/>
        </p:nvSpPr>
        <p:spPr>
          <a:xfrm>
            <a:off x="400049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решение 53"/>
          <p:cNvSpPr/>
          <p:nvPr/>
        </p:nvSpPr>
        <p:spPr>
          <a:xfrm>
            <a:off x="457200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решение 54"/>
          <p:cNvSpPr/>
          <p:nvPr/>
        </p:nvSpPr>
        <p:spPr>
          <a:xfrm>
            <a:off x="507206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решение 55"/>
          <p:cNvSpPr/>
          <p:nvPr/>
        </p:nvSpPr>
        <p:spPr>
          <a:xfrm>
            <a:off x="5572132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решение 56"/>
          <p:cNvSpPr/>
          <p:nvPr/>
        </p:nvSpPr>
        <p:spPr>
          <a:xfrm>
            <a:off x="6000760" y="214311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решение 57"/>
          <p:cNvSpPr/>
          <p:nvPr/>
        </p:nvSpPr>
        <p:spPr>
          <a:xfrm>
            <a:off x="6429388" y="2285992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решение 58"/>
          <p:cNvSpPr/>
          <p:nvPr/>
        </p:nvSpPr>
        <p:spPr>
          <a:xfrm>
            <a:off x="6786578" y="250030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решение 59"/>
          <p:cNvSpPr/>
          <p:nvPr/>
        </p:nvSpPr>
        <p:spPr>
          <a:xfrm>
            <a:off x="6929454" y="285749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Минус 60"/>
          <p:cNvSpPr/>
          <p:nvPr/>
        </p:nvSpPr>
        <p:spPr>
          <a:xfrm>
            <a:off x="7500958" y="200024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Минус 61"/>
          <p:cNvSpPr/>
          <p:nvPr/>
        </p:nvSpPr>
        <p:spPr>
          <a:xfrm>
            <a:off x="8001024" y="200024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Минус 62"/>
          <p:cNvSpPr/>
          <p:nvPr/>
        </p:nvSpPr>
        <p:spPr>
          <a:xfrm>
            <a:off x="8501090" y="2000240"/>
            <a:ext cx="35719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85728"/>
            <a:ext cx="44446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Схема – опора №4.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9" y="1142984"/>
            <a:ext cx="24288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785794"/>
            <a:ext cx="11753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214422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142985"/>
            <a:ext cx="35004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 (с) делать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1571612"/>
            <a:ext cx="15917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делал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2000240"/>
            <a:ext cx="17081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делает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2428868"/>
            <a:ext cx="18354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делают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43900" y="1142984"/>
            <a:ext cx="100010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11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7000892" y="4071942"/>
            <a:ext cx="1928826" cy="45719"/>
          </a:xfrm>
          <a:prstGeom prst="mathEqua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7000892" y="4286256"/>
            <a:ext cx="1928826" cy="45719"/>
          </a:xfrm>
          <a:prstGeom prst="mathEqua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4929198"/>
            <a:ext cx="17861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   гл.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715272" y="528638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858148" y="528638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решение 21"/>
          <p:cNvSpPr/>
          <p:nvPr/>
        </p:nvSpPr>
        <p:spPr>
          <a:xfrm>
            <a:off x="64291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1071538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>
            <a:off x="150016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2000232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>
            <a:off x="242886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решение 26"/>
          <p:cNvSpPr/>
          <p:nvPr/>
        </p:nvSpPr>
        <p:spPr>
          <a:xfrm>
            <a:off x="292892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решение 27"/>
          <p:cNvSpPr/>
          <p:nvPr/>
        </p:nvSpPr>
        <p:spPr>
          <a:xfrm>
            <a:off x="3357554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решение 28"/>
          <p:cNvSpPr/>
          <p:nvPr/>
        </p:nvSpPr>
        <p:spPr>
          <a:xfrm>
            <a:off x="3786182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решение 29"/>
          <p:cNvSpPr/>
          <p:nvPr/>
        </p:nvSpPr>
        <p:spPr>
          <a:xfrm>
            <a:off x="4214810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решение 30"/>
          <p:cNvSpPr/>
          <p:nvPr/>
        </p:nvSpPr>
        <p:spPr>
          <a:xfrm>
            <a:off x="4643438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решение 31"/>
          <p:cNvSpPr/>
          <p:nvPr/>
        </p:nvSpPr>
        <p:spPr>
          <a:xfrm>
            <a:off x="5072066" y="207167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решение 32"/>
          <p:cNvSpPr/>
          <p:nvPr/>
        </p:nvSpPr>
        <p:spPr>
          <a:xfrm>
            <a:off x="5429256" y="214311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решение 33"/>
          <p:cNvSpPr/>
          <p:nvPr/>
        </p:nvSpPr>
        <p:spPr>
          <a:xfrm>
            <a:off x="5857884" y="2285992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решение 34"/>
          <p:cNvSpPr/>
          <p:nvPr/>
        </p:nvSpPr>
        <p:spPr>
          <a:xfrm>
            <a:off x="6215074" y="2500306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решение 35"/>
          <p:cNvSpPr/>
          <p:nvPr/>
        </p:nvSpPr>
        <p:spPr>
          <a:xfrm>
            <a:off x="6429388" y="278605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решение 36"/>
          <p:cNvSpPr/>
          <p:nvPr/>
        </p:nvSpPr>
        <p:spPr>
          <a:xfrm>
            <a:off x="6572264" y="3071810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решение 37"/>
          <p:cNvSpPr/>
          <p:nvPr/>
        </p:nvSpPr>
        <p:spPr>
          <a:xfrm>
            <a:off x="6715140" y="3357562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решение 38"/>
          <p:cNvSpPr/>
          <p:nvPr/>
        </p:nvSpPr>
        <p:spPr>
          <a:xfrm>
            <a:off x="6786578" y="3786190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решение 39"/>
          <p:cNvSpPr/>
          <p:nvPr/>
        </p:nvSpPr>
        <p:spPr>
          <a:xfrm>
            <a:off x="6858016" y="4143380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решение 40"/>
          <p:cNvSpPr/>
          <p:nvPr/>
        </p:nvSpPr>
        <p:spPr>
          <a:xfrm>
            <a:off x="6929454" y="457200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решение 41"/>
          <p:cNvSpPr/>
          <p:nvPr/>
        </p:nvSpPr>
        <p:spPr>
          <a:xfrm>
            <a:off x="6929454" y="492919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решение 42"/>
          <p:cNvSpPr/>
          <p:nvPr/>
        </p:nvSpPr>
        <p:spPr>
          <a:xfrm>
            <a:off x="6929454" y="5286388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решение 43"/>
          <p:cNvSpPr/>
          <p:nvPr/>
        </p:nvSpPr>
        <p:spPr>
          <a:xfrm>
            <a:off x="6929454" y="5572140"/>
            <a:ext cx="142876" cy="4571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71736" y="2143116"/>
            <a:ext cx="8851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29124" y="2143116"/>
            <a:ext cx="840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500562" y="3214686"/>
            <a:ext cx="8851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643174" y="3214686"/>
            <a:ext cx="9589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28596" y="2643182"/>
            <a:ext cx="9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</a:t>
            </a:r>
            <a:endParaRPr lang="ru-RU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285852" y="3429000"/>
            <a:ext cx="47863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072066" y="3357562"/>
            <a:ext cx="13573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ед.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14678" y="2714620"/>
            <a:ext cx="12144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(ед.)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3429000"/>
            <a:ext cx="36740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214414" y="2786058"/>
            <a:ext cx="15376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рош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142976" y="3286124"/>
            <a:ext cx="13573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аст.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214414" y="3786190"/>
            <a:ext cx="11818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уд.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71868" y="3786190"/>
            <a:ext cx="9286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Char char="-"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шь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ишь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643174" y="4714884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572000" y="4714884"/>
            <a:ext cx="1594884" cy="13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олилиния 64"/>
          <p:cNvSpPr/>
          <p:nvPr/>
        </p:nvSpPr>
        <p:spPr>
          <a:xfrm>
            <a:off x="6143636" y="4572008"/>
            <a:ext cx="148856" cy="138223"/>
          </a:xfrm>
          <a:custGeom>
            <a:avLst/>
            <a:gdLst>
              <a:gd name="connsiteX0" fmla="*/ 148856 w 148856"/>
              <a:gd name="connsiteY0" fmla="*/ 0 h 138223"/>
              <a:gd name="connsiteX1" fmla="*/ 138223 w 148856"/>
              <a:gd name="connsiteY1" fmla="*/ 42530 h 138223"/>
              <a:gd name="connsiteX2" fmla="*/ 42530 w 148856"/>
              <a:gd name="connsiteY2" fmla="*/ 95693 h 138223"/>
              <a:gd name="connsiteX3" fmla="*/ 0 w 148856"/>
              <a:gd name="connsiteY3" fmla="*/ 138223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856" h="138223">
                <a:moveTo>
                  <a:pt x="148856" y="0"/>
                </a:moveTo>
                <a:cubicBezTo>
                  <a:pt x="145312" y="14177"/>
                  <a:pt x="147846" y="31533"/>
                  <a:pt x="138223" y="42530"/>
                </a:cubicBezTo>
                <a:cubicBezTo>
                  <a:pt x="108115" y="76939"/>
                  <a:pt x="79811" y="83266"/>
                  <a:pt x="42530" y="95693"/>
                </a:cubicBezTo>
                <a:cubicBezTo>
                  <a:pt x="16869" y="134185"/>
                  <a:pt x="32695" y="121876"/>
                  <a:pt x="0" y="13822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571736" y="4572008"/>
            <a:ext cx="148856" cy="130953"/>
          </a:xfrm>
          <a:custGeom>
            <a:avLst/>
            <a:gdLst>
              <a:gd name="connsiteX0" fmla="*/ 0 w 148856"/>
              <a:gd name="connsiteY0" fmla="*/ 0 h 130953"/>
              <a:gd name="connsiteX1" fmla="*/ 31898 w 148856"/>
              <a:gd name="connsiteY1" fmla="*/ 63795 h 130953"/>
              <a:gd name="connsiteX2" fmla="*/ 63795 w 148856"/>
              <a:gd name="connsiteY2" fmla="*/ 85060 h 130953"/>
              <a:gd name="connsiteX3" fmla="*/ 116958 w 148856"/>
              <a:gd name="connsiteY3" fmla="*/ 127591 h 130953"/>
              <a:gd name="connsiteX4" fmla="*/ 148856 w 148856"/>
              <a:gd name="connsiteY4" fmla="*/ 127591 h 13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56" h="130953">
                <a:moveTo>
                  <a:pt x="0" y="0"/>
                </a:moveTo>
                <a:cubicBezTo>
                  <a:pt x="8648" y="25946"/>
                  <a:pt x="11284" y="43181"/>
                  <a:pt x="31898" y="63795"/>
                </a:cubicBezTo>
                <a:cubicBezTo>
                  <a:pt x="40934" y="72831"/>
                  <a:pt x="53817" y="77077"/>
                  <a:pt x="63795" y="85060"/>
                </a:cubicBezTo>
                <a:cubicBezTo>
                  <a:pt x="84537" y="101654"/>
                  <a:pt x="88904" y="118240"/>
                  <a:pt x="116958" y="127591"/>
                </a:cubicBezTo>
                <a:cubicBezTo>
                  <a:pt x="127045" y="130953"/>
                  <a:pt x="138223" y="127591"/>
                  <a:pt x="148856" y="12759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4286248" y="4714884"/>
            <a:ext cx="275119" cy="202362"/>
          </a:xfrm>
          <a:custGeom>
            <a:avLst/>
            <a:gdLst>
              <a:gd name="connsiteX0" fmla="*/ 0 w 180753"/>
              <a:gd name="connsiteY0" fmla="*/ 148855 h 148855"/>
              <a:gd name="connsiteX1" fmla="*/ 31898 w 180753"/>
              <a:gd name="connsiteY1" fmla="*/ 116958 h 148855"/>
              <a:gd name="connsiteX2" fmla="*/ 63795 w 180753"/>
              <a:gd name="connsiteY2" fmla="*/ 53162 h 148855"/>
              <a:gd name="connsiteX3" fmla="*/ 138223 w 180753"/>
              <a:gd name="connsiteY3" fmla="*/ 31897 h 148855"/>
              <a:gd name="connsiteX4" fmla="*/ 170121 w 180753"/>
              <a:gd name="connsiteY4" fmla="*/ 21265 h 148855"/>
              <a:gd name="connsiteX5" fmla="*/ 180753 w 180753"/>
              <a:gd name="connsiteY5" fmla="*/ 0 h 1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753" h="148855">
                <a:moveTo>
                  <a:pt x="0" y="148855"/>
                </a:moveTo>
                <a:cubicBezTo>
                  <a:pt x="10633" y="138223"/>
                  <a:pt x="24438" y="130013"/>
                  <a:pt x="31898" y="116958"/>
                </a:cubicBezTo>
                <a:cubicBezTo>
                  <a:pt x="54500" y="77406"/>
                  <a:pt x="25654" y="76047"/>
                  <a:pt x="63795" y="53162"/>
                </a:cubicBezTo>
                <a:cubicBezTo>
                  <a:pt x="75378" y="46212"/>
                  <a:pt x="129382" y="34423"/>
                  <a:pt x="138223" y="31897"/>
                </a:cubicBezTo>
                <a:cubicBezTo>
                  <a:pt x="149000" y="28818"/>
                  <a:pt x="161155" y="27990"/>
                  <a:pt x="170121" y="21265"/>
                </a:cubicBezTo>
                <a:cubicBezTo>
                  <a:pt x="176461" y="16510"/>
                  <a:pt x="177209" y="7088"/>
                  <a:pt x="180753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4143372" y="4714884"/>
            <a:ext cx="191386" cy="192651"/>
          </a:xfrm>
          <a:custGeom>
            <a:avLst/>
            <a:gdLst>
              <a:gd name="connsiteX0" fmla="*/ 0 w 191386"/>
              <a:gd name="connsiteY0" fmla="*/ 0 h 192651"/>
              <a:gd name="connsiteX1" fmla="*/ 31897 w 191386"/>
              <a:gd name="connsiteY1" fmla="*/ 21265 h 192651"/>
              <a:gd name="connsiteX2" fmla="*/ 42530 w 191386"/>
              <a:gd name="connsiteY2" fmla="*/ 53163 h 192651"/>
              <a:gd name="connsiteX3" fmla="*/ 74428 w 191386"/>
              <a:gd name="connsiteY3" fmla="*/ 63795 h 192651"/>
              <a:gd name="connsiteX4" fmla="*/ 127590 w 191386"/>
              <a:gd name="connsiteY4" fmla="*/ 74428 h 192651"/>
              <a:gd name="connsiteX5" fmla="*/ 159488 w 191386"/>
              <a:gd name="connsiteY5" fmla="*/ 148856 h 192651"/>
              <a:gd name="connsiteX6" fmla="*/ 191386 w 191386"/>
              <a:gd name="connsiteY6" fmla="*/ 191386 h 19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86" h="192651">
                <a:moveTo>
                  <a:pt x="0" y="0"/>
                </a:moveTo>
                <a:cubicBezTo>
                  <a:pt x="10632" y="7088"/>
                  <a:pt x="23914" y="11287"/>
                  <a:pt x="31897" y="21265"/>
                </a:cubicBezTo>
                <a:cubicBezTo>
                  <a:pt x="38898" y="30017"/>
                  <a:pt x="34605" y="45238"/>
                  <a:pt x="42530" y="53163"/>
                </a:cubicBezTo>
                <a:cubicBezTo>
                  <a:pt x="50455" y="61088"/>
                  <a:pt x="63555" y="61077"/>
                  <a:pt x="74428" y="63795"/>
                </a:cubicBezTo>
                <a:cubicBezTo>
                  <a:pt x="91960" y="68178"/>
                  <a:pt x="109869" y="70884"/>
                  <a:pt x="127590" y="74428"/>
                </a:cubicBezTo>
                <a:cubicBezTo>
                  <a:pt x="149719" y="162942"/>
                  <a:pt x="122774" y="75428"/>
                  <a:pt x="159488" y="148856"/>
                </a:cubicBezTo>
                <a:cubicBezTo>
                  <a:pt x="181386" y="192651"/>
                  <a:pt x="153903" y="172646"/>
                  <a:pt x="191386" y="19138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4714884"/>
            <a:ext cx="26564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спряжение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143240" y="5143512"/>
            <a:ext cx="246755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        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II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786050" y="5500702"/>
            <a:ext cx="14033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е, -</a:t>
            </a:r>
            <a:r>
              <a:rPr lang="ru-RU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(-ют)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572000" y="5500702"/>
            <a:ext cx="13571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-и, -</a:t>
            </a:r>
            <a:r>
              <a:rPr lang="ru-RU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(-</a:t>
            </a:r>
            <a:r>
              <a:rPr lang="ru-RU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ят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ить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714612" y="6072206"/>
            <a:ext cx="36038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стальные           исключения    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182</Words>
  <Application>Microsoft Office PowerPoint</Application>
  <PresentationFormat>Экран (4:3)</PresentationFormat>
  <Paragraphs>113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- опоры 4 кл.</dc:title>
  <dc:subject>русский язык</dc:subject>
  <dc:creator>Г.В.Мамонтова</dc:creator>
  <cp:lastModifiedBy>...</cp:lastModifiedBy>
  <cp:revision>30</cp:revision>
  <dcterms:created xsi:type="dcterms:W3CDTF">2008-11-03T17:27:29Z</dcterms:created>
  <dcterms:modified xsi:type="dcterms:W3CDTF">2008-11-06T18:27:31Z</dcterms:modified>
</cp:coreProperties>
</file>