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0"/>
  </p:notesMasterIdLst>
  <p:sldIdLst>
    <p:sldId id="256" r:id="rId2"/>
    <p:sldId id="257" r:id="rId3"/>
    <p:sldId id="284" r:id="rId4"/>
    <p:sldId id="280" r:id="rId5"/>
    <p:sldId id="275" r:id="rId6"/>
    <p:sldId id="285" r:id="rId7"/>
    <p:sldId id="377" r:id="rId8"/>
    <p:sldId id="259" r:id="rId9"/>
    <p:sldId id="287" r:id="rId10"/>
    <p:sldId id="378" r:id="rId11"/>
    <p:sldId id="261" r:id="rId12"/>
    <p:sldId id="289" r:id="rId13"/>
    <p:sldId id="379" r:id="rId14"/>
    <p:sldId id="262" r:id="rId15"/>
    <p:sldId id="291" r:id="rId16"/>
    <p:sldId id="380" r:id="rId17"/>
    <p:sldId id="263" r:id="rId18"/>
    <p:sldId id="293" r:id="rId19"/>
    <p:sldId id="381" r:id="rId20"/>
    <p:sldId id="264" r:id="rId21"/>
    <p:sldId id="295" r:id="rId22"/>
    <p:sldId id="382" r:id="rId23"/>
    <p:sldId id="265" r:id="rId24"/>
    <p:sldId id="297" r:id="rId25"/>
    <p:sldId id="383" r:id="rId26"/>
    <p:sldId id="266" r:id="rId27"/>
    <p:sldId id="299" r:id="rId28"/>
    <p:sldId id="384" r:id="rId29"/>
    <p:sldId id="267" r:id="rId30"/>
    <p:sldId id="301" r:id="rId31"/>
    <p:sldId id="385" r:id="rId32"/>
    <p:sldId id="268" r:id="rId33"/>
    <p:sldId id="305" r:id="rId34"/>
    <p:sldId id="386" r:id="rId35"/>
    <p:sldId id="269" r:id="rId36"/>
    <p:sldId id="307" r:id="rId37"/>
    <p:sldId id="387" r:id="rId38"/>
    <p:sldId id="270" r:id="rId39"/>
    <p:sldId id="309" r:id="rId40"/>
    <p:sldId id="388" r:id="rId41"/>
    <p:sldId id="271" r:id="rId42"/>
    <p:sldId id="311" r:id="rId43"/>
    <p:sldId id="389" r:id="rId44"/>
    <p:sldId id="272" r:id="rId45"/>
    <p:sldId id="313" r:id="rId46"/>
    <p:sldId id="390" r:id="rId47"/>
    <p:sldId id="273" r:id="rId48"/>
    <p:sldId id="317" r:id="rId49"/>
    <p:sldId id="391" r:id="rId50"/>
    <p:sldId id="274" r:id="rId51"/>
    <p:sldId id="315" r:id="rId52"/>
    <p:sldId id="392" r:id="rId53"/>
    <p:sldId id="281" r:id="rId54"/>
    <p:sldId id="319" r:id="rId55"/>
    <p:sldId id="282" r:id="rId56"/>
    <p:sldId id="321" r:id="rId57"/>
    <p:sldId id="393" r:id="rId58"/>
    <p:sldId id="283" r:id="rId59"/>
    <p:sldId id="323" r:id="rId60"/>
    <p:sldId id="394" r:id="rId61"/>
    <p:sldId id="326" r:id="rId62"/>
    <p:sldId id="345" r:id="rId63"/>
    <p:sldId id="351" r:id="rId64"/>
    <p:sldId id="395" r:id="rId65"/>
    <p:sldId id="350" r:id="rId66"/>
    <p:sldId id="349" r:id="rId67"/>
    <p:sldId id="325" r:id="rId68"/>
    <p:sldId id="365" r:id="rId69"/>
    <p:sldId id="359" r:id="rId70"/>
    <p:sldId id="360" r:id="rId71"/>
    <p:sldId id="361" r:id="rId72"/>
    <p:sldId id="362" r:id="rId73"/>
    <p:sldId id="363" r:id="rId74"/>
    <p:sldId id="364" r:id="rId75"/>
    <p:sldId id="372" r:id="rId76"/>
    <p:sldId id="366" r:id="rId77"/>
    <p:sldId id="367" r:id="rId78"/>
    <p:sldId id="368" r:id="rId79"/>
    <p:sldId id="369" r:id="rId80"/>
    <p:sldId id="370" r:id="rId81"/>
    <p:sldId id="371" r:id="rId82"/>
    <p:sldId id="375" r:id="rId83"/>
    <p:sldId id="327" r:id="rId84"/>
    <p:sldId id="334" r:id="rId85"/>
    <p:sldId id="333" r:id="rId86"/>
    <p:sldId id="328" r:id="rId87"/>
    <p:sldId id="336" r:id="rId88"/>
    <p:sldId id="329" r:id="rId89"/>
    <p:sldId id="330" r:id="rId90"/>
    <p:sldId id="331" r:id="rId91"/>
    <p:sldId id="337" r:id="rId92"/>
    <p:sldId id="340" r:id="rId93"/>
    <p:sldId id="341" r:id="rId94"/>
    <p:sldId id="342" r:id="rId95"/>
    <p:sldId id="343" r:id="rId96"/>
    <p:sldId id="373" r:id="rId97"/>
    <p:sldId id="374" r:id="rId98"/>
    <p:sldId id="376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CC"/>
    <a:srgbClr val="FFFF66"/>
    <a:srgbClr val="99FF99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4" autoAdjust="0"/>
    <p:restoredTop sz="94698" autoAdjust="0"/>
  </p:normalViewPr>
  <p:slideViewPr>
    <p:cSldViewPr>
      <p:cViewPr>
        <p:scale>
          <a:sx n="84" d="100"/>
          <a:sy n="84" d="100"/>
        </p:scale>
        <p:origin x="-7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D70354-7798-4E54-8314-BA9BF4BA8F7F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FA68AC-315F-418E-858D-17E38572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7E199-59F5-4879-8962-62BEF5EB2D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61FA73-0147-4071-B537-540807055857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91BD4A-1344-40B9-BCF8-4A2A9386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DD9E-1FC4-4DA2-9A7E-CC2943B6839F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6889-2AEC-4447-908D-448BC0144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E301-CE3F-48A8-91CF-48B0AF2FD2B0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7C95-1559-4E5E-A302-C4B425EBD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3235-4F47-40E1-90FA-C8BE5AE11E33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0CF7-90EC-45BA-9F5E-3722B769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9D68B6-F662-42E5-95DE-3E3A431594C1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3ACF1-64E4-4E12-8872-E8929F6A4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9C4FF-5F38-4360-94B6-B14667D9C9A7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277F4-F175-49B6-AED7-DAEF918D9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4C94E8-52A2-4390-B5CB-8B6810C86174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4D398-9AA3-4719-851A-FCFAB5E9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570534-06B5-4110-AA26-24B44BB9D490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1CB5AA-2553-4080-8A99-F47DF7618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BC33-D76B-446C-B9B9-48E466D2152B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34D0-6A9D-4562-B63E-837D04400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52233-DC55-4223-A781-5CC817884591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693ED-09F5-4B26-BC85-E3A37841B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271B19-6BC7-4D8A-9726-B486D6872BF9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89370E-C7EB-4DCC-A33C-497E7702B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75DE682-EE58-4285-A1E6-9C2349368C8F}" type="datetimeFigureOut">
              <a:rPr lang="ru-RU"/>
              <a:pPr>
                <a:defRPr/>
              </a:pPr>
              <a:t>19.02.2009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A589F4-7A2B-4A6B-B335-C97526FBB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807" r:id="rId5"/>
    <p:sldLayoutId id="2147483808" r:id="rId6"/>
    <p:sldLayoutId id="2147483802" r:id="rId7"/>
    <p:sldLayoutId id="2147483809" r:id="rId8"/>
    <p:sldLayoutId id="2147483810" r:id="rId9"/>
    <p:sldLayoutId id="2147483801" r:id="rId10"/>
    <p:sldLayoutId id="21474838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1.%20Track%20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slide" Target="slide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1.%20Track%201.mp3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92;&#1072;&#1085;&#1092;&#1072;&#1088;&#1099;\21.%20Track%2021.mp3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55;&#1088;&#1080;&#1083;&#1086;&#1078;&#1077;&#1085;&#1080;&#1077;%201\05.%20Track%205.mp3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72;\Documents\&#1084;&#1072;&#1090;&#1077;&#1084;&#1072;&#1090;&#1080;&#1084;&#1072;&#1090;&#1080;&#1095;&#1077;&#1089;&#1082;&#1072;&#1103;%20&#1075;&#1072;&#1083;&#1072;&#1082;&#1090;&#1080;&#1082;&#1072;\&#1092;&#1072;&#1085;&#1092;&#1072;&#1088;&#1099;\35.%20Track%2035.mp3" TargetMode="External"/><Relationship Id="rId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3" y="-73025"/>
            <a:ext cx="8547100" cy="2566988"/>
          </a:xfrm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500313"/>
            <a:ext cx="7772400" cy="1200150"/>
          </a:xfrm>
        </p:spPr>
        <p:txBody>
          <a:bodyPr/>
          <a:lstStyle/>
          <a:p>
            <a:pPr marR="0"/>
            <a:r>
              <a:rPr lang="ru-RU" sz="4400" b="1" smtClean="0">
                <a:solidFill>
                  <a:srgbClr val="002060"/>
                </a:solidFill>
              </a:rPr>
              <a:t>ВЫБЕРИТЕ  ОДИН ПРАВИЛЬНЫЙ  ВАРИАНТ ОТВЕТА  </a:t>
            </a:r>
          </a:p>
        </p:txBody>
      </p:sp>
      <p:pic>
        <p:nvPicPr>
          <p:cNvPr id="14339" name="Рисунок 3" descr="j007613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071563"/>
            <a:ext cx="21637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1. Track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0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0100" b="1" dirty="0" smtClean="0"/>
              <a:t>Два сына и два отца съели три яйца. Сколько яиц съел каждый?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77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7700" b="1" dirty="0" smtClean="0"/>
              <a:t>       </a:t>
            </a:r>
            <a:r>
              <a:rPr lang="ru-RU" sz="7700" b="1" dirty="0" smtClean="0">
                <a:solidFill>
                  <a:srgbClr val="002060"/>
                </a:solidFill>
              </a:rPr>
              <a:t>а)  1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7700" b="1" dirty="0" smtClean="0">
                <a:solidFill>
                  <a:srgbClr val="002060"/>
                </a:solidFill>
              </a:rPr>
              <a:t>       б)  2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7700" b="1" dirty="0" smtClean="0">
                <a:solidFill>
                  <a:srgbClr val="002060"/>
                </a:solidFill>
              </a:rPr>
              <a:t>       в)  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7700" b="1" dirty="0" smtClean="0">
                <a:solidFill>
                  <a:srgbClr val="002060"/>
                </a:solidFill>
              </a:rPr>
              <a:t>       г)  4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sp>
        <p:nvSpPr>
          <p:cNvPr id="15" name="Скругленный прямоугольник 14"/>
          <p:cNvSpPr/>
          <p:nvPr/>
        </p:nvSpPr>
        <p:spPr>
          <a:xfrm>
            <a:off x="1143000" y="3071813"/>
            <a:ext cx="7358063" cy="3071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вопр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4425950"/>
            <a:ext cx="1439863" cy="15303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5800" b="1" dirty="0" smtClean="0"/>
              <a:t>Укажите наименьшее число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          </a:t>
            </a:r>
            <a:r>
              <a:rPr lang="ru-RU" sz="5200" b="1" dirty="0" smtClean="0">
                <a:solidFill>
                  <a:srgbClr val="002060"/>
                </a:solidFill>
              </a:rPr>
              <a:t>а)   1 034 567 890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</a:rPr>
              <a:t>       б)  1 193 654 897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</a:rPr>
              <a:t>       в)  2 000 000 000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</a:rPr>
              <a:t>       г)  1 000 000 999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sp>
        <p:nvSpPr>
          <p:cNvPr id="15" name="Скругленный прямоугольник 14"/>
          <p:cNvSpPr/>
          <p:nvPr/>
        </p:nvSpPr>
        <p:spPr>
          <a:xfrm>
            <a:off x="714375" y="2571750"/>
            <a:ext cx="7358063" cy="3071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858000" y="4714875"/>
            <a:ext cx="2070100" cy="1862138"/>
          </a:xfrm>
          <a:prstGeom prst="hexagon">
            <a:avLst>
              <a:gd name="adj" fmla="val 26993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?</a:t>
            </a:r>
            <a:endParaRPr lang="ru-RU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b="1" dirty="0" smtClean="0"/>
              <a:t>Укажите дробь, обозначающую  половину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/>
              <a:t>       </a:t>
            </a:r>
            <a:r>
              <a:rPr lang="ru-RU" sz="4400" b="1" dirty="0" smtClean="0">
                <a:solidFill>
                  <a:srgbClr val="002060"/>
                </a:solidFill>
              </a:rPr>
              <a:t>а)  1/5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      б)  2/5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      в)  3/3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      г)  1/2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sp>
        <p:nvSpPr>
          <p:cNvPr id="15" name="Скругленный прямоугольник 14"/>
          <p:cNvSpPr/>
          <p:nvPr/>
        </p:nvSpPr>
        <p:spPr>
          <a:xfrm>
            <a:off x="642938" y="2500313"/>
            <a:ext cx="7358062" cy="3071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AutoShape 2"/>
          <p:cNvGrpSpPr>
            <a:grpSpLocks/>
          </p:cNvGrpSpPr>
          <p:nvPr/>
        </p:nvGrpSpPr>
        <p:grpSpPr bwMode="auto">
          <a:xfrm>
            <a:off x="5851525" y="3243263"/>
            <a:ext cx="2463800" cy="2024062"/>
            <a:chOff x="3686" y="2043"/>
            <a:chExt cx="1552" cy="1275"/>
          </a:xfrm>
        </p:grpSpPr>
        <p:pic>
          <p:nvPicPr>
            <p:cNvPr id="31749" name="AutoShap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86" y="2043"/>
              <a:ext cx="1552" cy="1275"/>
            </a:xfrm>
            <a:prstGeom prst="rect">
              <a:avLst/>
            </a:prstGeom>
            <a:noFill/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949" y="2263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r>
              <a:rPr lang="ru-RU" sz="4800" b="1" smtClean="0">
                <a:solidFill>
                  <a:srgbClr val="3333CC"/>
                </a:solidFill>
              </a:rPr>
              <a:t>Какая из указанных фигур является квадратом?</a:t>
            </a:r>
          </a:p>
          <a:p>
            <a:r>
              <a:rPr lang="ru-RU" sz="3200" b="1" smtClean="0"/>
              <a:t>   а                   б              в              г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68288"/>
            <a:ext cx="8510587" cy="115887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5" y="4143375"/>
            <a:ext cx="20716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57563" y="4071938"/>
            <a:ext cx="1428750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429250" y="4000500"/>
            <a:ext cx="1428750" cy="13573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0938" y="4000500"/>
            <a:ext cx="1357312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6" name="AutoShape 2"/>
          <p:cNvGrpSpPr>
            <a:grpSpLocks/>
          </p:cNvGrpSpPr>
          <p:nvPr/>
        </p:nvGrpSpPr>
        <p:grpSpPr bwMode="auto">
          <a:xfrm>
            <a:off x="6918325" y="407988"/>
            <a:ext cx="2444750" cy="1974850"/>
            <a:chOff x="4358" y="257"/>
            <a:chExt cx="1540" cy="1244"/>
          </a:xfrm>
        </p:grpSpPr>
        <p:pic>
          <p:nvPicPr>
            <p:cNvPr id="16392" name="AutoShap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8" y="257"/>
              <a:ext cx="1540" cy="1244"/>
            </a:xfrm>
            <a:prstGeom prst="rect">
              <a:avLst/>
            </a:prstGeom>
            <a:noFill/>
          </p:spPr>
        </p:pic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4608" y="478"/>
              <a:ext cx="863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 advClick="0" advTm="11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b="1" dirty="0" smtClean="0"/>
              <a:t> </a:t>
            </a:r>
            <a:r>
              <a:rPr lang="ru-RU" sz="6900" b="1" dirty="0" smtClean="0"/>
              <a:t>Сколько квадратов на рисунке?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              </a:t>
            </a:r>
            <a:r>
              <a:rPr lang="ru-RU" sz="6900" b="1" dirty="0" smtClean="0">
                <a:solidFill>
                  <a:srgbClr val="002060"/>
                </a:solidFill>
              </a:rPr>
              <a:t>а)  5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900" b="1" dirty="0" smtClean="0">
                <a:solidFill>
                  <a:srgbClr val="002060"/>
                </a:solidFill>
              </a:rPr>
              <a:t>       б)  6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900" b="1" dirty="0" smtClean="0">
                <a:solidFill>
                  <a:srgbClr val="002060"/>
                </a:solidFill>
              </a:rPr>
              <a:t>       в)  8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900" b="1" dirty="0" smtClean="0">
                <a:solidFill>
                  <a:srgbClr val="002060"/>
                </a:solidFill>
              </a:rPr>
              <a:t>       г)  4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" y="244475"/>
            <a:ext cx="8528050" cy="974725"/>
          </a:xfrm>
        </p:spPr>
      </p:pic>
      <p:sp>
        <p:nvSpPr>
          <p:cNvPr id="5" name="Прямоугольник 4"/>
          <p:cNvSpPr/>
          <p:nvPr/>
        </p:nvSpPr>
        <p:spPr>
          <a:xfrm>
            <a:off x="4429125" y="2143125"/>
            <a:ext cx="3143250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2"/>
          </p:cNvCxnSpPr>
          <p:nvPr/>
        </p:nvCxnSpPr>
        <p:spPr>
          <a:xfrm rot="16200000" flipH="1">
            <a:off x="4429125" y="3714750"/>
            <a:ext cx="31448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0"/>
            <a:endCxn id="5" idx="2"/>
          </p:cNvCxnSpPr>
          <p:nvPr/>
        </p:nvCxnSpPr>
        <p:spPr>
          <a:xfrm rot="16200000" flipH="1">
            <a:off x="4429125" y="3714750"/>
            <a:ext cx="31448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  <a:endCxn id="5" idx="3"/>
          </p:cNvCxnSpPr>
          <p:nvPr/>
        </p:nvCxnSpPr>
        <p:spPr>
          <a:xfrm rot="10800000" flipH="1">
            <a:off x="4429125" y="3714750"/>
            <a:ext cx="3143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1"/>
            <a:endCxn id="5" idx="3"/>
          </p:cNvCxnSpPr>
          <p:nvPr/>
        </p:nvCxnSpPr>
        <p:spPr>
          <a:xfrm rot="10800000" flipH="1">
            <a:off x="4429125" y="3714750"/>
            <a:ext cx="31432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42875" y="4786313"/>
            <a:ext cx="2070100" cy="1862137"/>
          </a:xfrm>
          <a:prstGeom prst="hexagon">
            <a:avLst>
              <a:gd name="adj" fmla="val 2699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?</a:t>
            </a:r>
            <a:endParaRPr lang="ru-RU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00563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5700" b="1" dirty="0" smtClean="0"/>
              <a:t> </a:t>
            </a:r>
            <a:r>
              <a:rPr lang="ru-RU" sz="14400" b="1" dirty="0" smtClean="0"/>
              <a:t>Часы с боем отбивают один удар за 1 секунду. Сколько времени потребуется часам, чтобы отбить 12 часов</a:t>
            </a:r>
            <a:endParaRPr lang="ru-RU" sz="93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                               </a:t>
            </a:r>
            <a:r>
              <a:rPr lang="ru-RU" sz="14800" b="1" dirty="0" smtClean="0">
                <a:solidFill>
                  <a:srgbClr val="002060"/>
                </a:solidFill>
              </a:rPr>
              <a:t>а)  10 с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800" b="1" dirty="0" smtClean="0">
                <a:solidFill>
                  <a:srgbClr val="002060"/>
                </a:solidFill>
              </a:rPr>
              <a:t>       б)  11 с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800" b="1" dirty="0" smtClean="0">
                <a:solidFill>
                  <a:srgbClr val="002060"/>
                </a:solidFill>
              </a:rPr>
              <a:t>       в)  12 с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800" b="1" dirty="0" smtClean="0">
                <a:solidFill>
                  <a:srgbClr val="002060"/>
                </a:solidFill>
              </a:rPr>
              <a:t>       г)  13 с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" y="244475"/>
            <a:ext cx="8528050" cy="974725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6638925" y="4668838"/>
            <a:ext cx="2462213" cy="2024062"/>
            <a:chOff x="4182" y="2941"/>
            <a:chExt cx="1551" cy="1275"/>
          </a:xfrm>
        </p:grpSpPr>
        <p:pic>
          <p:nvPicPr>
            <p:cNvPr id="37892" name="AutoShap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82" y="2941"/>
              <a:ext cx="1551" cy="1275"/>
            </a:xfrm>
            <a:prstGeom prst="rect">
              <a:avLst/>
            </a:prstGeom>
            <a:noFill/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4444" y="3163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938213"/>
            <a:ext cx="8242300" cy="47132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100" y="244475"/>
            <a:ext cx="8528050" cy="9747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938213"/>
            <a:ext cx="8242300" cy="47132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100" y="244475"/>
            <a:ext cx="8528050" cy="974725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6778625" y="4595813"/>
            <a:ext cx="2462213" cy="2024062"/>
            <a:chOff x="4270" y="2895"/>
            <a:chExt cx="1551" cy="1275"/>
          </a:xfrm>
        </p:grpSpPr>
        <p:pic>
          <p:nvPicPr>
            <p:cNvPr id="44036" name="AutoShap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0" y="2895"/>
              <a:ext cx="1551" cy="1275"/>
            </a:xfrm>
            <a:prstGeom prst="rect">
              <a:avLst/>
            </a:prstGeom>
            <a:noFill/>
          </p:spPr>
        </p:pic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4534" y="3118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890588"/>
            <a:ext cx="8407400" cy="611981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280988" y="4743450"/>
            <a:ext cx="2462212" cy="2022475"/>
            <a:chOff x="177" y="2988"/>
            <a:chExt cx="1551" cy="1274"/>
          </a:xfrm>
        </p:grpSpPr>
        <p:pic>
          <p:nvPicPr>
            <p:cNvPr id="47108" name="AutoShape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" y="2988"/>
              <a:ext cx="1551" cy="1274"/>
            </a:xfrm>
            <a:prstGeom prst="rect">
              <a:avLst/>
            </a:prstGeom>
            <a:noFill/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39" y="3208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152525"/>
            <a:ext cx="8734425" cy="49307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100" y="244475"/>
            <a:ext cx="8528050" cy="974725"/>
          </a:xfrm>
        </p:spPr>
      </p:pic>
      <p:sp>
        <p:nvSpPr>
          <p:cNvPr id="4" name="Овал 3"/>
          <p:cNvSpPr/>
          <p:nvPr/>
        </p:nvSpPr>
        <p:spPr>
          <a:xfrm>
            <a:off x="214313" y="2786063"/>
            <a:ext cx="1857375" cy="1714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071813" y="3000375"/>
            <a:ext cx="1143000" cy="78581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500688" y="3429000"/>
            <a:ext cx="1143000" cy="85725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43125" y="3286125"/>
            <a:ext cx="1000125" cy="714375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86250" y="3429000"/>
            <a:ext cx="1143000" cy="785813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456796">
            <a:off x="6715125" y="3286125"/>
            <a:ext cx="1071563" cy="785813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13" y="738188"/>
            <a:ext cx="8850312" cy="441325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sp>
        <p:nvSpPr>
          <p:cNvPr id="6" name="Куб 5"/>
          <p:cNvSpPr/>
          <p:nvPr/>
        </p:nvSpPr>
        <p:spPr>
          <a:xfrm>
            <a:off x="3143250" y="2286000"/>
            <a:ext cx="1357313" cy="207168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4786313" y="2500313"/>
            <a:ext cx="1857375" cy="1714500"/>
          </a:xfrm>
          <a:prstGeom prst="cube">
            <a:avLst>
              <a:gd name="adj" fmla="val 478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6858000" y="2500313"/>
            <a:ext cx="1143000" cy="1714500"/>
          </a:xfrm>
          <a:prstGeom prst="can">
            <a:avLst>
              <a:gd name="adj" fmla="val 587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ирог 9"/>
          <p:cNvSpPr/>
          <p:nvPr/>
        </p:nvSpPr>
        <p:spPr>
          <a:xfrm>
            <a:off x="785813" y="2214563"/>
            <a:ext cx="2000250" cy="2143125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109663"/>
            <a:ext cx="8437563" cy="499903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6565900" y="238125"/>
            <a:ext cx="2462213" cy="2024063"/>
            <a:chOff x="4136" y="150"/>
            <a:chExt cx="1551" cy="1275"/>
          </a:xfrm>
        </p:grpSpPr>
        <p:pic>
          <p:nvPicPr>
            <p:cNvPr id="56324" name="AutoShape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36" y="150"/>
              <a:ext cx="1551" cy="1275"/>
            </a:xfrm>
            <a:prstGeom prst="rect">
              <a:avLst/>
            </a:prstGeom>
            <a:noFill/>
          </p:spPr>
        </p:pic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4399" y="373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890588"/>
            <a:ext cx="8437563" cy="47910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493713" y="4022725"/>
            <a:ext cx="2462212" cy="2024063"/>
            <a:chOff x="311" y="2534"/>
            <a:chExt cx="1551" cy="1275"/>
          </a:xfrm>
        </p:grpSpPr>
        <p:pic>
          <p:nvPicPr>
            <p:cNvPr id="59396" name="AutoShap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" y="2534"/>
              <a:ext cx="1551" cy="1275"/>
            </a:xfrm>
            <a:prstGeom prst="rect">
              <a:avLst/>
            </a:prstGeom>
            <a:noFill/>
          </p:spPr>
        </p:pic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574" y="2758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944563"/>
            <a:ext cx="8534400" cy="48037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6492875" y="4529138"/>
            <a:ext cx="2462213" cy="2017712"/>
            <a:chOff x="4090" y="2853"/>
            <a:chExt cx="1551" cy="1271"/>
          </a:xfrm>
        </p:grpSpPr>
        <p:pic>
          <p:nvPicPr>
            <p:cNvPr id="62468" name="AutoShap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0" y="2853"/>
              <a:ext cx="1551" cy="1271"/>
            </a:xfrm>
            <a:prstGeom prst="rect">
              <a:avLst/>
            </a:prstGeom>
            <a:noFill/>
          </p:spPr>
        </p:pic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4354" y="3073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68288"/>
            <a:ext cx="8510587" cy="1158875"/>
          </a:xfr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929454" y="285728"/>
            <a:ext cx="2070120" cy="1862126"/>
          </a:xfrm>
          <a:prstGeom prst="hexagon">
            <a:avLst>
              <a:gd name="adj" fmla="val 2699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?</a:t>
            </a:r>
            <a:endParaRPr lang="ru-RU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457200" y="1143000"/>
            <a:ext cx="8229600" cy="48641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4800" b="1" dirty="0">
                <a:solidFill>
                  <a:srgbClr val="3333CC"/>
                </a:solidFill>
                <a:latin typeface="+mn-lt"/>
              </a:rPr>
              <a:t>  В записи какого натурального числа столько же цифр, сколько букв в его названии?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3200" b="1" dirty="0">
                <a:solidFill>
                  <a:srgbClr val="3333CC"/>
                </a:solidFill>
                <a:latin typeface="+mn-lt"/>
              </a:rPr>
              <a:t>  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3200" b="1" dirty="0">
                <a:latin typeface="+mn-lt"/>
              </a:rPr>
              <a:t>а                   б               в               г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4800" b="1" dirty="0">
                <a:latin typeface="+mn-lt"/>
              </a:rPr>
              <a:t>2           3          5         100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4857750"/>
            <a:ext cx="164306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25" y="4857750"/>
            <a:ext cx="164306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29188" y="4857750"/>
            <a:ext cx="1643062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00875" y="4857750"/>
            <a:ext cx="164306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11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622300"/>
            <a:ext cx="8650288" cy="49244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grpSp>
        <p:nvGrpSpPr>
          <p:cNvPr id="4" name="AutoShape 2"/>
          <p:cNvGrpSpPr>
            <a:grpSpLocks/>
          </p:cNvGrpSpPr>
          <p:nvPr/>
        </p:nvGrpSpPr>
        <p:grpSpPr bwMode="auto">
          <a:xfrm>
            <a:off x="6705600" y="4310063"/>
            <a:ext cx="2462213" cy="2024062"/>
            <a:chOff x="4224" y="2715"/>
            <a:chExt cx="1551" cy="1275"/>
          </a:xfrm>
        </p:grpSpPr>
        <p:pic>
          <p:nvPicPr>
            <p:cNvPr id="65539" name="AutoShap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2715"/>
              <a:ext cx="1551" cy="1275"/>
            </a:xfrm>
            <a:prstGeom prst="rect">
              <a:avLst/>
            </a:prstGeom>
            <a:noFill/>
          </p:spPr>
        </p:pic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4489" y="2938"/>
              <a:ext cx="876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600">
                  <a:solidFill>
                    <a:srgbClr val="FF0000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lang="ru-RU" sz="9600"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FFFFFF"/>
                </a:solidFill>
                <a:latin typeface="Lucida Sans Unicode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b="1" dirty="0" smtClean="0"/>
              <a:t>Петух, стоя на одной ноге , весит 5 кг. Сколько он будет весить, если встанет на обе?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b="1" dirty="0" smtClean="0"/>
              <a:t>а)5   б)7   в)10   г)15</a:t>
            </a:r>
            <a:endParaRPr lang="ru-RU" sz="4800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68288"/>
            <a:ext cx="8510587" cy="1158875"/>
          </a:xfr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371600"/>
            <a:ext cx="8480425" cy="508476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563" y="268288"/>
            <a:ext cx="8510587" cy="1158875"/>
          </a:xfr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smtClean="0"/>
              <a:t>В велосипедном колесе 20 спиц. А сколько будет промежутков между спицами?</a:t>
            </a:r>
          </a:p>
          <a:p>
            <a:r>
              <a:rPr lang="ru-RU" sz="4000" b="1" smtClean="0"/>
              <a:t>       а)10  б)20   в)19   4)21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68288"/>
            <a:ext cx="8510587" cy="1158875"/>
          </a:xfrm>
        </p:spPr>
      </p:pic>
      <p:pic>
        <p:nvPicPr>
          <p:cNvPr id="73732" name="Picture 6" descr="j03369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643438"/>
            <a:ext cx="1571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571744"/>
            <a:ext cx="6572296" cy="18573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Стоп!</a:t>
            </a:r>
            <a:endParaRPr lang="ru-RU" sz="15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1752600" cy="2305050"/>
          </a:xfrm>
          <a:prstGeom prst="rect">
            <a:avLst/>
          </a:prstGeom>
          <a:solidFill>
            <a:srgbClr val="FFF5C9"/>
          </a:solidFill>
          <a:ln w="9525">
            <a:solidFill>
              <a:srgbClr val="FFF5C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37" name="WordArt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3638550"/>
            <a:ext cx="8223250" cy="2921000"/>
          </a:xfrm>
          <a:prstGeom prst="rect">
            <a:avLst/>
          </a:prstGeom>
          <a:noFill/>
        </p:spPr>
      </p:pic>
      <p:sp>
        <p:nvSpPr>
          <p:cNvPr id="7782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81750"/>
            <a:ext cx="539750" cy="476250"/>
          </a:xfrm>
          <a:prstGeom prst="actionButtonHome">
            <a:avLst/>
          </a:prstGeom>
          <a:solidFill>
            <a:srgbClr val="FFF5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77828" name="Прямоугольник 9"/>
          <p:cNvSpPr>
            <a:spLocks noChangeArrowheads="1"/>
          </p:cNvSpPr>
          <p:nvPr/>
        </p:nvSpPr>
        <p:spPr bwMode="auto">
          <a:xfrm>
            <a:off x="1643063" y="214313"/>
            <a:ext cx="591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Lucida Sans Unicode" pitchFamily="34" charset="0"/>
              </a:rPr>
              <a:t>Дополнительный вопрос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928688"/>
            <a:ext cx="1793875" cy="2376487"/>
          </a:xfrm>
          <a:prstGeom prst="rect">
            <a:avLst/>
          </a:prstGeom>
          <a:solidFill>
            <a:srgbClr val="FFF5C9"/>
          </a:solidFill>
          <a:ln w="9525">
            <a:solidFill>
              <a:srgbClr val="FFF5C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2" name="Picture 7" descr="_______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857250"/>
            <a:ext cx="2005012" cy="2428875"/>
          </a:xfrm>
          <a:prstGeom prst="rect">
            <a:avLst/>
          </a:prstGeom>
          <a:solidFill>
            <a:srgbClr val="FC6C6C"/>
          </a:solidFill>
          <a:ln w="9525">
            <a:solidFill>
              <a:srgbClr val="FFF5C9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857250"/>
            <a:ext cx="1493837" cy="2447925"/>
          </a:xfrm>
          <a:prstGeom prst="rect">
            <a:avLst/>
          </a:prstGeom>
          <a:solidFill>
            <a:srgbClr val="FFF5C9"/>
          </a:solidFill>
          <a:ln w="9525">
            <a:solidFill>
              <a:srgbClr val="FFF5C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714375"/>
            <a:ext cx="2973388" cy="4071938"/>
          </a:xfrm>
          <a:prstGeom prst="rect">
            <a:avLst/>
          </a:prstGeom>
          <a:solidFill>
            <a:srgbClr val="FFF5C9"/>
          </a:solidFill>
          <a:ln w="9525">
            <a:solidFill>
              <a:srgbClr val="FFF5C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WordArt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63" y="4614863"/>
            <a:ext cx="4413250" cy="774700"/>
          </a:xfrm>
          <a:prstGeom prst="rect">
            <a:avLst/>
          </a:prstGeom>
          <a:noFill/>
        </p:spPr>
      </p:pic>
      <p:sp>
        <p:nvSpPr>
          <p:cNvPr id="8192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81750"/>
            <a:ext cx="539750" cy="476250"/>
          </a:xfrm>
          <a:prstGeom prst="actionButtonHome">
            <a:avLst/>
          </a:prstGeom>
          <a:solidFill>
            <a:srgbClr val="FFF5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571500"/>
            <a:ext cx="2571750" cy="3522663"/>
          </a:xfrm>
          <a:prstGeom prst="rect">
            <a:avLst/>
          </a:prstGeom>
          <a:solidFill>
            <a:srgbClr val="FFF5C9"/>
          </a:solidFill>
          <a:ln w="9525">
            <a:solidFill>
              <a:srgbClr val="FFF5C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Содержимое 3" descr="вопрос.jpg"/>
          <p:cNvPicPr>
            <a:picLocks noGrp="1" noChangeAspect="1"/>
          </p:cNvPicPr>
          <p:nvPr>
            <p:ph idx="1"/>
          </p:nvPr>
        </p:nvPicPr>
        <p:blipFill>
          <a:blip r:embed="rId3"/>
          <a:srcRect b="40021"/>
          <a:stretch>
            <a:fillRect/>
          </a:stretch>
        </p:blipFill>
        <p:spPr>
          <a:xfrm>
            <a:off x="2000250" y="1357313"/>
            <a:ext cx="5492750" cy="46609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-19050"/>
            <a:ext cx="8448675" cy="1951038"/>
          </a:xfrm>
        </p:spPr>
      </p:pic>
      <p:pic>
        <p:nvPicPr>
          <p:cNvPr id="6" name="01. Track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3333CC"/>
                </a:solidFill>
              </a:rPr>
              <a:t>Запишите правильный ответ</a:t>
            </a:r>
          </a:p>
          <a:p>
            <a:r>
              <a:rPr lang="ru-RU" sz="6000" smtClean="0">
                <a:solidFill>
                  <a:srgbClr val="FF0000"/>
                </a:solidFill>
              </a:rPr>
              <a:t>(На каждый ребус-20 секунд)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-274638"/>
            <a:ext cx="8242300" cy="1931988"/>
          </a:xfrm>
        </p:spPr>
      </p:pic>
      <p:pic>
        <p:nvPicPr>
          <p:cNvPr id="4" name="21. Track 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88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2563"/>
            <a:ext cx="8242300" cy="1779588"/>
          </a:xfrm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2100"/>
            <a:ext cx="91440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 время истекло 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5. 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-182563"/>
            <a:ext cx="8521700" cy="1779588"/>
          </a:xfrm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90011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-182563"/>
            <a:ext cx="8521700" cy="1779588"/>
          </a:xfrm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871537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-219075"/>
            <a:ext cx="8509000" cy="1736725"/>
          </a:xfrm>
        </p:spPr>
      </p:pic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87884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85725"/>
            <a:ext cx="8242300" cy="1341438"/>
          </a:xfrm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89296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-182563"/>
            <a:ext cx="8521700" cy="1779588"/>
          </a:xfrm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00188"/>
            <a:ext cx="82978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000" smtClean="0">
                <a:solidFill>
                  <a:srgbClr val="3333CC"/>
                </a:solidFill>
              </a:rPr>
              <a:t>Сдайте свои ответы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38125" y="-274638"/>
            <a:ext cx="8931275" cy="1931988"/>
          </a:xfrm>
        </p:spPr>
      </p:pic>
      <p:pic>
        <p:nvPicPr>
          <p:cNvPr id="4" name="35. Track 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2563"/>
            <a:ext cx="8242300" cy="1779588"/>
          </a:xfrm>
        </p:spPr>
      </p:pic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2100"/>
            <a:ext cx="91440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6213" y="-182563"/>
            <a:ext cx="8869363" cy="1779588"/>
          </a:xfrm>
        </p:spPr>
      </p:pic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90011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6000750" y="285750"/>
            <a:ext cx="1285875" cy="11430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6213" y="-182563"/>
            <a:ext cx="8869363" cy="1779588"/>
          </a:xfrm>
        </p:spPr>
      </p:pic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871537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6643688" y="214313"/>
            <a:ext cx="1071562" cy="10001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5588" y="-219075"/>
            <a:ext cx="8850313" cy="1736725"/>
          </a:xfrm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87884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7572375" y="785813"/>
            <a:ext cx="1000125" cy="8572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b="1" dirty="0" smtClean="0">
                <a:solidFill>
                  <a:srgbClr val="3333CC"/>
                </a:solidFill>
              </a:rPr>
              <a:t>Укажите наименьшее произведение?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           </a:t>
            </a:r>
            <a:r>
              <a:rPr lang="ru-RU" sz="5200" b="1" dirty="0" smtClean="0">
                <a:solidFill>
                  <a:srgbClr val="002060"/>
                </a:solidFill>
              </a:rPr>
              <a:t>а) 0 ∙15 ∙ 10 000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</a:rPr>
              <a:t>       б) 1 ∙ 2 ∙ 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</a:rPr>
              <a:t>       в) 10 ∙ 100 ∙ 1000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</a:rPr>
              <a:t>       г) 5 ∙ 86 ∙ 10000000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200" b="1" dirty="0" smtClean="0"/>
              <a:t>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255588"/>
            <a:ext cx="8510587" cy="963612"/>
          </a:xfrm>
        </p:spPr>
      </p:pic>
      <p:sp>
        <p:nvSpPr>
          <p:cNvPr id="15" name="Скругленный прямоугольник 14"/>
          <p:cNvSpPr/>
          <p:nvPr/>
        </p:nvSpPr>
        <p:spPr>
          <a:xfrm>
            <a:off x="857250" y="2500313"/>
            <a:ext cx="7358063" cy="3071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929454" y="285728"/>
            <a:ext cx="2070120" cy="1862126"/>
          </a:xfrm>
          <a:prstGeom prst="hexagon">
            <a:avLst>
              <a:gd name="adj" fmla="val 2699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?</a:t>
            </a:r>
            <a:endParaRPr lang="ru-RU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" y="85725"/>
            <a:ext cx="8686800" cy="1341438"/>
          </a:xfrm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89296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5000625" y="357188"/>
            <a:ext cx="1071563" cy="9286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26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6213" y="-182563"/>
            <a:ext cx="8869363" cy="1779588"/>
          </a:xfrm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82978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5357813" y="285750"/>
            <a:ext cx="1071562" cy="10715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28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571744"/>
            <a:ext cx="6572296" cy="18573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Стоп!</a:t>
            </a:r>
            <a:endParaRPr lang="ru-RU" sz="15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9330" name="Содержимое 5"/>
          <p:cNvSpPr>
            <a:spLocks noGrp="1"/>
          </p:cNvSpPr>
          <p:nvPr>
            <p:ph idx="1"/>
          </p:nvPr>
        </p:nvSpPr>
        <p:spPr>
          <a:xfrm>
            <a:off x="0" y="1428750"/>
            <a:ext cx="8229600" cy="4525963"/>
          </a:xfrm>
        </p:spPr>
        <p:txBody>
          <a:bodyPr/>
          <a:lstStyle/>
          <a:p>
            <a:r>
              <a:rPr lang="ru-RU" smtClean="0"/>
              <a:t>Поставь между цифрами один или несколько знаков арифметических действий и скобки так, чтобы получились верные равенства      </a:t>
            </a:r>
            <a:r>
              <a:rPr lang="ru-RU" smtClean="0">
                <a:solidFill>
                  <a:srgbClr val="3333CC"/>
                </a:solidFill>
              </a:rPr>
              <a:t>(1 минута)</a:t>
            </a:r>
          </a:p>
          <a:p>
            <a:endParaRPr lang="ru-RU" smtClean="0"/>
          </a:p>
          <a:p>
            <a:r>
              <a:rPr lang="ru-RU" sz="9600" smtClean="0">
                <a:solidFill>
                  <a:srgbClr val="FF0000"/>
                </a:solidFill>
              </a:rPr>
              <a:t>7777=12</a:t>
            </a:r>
          </a:p>
        </p:txBody>
      </p:sp>
      <p:pic>
        <p:nvPicPr>
          <p:cNvPr id="99331" name="Рисунок 6" descr="11114936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5357813"/>
            <a:ext cx="10001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конечная звезда 7"/>
          <p:cNvSpPr/>
          <p:nvPr/>
        </p:nvSpPr>
        <p:spPr>
          <a:xfrm>
            <a:off x="7715250" y="285750"/>
            <a:ext cx="1000125" cy="928688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0354" name="Содержимое 5"/>
          <p:cNvSpPr>
            <a:spLocks noGrp="1"/>
          </p:cNvSpPr>
          <p:nvPr>
            <p:ph idx="1"/>
          </p:nvPr>
        </p:nvSpPr>
        <p:spPr>
          <a:xfrm>
            <a:off x="0" y="1428750"/>
            <a:ext cx="8229600" cy="4525963"/>
          </a:xfrm>
        </p:spPr>
        <p:txBody>
          <a:bodyPr/>
          <a:lstStyle/>
          <a:p>
            <a:r>
              <a:rPr lang="ru-RU" smtClean="0"/>
              <a:t> </a:t>
            </a:r>
          </a:p>
          <a:p>
            <a:endParaRPr lang="ru-RU" sz="9600" smtClean="0"/>
          </a:p>
          <a:p>
            <a:r>
              <a:rPr lang="ru-RU" sz="9600" smtClean="0"/>
              <a:t>  ваш ответ</a:t>
            </a:r>
            <a:endParaRPr lang="ru-RU" sz="9600" smtClean="0">
              <a:solidFill>
                <a:srgbClr val="FF0000"/>
              </a:solidFill>
            </a:endParaRPr>
          </a:p>
        </p:txBody>
      </p:sp>
      <p:pic>
        <p:nvPicPr>
          <p:cNvPr id="100355" name="Рисунок 6" descr="11114936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143500"/>
            <a:ext cx="10001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1378" name="Содержимое 5"/>
          <p:cNvSpPr>
            <a:spLocks noGrp="1"/>
          </p:cNvSpPr>
          <p:nvPr>
            <p:ph idx="1"/>
          </p:nvPr>
        </p:nvSpPr>
        <p:spPr>
          <a:xfrm>
            <a:off x="0" y="1428750"/>
            <a:ext cx="8786813" cy="4525963"/>
          </a:xfrm>
        </p:spPr>
        <p:txBody>
          <a:bodyPr/>
          <a:lstStyle/>
          <a:p>
            <a:r>
              <a:rPr lang="ru-RU" sz="9600" smtClean="0"/>
              <a:t>Ответ:</a:t>
            </a:r>
          </a:p>
          <a:p>
            <a:endParaRPr lang="ru-RU" smtClean="0"/>
          </a:p>
          <a:p>
            <a:r>
              <a:rPr lang="ru-RU" sz="9600" smtClean="0">
                <a:solidFill>
                  <a:srgbClr val="FF0000"/>
                </a:solidFill>
              </a:rPr>
              <a:t>(77+7):7=12</a:t>
            </a:r>
          </a:p>
        </p:txBody>
      </p:sp>
      <p:pic>
        <p:nvPicPr>
          <p:cNvPr id="101379" name="Рисунок 6" descr="11114936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0001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Сколько существует различных восьмизначных чисел, сумма цифр каждого из которых равна 2 ?</a:t>
            </a:r>
          </a:p>
          <a:p>
            <a:r>
              <a:rPr lang="ru-RU" sz="4400" smtClean="0"/>
              <a:t>            </a:t>
            </a:r>
            <a:r>
              <a:rPr lang="ru-RU" sz="4400" smtClean="0">
                <a:solidFill>
                  <a:srgbClr val="3333CC"/>
                </a:solidFill>
              </a:rPr>
              <a:t>(1 минута)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786688" y="428625"/>
            <a:ext cx="1214437" cy="1143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500938" y="4572000"/>
            <a:ext cx="1214437" cy="1143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Сколько существует различных восьмизначных чисел, сумма цифр каждого из которых равна 2 ?</a:t>
            </a:r>
          </a:p>
          <a:p>
            <a:r>
              <a:rPr lang="ru-RU" sz="4400" smtClean="0"/>
              <a:t>         </a:t>
            </a:r>
            <a:r>
              <a:rPr lang="ru-RU" sz="4400" smtClean="0">
                <a:solidFill>
                  <a:srgbClr val="3333CC"/>
                </a:solidFill>
              </a:rPr>
              <a:t>(осталось 30 секунд)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Содержимое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363912"/>
          </a:xfrm>
        </p:spPr>
        <p:txBody>
          <a:bodyPr/>
          <a:lstStyle/>
          <a:p>
            <a:r>
              <a:rPr lang="ru-RU" sz="9600" smtClean="0"/>
              <a:t>    Стоп!</a:t>
            </a:r>
          </a:p>
          <a:p>
            <a:r>
              <a:rPr lang="ru-RU" sz="9600" smtClean="0"/>
              <a:t>Ваш ответ!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>
                <a:solidFill>
                  <a:srgbClr val="3333CC"/>
                </a:solidFill>
              </a:rPr>
              <a:t>Ответ: 8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20000000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11000000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10100000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10010000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10001000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10000100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10000010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/>
              <a:t>10000001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ответ</a:t>
            </a:r>
            <a:endParaRPr lang="ru-RU" sz="20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488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Вычислить: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5400" dirty="0" smtClean="0"/>
              <a:t>1+2+3+4+5+6+7+8++9+10+11+12+13+ +14+15+16+17+18++19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5400" dirty="0" smtClean="0"/>
              <a:t>   </a:t>
            </a:r>
            <a:r>
              <a:rPr lang="ru-RU" sz="5400" dirty="0" smtClean="0">
                <a:solidFill>
                  <a:srgbClr val="3333CC"/>
                </a:solidFill>
              </a:rPr>
              <a:t>(1 минута)</a:t>
            </a:r>
            <a:endParaRPr lang="ru-RU" sz="5400" dirty="0">
              <a:solidFill>
                <a:srgbClr val="3333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786688" y="357188"/>
            <a:ext cx="1143000" cy="10715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Содержимое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363912"/>
          </a:xfrm>
        </p:spPr>
        <p:txBody>
          <a:bodyPr/>
          <a:lstStyle/>
          <a:p>
            <a:r>
              <a:rPr lang="ru-RU" sz="9600" smtClean="0"/>
              <a:t>    Стоп!</a:t>
            </a:r>
          </a:p>
          <a:p>
            <a:r>
              <a:rPr lang="ru-RU" sz="9600" smtClean="0"/>
              <a:t>Ваш ответ!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142875" y="4286250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546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090862"/>
          </a:xfrm>
        </p:spPr>
        <p:txBody>
          <a:bodyPr/>
          <a:lstStyle/>
          <a:p>
            <a:r>
              <a:rPr lang="ru-RU" sz="7200" smtClean="0"/>
              <a:t>Сложить         квадрат «Танграмм»</a:t>
            </a:r>
          </a:p>
          <a:p>
            <a:r>
              <a:rPr lang="ru-RU" sz="3200" smtClean="0">
                <a:solidFill>
                  <a:srgbClr val="3333CC"/>
                </a:solidFill>
              </a:rPr>
              <a:t>                                 (3 минуты)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85750" y="5357813"/>
            <a:ext cx="1500188" cy="128587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357313" y="5000625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Содержимое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363912"/>
          </a:xfrm>
        </p:spPr>
        <p:txBody>
          <a:bodyPr/>
          <a:lstStyle/>
          <a:p>
            <a:r>
              <a:rPr lang="ru-RU" sz="9600" smtClean="0"/>
              <a:t>    Стоп!</a:t>
            </a:r>
          </a:p>
          <a:p>
            <a:r>
              <a:rPr lang="ru-RU" sz="9600" smtClean="0"/>
              <a:t>Ваш ответ!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Полуфинал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конечная звезда 7"/>
          <p:cNvSpPr/>
          <p:nvPr/>
        </p:nvSpPr>
        <p:spPr>
          <a:xfrm>
            <a:off x="7072313" y="3571875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714750" y="5143500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143500" y="5000625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596" name="Содержимое 1"/>
          <p:cNvSpPr>
            <a:spLocks noGrp="1"/>
          </p:cNvSpPr>
          <p:nvPr>
            <p:ph idx="1"/>
          </p:nvPr>
        </p:nvSpPr>
        <p:spPr>
          <a:xfrm>
            <a:off x="571500" y="1481138"/>
            <a:ext cx="8115300" cy="3948112"/>
          </a:xfrm>
        </p:spPr>
        <p:txBody>
          <a:bodyPr/>
          <a:lstStyle/>
          <a:p>
            <a:r>
              <a:rPr lang="ru-RU" sz="7200" smtClean="0"/>
              <a:t>Решить 5 задач за 5 минут. </a:t>
            </a:r>
          </a:p>
          <a:p>
            <a:r>
              <a:rPr lang="ru-RU" sz="3200" smtClean="0">
                <a:solidFill>
                  <a:srgbClr val="3333CC"/>
                </a:solidFill>
              </a:rPr>
              <a:t>                                 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2100" y="-298450"/>
            <a:ext cx="8985250" cy="2041525"/>
          </a:xfrm>
        </p:spPr>
      </p:pic>
      <p:sp>
        <p:nvSpPr>
          <p:cNvPr id="9" name="5-конечная звезда 8"/>
          <p:cNvSpPr/>
          <p:nvPr/>
        </p:nvSpPr>
        <p:spPr>
          <a:xfrm>
            <a:off x="6429375" y="4786313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928813" y="5072063"/>
            <a:ext cx="1714500" cy="1571625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600" name="Содержимое 1"/>
          <p:cNvSpPr txBox="1">
            <a:spLocks/>
          </p:cNvSpPr>
          <p:nvPr/>
        </p:nvSpPr>
        <p:spPr bwMode="auto">
          <a:xfrm>
            <a:off x="571500" y="1500188"/>
            <a:ext cx="80724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7200">
                <a:latin typeface="Lucida Sans Unicode" pitchFamily="34" charset="0"/>
              </a:rPr>
              <a:t>Решить 5 задач за 5 минут. 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3200">
                <a:solidFill>
                  <a:srgbClr val="3333CC"/>
                </a:solidFill>
                <a:latin typeface="Lucida Sans Unicode" pitchFamily="34" charset="0"/>
              </a:rPr>
              <a:t>                                  </a:t>
            </a:r>
          </a:p>
        </p:txBody>
      </p:sp>
    </p:spTree>
  </p:cSld>
  <p:clrMapOvr>
    <a:masterClrMapping/>
  </p:clrMapOvr>
  <p:transition advClick="0" advTm="30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7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Содержимое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363912"/>
          </a:xfrm>
        </p:spPr>
        <p:txBody>
          <a:bodyPr/>
          <a:lstStyle/>
          <a:p>
            <a:r>
              <a:rPr lang="ru-RU" sz="9600" smtClean="0"/>
              <a:t>    Стоп!</a:t>
            </a:r>
          </a:p>
          <a:p>
            <a:r>
              <a:rPr lang="ru-RU" sz="9600" smtClean="0"/>
              <a:t>Ваш ответ!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298450"/>
            <a:ext cx="8242300" cy="204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163638"/>
            <a:ext cx="8240712" cy="1987550"/>
          </a:xfrm>
        </p:spPr>
      </p:pic>
      <p:sp>
        <p:nvSpPr>
          <p:cNvPr id="11264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180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373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-6350"/>
            <a:ext cx="8742363" cy="1470025"/>
          </a:xfrm>
        </p:spPr>
      </p:pic>
      <p:sp>
        <p:nvSpPr>
          <p:cNvPr id="11469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856</TotalTime>
  <Words>299</Words>
  <Application>Microsoft Office PowerPoint</Application>
  <PresentationFormat>Экран (4:3)</PresentationFormat>
  <Paragraphs>118</Paragraphs>
  <Slides>98</Slides>
  <Notes>1</Notes>
  <HiddenSlides>0</HiddenSlides>
  <MMClips>25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98</vt:i4>
      </vt:variant>
    </vt:vector>
  </HeadingPairs>
  <TitlesOfParts>
    <vt:vector size="114" baseType="lpstr">
      <vt:lpstr>Lucida Sans Unicode</vt:lpstr>
      <vt:lpstr>Arial</vt:lpstr>
      <vt:lpstr>Wingdings 3</vt:lpstr>
      <vt:lpstr>Verdana</vt:lpstr>
      <vt:lpstr>Wingdings 2</vt:lpstr>
      <vt:lpstr>Calibri</vt:lpstr>
      <vt:lpstr>Arial Black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ОТБОРОЧНЫЙ ТУР</dc:title>
  <dc:creator>Ира</dc:creator>
  <cp:lastModifiedBy>USER</cp:lastModifiedBy>
  <cp:revision>88</cp:revision>
  <dcterms:created xsi:type="dcterms:W3CDTF">2008-07-21T07:02:31Z</dcterms:created>
  <dcterms:modified xsi:type="dcterms:W3CDTF">2009-02-19T03:41:53Z</dcterms:modified>
</cp:coreProperties>
</file>