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6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-1"/>
              <a:ext cx="816" cy="3976"/>
              <a:chOff x="4944" y="-1"/>
              <a:chExt cx="816" cy="3976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-1"/>
                <a:ext cx="480" cy="1432"/>
                <a:chOff x="5280" y="-1"/>
                <a:chExt cx="480" cy="1432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6" y="-2"/>
                  <a:ext cx="174" cy="176"/>
                  <a:chOff x="167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77" y="323"/>
                    <a:ext cx="1690" cy="2560"/>
                    <a:chOff x="167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3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77" y="381"/>
                      <a:ext cx="864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5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1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8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3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22585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2586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DB704-8297-4398-8CDF-14DB6166F1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2000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E8854-85C3-42E0-9F35-69151A47A9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2000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53AAC-CF71-494C-B4E2-0BE2D7043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2000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06EBE-9139-4440-902B-87BB9340B5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2000">
    <p:blind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EA685-78A1-44DF-9DB3-9C727FE2D6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2000"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7386638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3525" y="3922713"/>
            <a:ext cx="7386638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47839-E976-439B-A201-85A60D0308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2000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880C9-4A3B-4C49-8603-BE0C2EC749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2000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88B0B-4590-4414-8915-9D498ACE3B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2000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FD02A-4744-4A08-80BF-281D1387CC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2000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ABEC5-41C7-4659-9FE9-130906090B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2000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90BBF-6A31-43D4-AC6B-F759A76549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2000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3B68B-46F4-4CC1-8AC6-5B2EE6DF18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2000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C32DC-B509-4647-AEC7-EA11E6741C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2000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FD1D4-0074-401B-9C50-873B1FD5D0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2000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21507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21508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2151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3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151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76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21516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1517" name="Freeform 13"/>
                  <p:cNvSpPr>
                    <a:spLocks/>
                  </p:cNvSpPr>
                  <p:nvPr/>
                </p:nvSpPr>
                <p:spPr bwMode="auto">
                  <a:xfrm>
                    <a:off x="261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1518" name="Freeform 14"/>
                  <p:cNvSpPr>
                    <a:spLocks/>
                  </p:cNvSpPr>
                  <p:nvPr/>
                </p:nvSpPr>
                <p:spPr bwMode="auto">
                  <a:xfrm>
                    <a:off x="268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1519" name="Freeform 15"/>
                  <p:cNvSpPr>
                    <a:spLocks/>
                  </p:cNvSpPr>
                  <p:nvPr/>
                </p:nvSpPr>
                <p:spPr bwMode="auto">
                  <a:xfrm>
                    <a:off x="243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1520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1521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6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6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6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6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6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6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6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6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6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6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6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6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6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6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6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6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6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6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6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6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6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6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6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6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6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6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6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21550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51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52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53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7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54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7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55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56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57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58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21559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60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563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64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65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BF85A4D8-393E-40C1-B2B8-245D193235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transition advClick="0" advTm="12000">
    <p:blinds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9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20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27200" y="3352800"/>
            <a:ext cx="5640388" cy="266700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ru-RU" sz="2800" smtClean="0"/>
              <a:t>Авторы: </a:t>
            </a:r>
          </a:p>
          <a:p>
            <a:pPr algn="r" eaLnBrk="1" hangingPunct="1">
              <a:lnSpc>
                <a:spcPct val="80000"/>
              </a:lnSpc>
            </a:pPr>
            <a:r>
              <a:rPr lang="ru-RU" sz="2800" smtClean="0"/>
              <a:t>Лебедев Сергей,</a:t>
            </a:r>
          </a:p>
          <a:p>
            <a:pPr algn="r" eaLnBrk="1" hangingPunct="1">
              <a:lnSpc>
                <a:spcPct val="80000"/>
              </a:lnSpc>
            </a:pPr>
            <a:r>
              <a:rPr lang="ru-RU" sz="2800" smtClean="0"/>
              <a:t>Карпов Николай  </a:t>
            </a:r>
          </a:p>
          <a:p>
            <a:pPr algn="r" eaLnBrk="1" hangingPunct="1">
              <a:lnSpc>
                <a:spcPct val="80000"/>
              </a:lnSpc>
            </a:pPr>
            <a:r>
              <a:rPr lang="ru-RU" sz="2800" smtClean="0"/>
              <a:t>учащиеся группы</a:t>
            </a:r>
          </a:p>
          <a:p>
            <a:pPr algn="r" eaLnBrk="1" hangingPunct="1">
              <a:lnSpc>
                <a:spcPct val="80000"/>
              </a:lnSpc>
            </a:pPr>
            <a:r>
              <a:rPr lang="ru-RU" sz="2800" smtClean="0"/>
              <a:t> ЭСР ¾ ГОУ НПО ЯО ПУ № 25 г.Рыбинск</a:t>
            </a:r>
          </a:p>
          <a:p>
            <a:pPr algn="r" eaLnBrk="1" hangingPunct="1">
              <a:lnSpc>
                <a:spcPct val="80000"/>
              </a:lnSpc>
            </a:pPr>
            <a:endParaRPr lang="ru-RU" sz="2800" smtClean="0"/>
          </a:p>
        </p:txBody>
      </p:sp>
      <p:pic>
        <p:nvPicPr>
          <p:cNvPr id="3075" name="Picture 3" descr="mensen_jongen_loopt_in_geel_shirt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276600"/>
            <a:ext cx="1447800" cy="26670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1066800" y="1524000"/>
            <a:ext cx="6172200" cy="14478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Одиннадцать шагов</a:t>
            </a:r>
          </a:p>
        </p:txBody>
      </p:sp>
    </p:spTree>
  </p:cSld>
  <p:clrMapOvr>
    <a:masterClrMapping/>
  </p:clrMapOvr>
  <p:transition advClick="0" advTm="12000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chemeClr val="tx1"/>
                </a:solidFill>
                <a:latin typeface="Arial Black" pitchFamily="34" charset="0"/>
              </a:rPr>
              <a:t>Персональный компьютер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smtClean="0"/>
              <a:t>1976 г., 1 апреля. Стив Джобс и Стив Возняк регистрируют фирму Apple Computer для продажи первого в мире персонального компьютера. 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Свое детище Джобс и Возняк собрали в гараже из подручных компонентов.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    Так без суеты и шума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    свершилась Великая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    компьютерная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    революция.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4191000"/>
            <a:ext cx="2667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2000"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ru-RU" b="1" smtClean="0">
                <a:solidFill>
                  <a:schemeClr val="tx1"/>
                </a:solidFill>
                <a:latin typeface="Arial Black" pitchFamily="34" charset="0"/>
              </a:rPr>
              <a:t>Пересадка сердца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598613"/>
            <a:ext cx="7386638" cy="52593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600" b="1" smtClean="0"/>
              <a:t>1967 г., 3 декабря. Южноафриканский врач Кристиан Барнард совершает первую в мире пересадку человеческого сердца. </a:t>
            </a:r>
            <a:r>
              <a:rPr lang="ru-RU" sz="2600" smtClean="0"/>
              <a:t/>
            </a:r>
            <a:br>
              <a:rPr lang="ru-RU" sz="2600" smtClean="0"/>
            </a:br>
            <a:r>
              <a:rPr lang="ru-RU" sz="2600" smtClean="0"/>
              <a:t>. 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048000"/>
            <a:ext cx="5410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2000"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chemeClr val="tx1"/>
                </a:solidFill>
                <a:latin typeface="Arial Black" pitchFamily="34" charset="0"/>
              </a:rPr>
              <a:t>Ребенок из пробирки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598613"/>
            <a:ext cx="7386638" cy="5030787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33400" y="1676400"/>
            <a:ext cx="6705600" cy="227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/>
              <a:t>1979 г. На свет появляется первый "ребенок из пробирки". </a:t>
            </a:r>
          </a:p>
          <a:p>
            <a:pPr>
              <a:spcBef>
                <a:spcPct val="50000"/>
              </a:spcBef>
            </a:pPr>
            <a:r>
              <a:rPr lang="ru-RU" sz="2600" b="1"/>
              <a:t>"Отец" метода искусственного оплодотворения - сэр Роберт Эдвардс из Кембриджа.</a:t>
            </a:r>
            <a:r>
              <a:rPr lang="ru-RU" sz="2600"/>
              <a:t> </a:t>
            </a: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962400"/>
            <a:ext cx="3962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2000"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z="2000" smtClean="0"/>
          </a:p>
          <a:p>
            <a:pPr eaLnBrk="1" hangingPunct="1"/>
            <a:r>
              <a:rPr lang="ru-RU" sz="2800" b="1" smtClean="0"/>
              <a:t>"</a:t>
            </a:r>
            <a:r>
              <a:rPr lang="ru-RU" b="1" smtClean="0"/>
              <a:t>Крохотный шаг для человека, огромный прыжок для человечества". </a:t>
            </a:r>
            <a:br>
              <a:rPr lang="ru-RU" b="1" smtClean="0"/>
            </a:br>
            <a:r>
              <a:rPr lang="ru-RU" b="1" smtClean="0"/>
              <a:t>Прошедший век научил нас, что незначимых событий не бывает. Событие - это то, что не позволяет миру оставаться таким, как прежде.</a:t>
            </a:r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914400" y="609600"/>
            <a:ext cx="6172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solidFill>
                  <a:srgbClr val="003366"/>
                </a:solidFill>
                <a:latin typeface="Arial"/>
                <a:cs typeface="Arial"/>
              </a:rPr>
              <a:t>одиннадцать шагов</a:t>
            </a:r>
          </a:p>
        </p:txBody>
      </p:sp>
    </p:spTree>
  </p:cSld>
  <p:clrMapOvr>
    <a:masterClrMapping/>
  </p:clrMapOvr>
  <p:transition advClick="0" advTm="12000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7620000" cy="5334000"/>
          </a:xfrm>
          <a:ln>
            <a:solidFill>
              <a:srgbClr val="5105B7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smtClean="0"/>
              <a:t> 1900 г. В американском городе Хартфорде устанавливается первый в мире монетный телефон-автомат.</a:t>
            </a:r>
            <a:r>
              <a:rPr lang="ru-RU" sz="2800" smtClean="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chemeClr val="tx1"/>
                </a:solidFill>
                <a:latin typeface="Arial Black" pitchFamily="34" charset="0"/>
              </a:rPr>
              <a:t>Телефон </a:t>
            </a:r>
            <a:r>
              <a:rPr lang="ru-RU" b="1" smtClean="0">
                <a:solidFill>
                  <a:schemeClr val="tx1"/>
                </a:solidFill>
              </a:rPr>
              <a:t>-</a:t>
            </a:r>
            <a:r>
              <a:rPr lang="ru-RU" b="1" smtClean="0"/>
              <a:t> </a:t>
            </a:r>
            <a:r>
              <a:rPr lang="ru-RU" b="1" smtClean="0">
                <a:solidFill>
                  <a:schemeClr val="tx1"/>
                </a:solidFill>
                <a:latin typeface="Arial Black" pitchFamily="34" charset="0"/>
              </a:rPr>
              <a:t>автомат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819400"/>
            <a:ext cx="601980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2000"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smtClean="0"/>
              <a:t>1903 г. Инженер Эмиль Берлинер создает грампластинку. 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Грампластинка позволила каждому стать музыкантом.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chemeClr val="tx1"/>
                </a:solidFill>
                <a:latin typeface="Arial Black" pitchFamily="34" charset="0"/>
              </a:rPr>
              <a:t>Грампластинка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276600"/>
            <a:ext cx="4876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2000"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chemeClr val="tx1"/>
                </a:solidFill>
                <a:latin typeface="Arial Black" pitchFamily="34" charset="0"/>
              </a:rPr>
              <a:t>Телевещание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smtClean="0"/>
              <a:t>1907 г., 25 июля. Русский физик Борис Розинг оформляет заявку на изобретение, положившее начало современному телевидению. 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В 1936 году в Англии и США началось регулярное телевещание. 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810000"/>
            <a:ext cx="5334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2000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0"/>
            <a:ext cx="7477125" cy="1600200"/>
          </a:xfrm>
        </p:spPr>
        <p:txBody>
          <a:bodyPr/>
          <a:lstStyle/>
          <a:p>
            <a:pPr algn="ctr" eaLnBrk="1" hangingPunct="1"/>
            <a:r>
              <a:rPr lang="ru-RU" smtClean="0">
                <a:solidFill>
                  <a:schemeClr val="tx1"/>
                </a:solidFill>
                <a:latin typeface="Arial Black" pitchFamily="34" charset="0"/>
              </a:rPr>
              <a:t>Пластмасса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smtClean="0"/>
              <a:t>1908 г. Химик Л. Бакеланд изготавливает первую синтетическую пластмассу. 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В честь ученого материал назвали бакелитом. 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200400"/>
            <a:ext cx="4114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2000"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chemeClr val="tx1"/>
                </a:solidFill>
                <a:latin typeface="Arial Black" pitchFamily="34" charset="0"/>
              </a:rPr>
              <a:t>Конвейер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ru-RU" sz="240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2400" b="1" smtClean="0"/>
              <a:t>1913 г. Генри Форд разрабатывает метод конвейерной сборки. 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Изобретение Форда положило начало новому типу производства, основанному на принципе непрерывности процесса. </a:t>
            </a:r>
          </a:p>
        </p:txBody>
      </p:sp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00200"/>
            <a:ext cx="3657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2000"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chemeClr val="tx1"/>
                </a:solidFill>
                <a:latin typeface="Arial Black" pitchFamily="34" charset="0"/>
              </a:rPr>
              <a:t>Крекинг-процесс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98613"/>
            <a:ext cx="3575050" cy="4878387"/>
          </a:xfrm>
        </p:spPr>
        <p:txBody>
          <a:bodyPr/>
          <a:lstStyle/>
          <a:p>
            <a:pPr eaLnBrk="1" hangingPunct="1"/>
            <a:r>
              <a:rPr lang="ru-RU" sz="2400" b="1" smtClean="0"/>
              <a:t>1913 г. Английский химик Бартон патентует крекинг-процесс. 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000" b="1" smtClean="0"/>
              <a:t>Изобретение крекинга позволило в несколько раз повысить выход бензина и ароматических углеводородов. Это дало возможность обеспечить интенсивно развивающееся автомобилестроение и нефтехимию.</a:t>
            </a:r>
            <a:r>
              <a:rPr lang="ru-RU" sz="2000" smtClean="0"/>
              <a:t> 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z="2800" smtClean="0"/>
          </a:p>
        </p:txBody>
      </p:sp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1600200"/>
            <a:ext cx="3581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2000"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chemeClr val="tx1"/>
                </a:solidFill>
                <a:latin typeface="Arial Black" pitchFamily="34" charset="0"/>
              </a:rPr>
              <a:t>Транзистор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3525" y="1598613"/>
            <a:ext cx="7386638" cy="26685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smtClean="0"/>
              <a:t>1947 г., 23 декабря. Уильям Шокли, Уолтер Браттайн и Джон Бардин впервые демонстрируют "эффект транзистора". 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Цилиндрик на крошечной полупроводниковой пластинке усиливал входной электрический сигнал в 100 раз. КПД транзистора достигал 70 процентов (против 10 у ламп). Ученые считают, что без изобретения транзистора никогда не смогла бы наступить Информационная Эпоха. </a:t>
            </a:r>
          </a:p>
        </p:txBody>
      </p:sp>
      <p:pic>
        <p:nvPicPr>
          <p:cNvPr id="10244" name="Picture 5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057400" y="4343400"/>
            <a:ext cx="3733800" cy="2209800"/>
          </a:xfrm>
          <a:noFill/>
        </p:spPr>
      </p:pic>
    </p:spTree>
  </p:cSld>
  <p:clrMapOvr>
    <a:masterClrMapping/>
  </p:clrMapOvr>
  <p:transition advClick="0" advTm="12000"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chemeClr val="tx1"/>
                </a:solidFill>
                <a:latin typeface="Arial Black" pitchFamily="34" charset="0"/>
              </a:rPr>
              <a:t>Пионер-10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b="1" smtClean="0"/>
              <a:t>1972 г., 3 марта. С космодрома на мысе Кеннеди запущена автоматическая межпланетная станция "Пионер-10".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На борту корабля была установлена табличка с посланиями к инопланетянам. Табличка содержала информацию о местоположении Земли и Солнечной системы, о времени запуска, о том, какие мы, люди. 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886200" y="1828800"/>
            <a:ext cx="3395663" cy="3886200"/>
          </a:xfrm>
          <a:noFill/>
        </p:spPr>
      </p:pic>
    </p:spTree>
  </p:cSld>
  <p:clrMapOvr>
    <a:masterClrMapping/>
  </p:clrMapOvr>
  <p:transition advClick="0" advTm="12000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58</TotalTime>
  <Words>230</Words>
  <Application>Microsoft PowerPoint</Application>
  <PresentationFormat>Экран (4:3)</PresentationFormat>
  <Paragraphs>36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Arial Black</vt:lpstr>
      <vt:lpstr>Кимоно</vt:lpstr>
      <vt:lpstr>Слайд 1</vt:lpstr>
      <vt:lpstr>Телефон - автомат</vt:lpstr>
      <vt:lpstr>Грампластинка</vt:lpstr>
      <vt:lpstr>Телевещание</vt:lpstr>
      <vt:lpstr>Пластмасса</vt:lpstr>
      <vt:lpstr>Конвейер</vt:lpstr>
      <vt:lpstr>Крекинг-процесс</vt:lpstr>
      <vt:lpstr>Транзистор</vt:lpstr>
      <vt:lpstr>Пионер-10</vt:lpstr>
      <vt:lpstr>Персональный компьютер</vt:lpstr>
      <vt:lpstr>Пересадка сердца</vt:lpstr>
      <vt:lpstr>Ребенок из пробирки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СВЕТА</dc:creator>
  <cp:lastModifiedBy>СВЕТА</cp:lastModifiedBy>
  <cp:revision>11</cp:revision>
  <cp:lastPrinted>1601-01-01T00:00:00Z</cp:lastPrinted>
  <dcterms:created xsi:type="dcterms:W3CDTF">1601-01-01T00:00:00Z</dcterms:created>
  <dcterms:modified xsi:type="dcterms:W3CDTF">2009-01-08T18:58:50Z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224890</vt:lpwstr>
  </property>
  <property fmtid="{D5CDD505-2E9C-101B-9397-08002B2CF9AE}" name="NXPowerLiteVersion" pid="3">
    <vt:lpwstr>D3.7.2</vt:lpwstr>
  </property>
  <property fmtid="{D5CDD505-2E9C-101B-9397-08002B2CF9AE}" name="Version" pid="4">
    <vt:i4>1</vt:i4>
  </property>
</Properties>
</file>