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4" r:id="rId4"/>
    <p:sldId id="257" r:id="rId5"/>
    <p:sldId id="259" r:id="rId6"/>
    <p:sldId id="261" r:id="rId7"/>
    <p:sldId id="262" r:id="rId8"/>
    <p:sldId id="267" r:id="rId9"/>
    <p:sldId id="28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7A0"/>
    <a:srgbClr val="FF9900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A02B0-2453-4DF7-8B5D-8C5D24B20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96C09-6368-4ABA-9A6F-603D6F855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45D6D-4E88-43F1-A584-9DC17B016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71846-8024-4103-97EA-EB2F372CB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1F6D9-D14F-4B4B-A65F-6F13FA014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EF3CD-97A8-4F49-8A98-9E2450706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7119-ADF7-4BF4-97B7-65B217B35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1CCBF-5FAC-4B7D-B03F-D20B20861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CB71F-3BC6-48AB-9BA8-8B6EF37E7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08020-09EE-4716-839B-B4010EA54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735E6-76B4-415D-B6E0-16CA46FEB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35D71-0413-4E3F-ACB2-75523F157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43B653-66CE-4CE9-9E80-54A750ABB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 advTm="10000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429000" y="4114800"/>
            <a:ext cx="5004000" cy="22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Авторы: </a:t>
            </a:r>
            <a:endParaRPr lang="ru-RU" sz="2400" b="1" dirty="0" smtClean="0"/>
          </a:p>
          <a:p>
            <a:pPr>
              <a:spcBef>
                <a:spcPct val="50000"/>
              </a:spcBef>
            </a:pPr>
            <a:r>
              <a:rPr lang="ru-RU" sz="2400" b="1" dirty="0" smtClean="0"/>
              <a:t>Голосов </a:t>
            </a:r>
            <a:r>
              <a:rPr lang="ru-RU" sz="2400" b="1" dirty="0"/>
              <a:t>Антон, </a:t>
            </a:r>
            <a:r>
              <a:rPr lang="ru-RU" sz="2400" b="1" dirty="0" smtClean="0"/>
              <a:t>Зубцов </a:t>
            </a:r>
            <a:r>
              <a:rPr lang="ru-RU" sz="2400" b="1" dirty="0"/>
              <a:t>Сергей</a:t>
            </a:r>
          </a:p>
          <a:p>
            <a:pPr>
              <a:spcBef>
                <a:spcPct val="50000"/>
              </a:spcBef>
            </a:pPr>
            <a:r>
              <a:rPr lang="ru-RU" sz="2400" b="1" dirty="0"/>
              <a:t>учащиеся группы ЭСР </a:t>
            </a:r>
            <a:r>
              <a:rPr lang="ru-RU" sz="2400" b="1" dirty="0" smtClean="0"/>
              <a:t>¾ ГОУ НПО ЯО ПУ № 25 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/>
              <a:t>г. Рыбинск</a:t>
            </a:r>
            <a:r>
              <a:rPr lang="en-US" sz="2400" b="1" dirty="0" smtClean="0"/>
              <a:t> </a:t>
            </a:r>
            <a:endParaRPr lang="ru-RU" sz="2400" b="1" dirty="0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685800" y="13716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Слайд-шоу</a:t>
            </a:r>
          </a:p>
        </p:txBody>
      </p:sp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609600" y="2133600"/>
            <a:ext cx="7848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Важнейшие изобретения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и открытия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XIX века </a:t>
            </a:r>
          </a:p>
        </p:txBody>
      </p:sp>
    </p:spTree>
  </p:cSld>
  <p:clrMapOvr>
    <a:masterClrMapping/>
  </p:clrMapOvr>
  <p:transition advClick="0" advTm="10000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066800"/>
            <a:ext cx="29718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143000"/>
            <a:ext cx="47244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4038600"/>
            <a:ext cx="2057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066800"/>
            <a:ext cx="4572000" cy="4343400"/>
          </a:xfrm>
        </p:spPr>
      </p:pic>
    </p:spTree>
  </p:cSld>
  <p:clrMapOvr>
    <a:masterClrMapping/>
  </p:clrMapOvr>
  <p:transition advClick="0" advTm="10000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3" name="Picture 5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953000" y="609600"/>
            <a:ext cx="3505200" cy="5105400"/>
          </a:xfrm>
        </p:spPr>
      </p:pic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33400"/>
            <a:ext cx="381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147" name="Picture 5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533400"/>
            <a:ext cx="7315200" cy="5562600"/>
          </a:xfrm>
        </p:spPr>
      </p:pic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524000"/>
            <a:ext cx="2971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211263"/>
            <a:ext cx="56388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35242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2004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4800600" y="58674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Пароход«Елизавета» (Россия)</a:t>
            </a:r>
          </a:p>
        </p:txBody>
      </p:sp>
    </p:spTree>
  </p:cSld>
  <p:clrMapOvr>
    <a:masterClrMapping/>
  </p:clrMapOvr>
  <p:transition advClick="0" advTm="10000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19" name="Picture 8"/>
          <p:cNvPicPr>
            <a:picLocks noChangeAspect="1" noChangeArrowheads="1"/>
          </p:cNvPicPr>
          <p:nvPr/>
        </p:nvPicPr>
        <p:blipFill>
          <a:blip r:embed="rId2">
            <a:lum bright="-18000" contrast="18000"/>
          </a:blip>
          <a:srcRect/>
          <a:stretch>
            <a:fillRect/>
          </a:stretch>
        </p:blipFill>
        <p:spPr bwMode="auto">
          <a:xfrm>
            <a:off x="1828800" y="1143000"/>
            <a:ext cx="5257800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85800" y="457200"/>
            <a:ext cx="7848600" cy="838200"/>
          </a:xfrm>
          <a:prstGeom prst="rect">
            <a:avLst/>
          </a:prstGeom>
          <a:solidFill>
            <a:srgbClr val="FF9900"/>
          </a:solidFill>
          <a:ln w="762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chemeClr val="accent2"/>
                </a:solidFill>
                <a:latin typeface="Arial Black" pitchFamily="34" charset="0"/>
              </a:rPr>
              <a:t>Проверь себя</a:t>
            </a:r>
          </a:p>
        </p:txBody>
      </p:sp>
      <p:graphicFrame>
        <p:nvGraphicFramePr>
          <p:cNvPr id="52346" name="Group 122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848600" cy="5022850"/>
        </p:xfrm>
        <a:graphic>
          <a:graphicData uri="http://schemas.openxmlformats.org/drawingml/2006/table">
            <a:tbl>
              <a:tblPr/>
              <a:tblGrid>
                <a:gridCol w="3754438"/>
                <a:gridCol w="40941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Изобретение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7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7A0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Паровая машина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Д. Уатт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Первая фабрика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7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Р.Аркрайт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7A0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Механическая прялка «Дженни»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Д.Харвгрис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Гальваническая батарея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7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А.Вольт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7A0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Периодическая система химических элементов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Д.Менделеев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Паровоз ( пироскаф)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7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Р.Тревитик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7A0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Пароход«Клермонт» (США)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Р.Фултон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Первый рабочий газовый двигатель внутреннего сгорания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7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Э.Ленуар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7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00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79</Words>
  <Application>Microsoft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СВЕТА</dc:creator>
  <cp:lastModifiedBy>СВЕТА</cp:lastModifiedBy>
  <cp:revision>30</cp:revision>
  <cp:lastPrinted>1601-01-01T00:00:00Z</cp:lastPrinted>
  <dcterms:created xsi:type="dcterms:W3CDTF">1601-01-01T00:00:00Z</dcterms:created>
  <dcterms:modified xsi:type="dcterms:W3CDTF">2009-01-09T13:01:19Z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