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67" r:id="rId6"/>
    <p:sldId id="259" r:id="rId7"/>
    <p:sldId id="269" r:id="rId8"/>
    <p:sldId id="270" r:id="rId9"/>
    <p:sldId id="271" r:id="rId10"/>
    <p:sldId id="268" r:id="rId11"/>
    <p:sldId id="261" r:id="rId12"/>
    <p:sldId id="262" r:id="rId13"/>
    <p:sldId id="263" r:id="rId14"/>
    <p:sldId id="26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7A54-5514-40D9-BBE0-A16805FC314A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904C-F34B-4BAC-9AFA-0FEB7FC7F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14290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 У тебя нет ни вкуса, ни цвета, ни запаха,</a:t>
            </a:r>
          </a:p>
          <a:p>
            <a:r>
              <a:rPr lang="ru-RU" sz="2800" b="1" dirty="0" smtClean="0">
                <a:latin typeface="Monotype Corsiva" pitchFamily="66" charset="0"/>
              </a:rPr>
              <a:t>тебя  невозможно описать, тобой наслаждаются, не ведая, что ты такое!</a:t>
            </a:r>
          </a:p>
          <a:p>
            <a:r>
              <a:rPr lang="ru-RU" sz="2800" b="1" dirty="0" smtClean="0">
                <a:latin typeface="Monotype Corsiva" pitchFamily="66" charset="0"/>
              </a:rPr>
              <a:t>Нельзя сказать, что ты необходима для жизни!</a:t>
            </a:r>
          </a:p>
          <a:p>
            <a:r>
              <a:rPr lang="ru-RU" sz="2800" b="1" dirty="0" smtClean="0">
                <a:latin typeface="Monotype Corsiva" pitchFamily="66" charset="0"/>
              </a:rPr>
              <a:t>Ты  -  сама жизнь!» 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                </a:t>
            </a:r>
            <a:r>
              <a:rPr lang="ru-RU" sz="2400" b="1" dirty="0" err="1" smtClean="0">
                <a:latin typeface="Monotype Corsiva" pitchFamily="66" charset="0"/>
              </a:rPr>
              <a:t>Антуан</a:t>
            </a:r>
            <a:r>
              <a:rPr lang="ru-RU" sz="2400" b="1" dirty="0" smtClean="0">
                <a:latin typeface="Monotype Corsiva" pitchFamily="66" charset="0"/>
              </a:rPr>
              <a:t> де </a:t>
            </a:r>
            <a:r>
              <a:rPr lang="ru-RU" sz="2400" b="1" dirty="0" err="1" smtClean="0">
                <a:latin typeface="Monotype Corsiva" pitchFamily="66" charset="0"/>
              </a:rPr>
              <a:t>Сент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Экзюпери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Komp\Мои документы\Мои рисунки\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9431"/>
            <a:ext cx="3500462" cy="4788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065" y="99460"/>
            <a:ext cx="6240711" cy="67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1928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Перистые</a:t>
            </a:r>
            <a:endParaRPr lang="ru-RU" sz="32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18594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Высоко-</a:t>
            </a:r>
          </a:p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кучевые</a:t>
            </a:r>
            <a:endParaRPr lang="ru-RU" sz="28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1707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Кучевые</a:t>
            </a:r>
            <a:endParaRPr lang="ru-RU" sz="32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572008"/>
            <a:ext cx="2121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Дождевые</a:t>
            </a:r>
            <a:endParaRPr lang="ru-RU" sz="32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643578"/>
            <a:ext cx="1899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Слоистые</a:t>
            </a:r>
            <a:endParaRPr lang="ru-RU" sz="32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1165" y="1000108"/>
            <a:ext cx="497283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воздух полон влаги,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Плюс холодная трава,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 на ней в полях, в овраге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Появляется …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3834" y="2857496"/>
            <a:ext cx="998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роса</a:t>
            </a:r>
            <a:endParaRPr lang="ru-RU" sz="32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403179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214290"/>
            <a:ext cx="655038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ветвях деревьев и на строениях,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Когда наступит холод зимний,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Произойдёт морозов усиление,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изморозь появиться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2500306"/>
            <a:ext cx="13573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5572164" cy="4179123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857760"/>
            <a:ext cx="57879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выполнил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 начальных классов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Рябович Елена Владимировна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357290" y="428604"/>
            <a:ext cx="6372225" cy="150019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Способна    находиться</a:t>
            </a: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   трёх    состояниях 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4" name="Picture 2" descr="C:\Documents and Settings\323\Рабочий стол\Портфель\Рисунки,анимашки\большие анимашки\8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00306"/>
            <a:ext cx="2571752" cy="34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2518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572140"/>
            <a:ext cx="2612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жидком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6000768"/>
            <a:ext cx="2597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твёрдом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572264" y="1785926"/>
            <a:ext cx="2214578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5" y="4714884"/>
            <a:ext cx="27146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газообразном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2214554"/>
            <a:ext cx="1268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  <p:bldP spid="9" grpId="0"/>
      <p:bldP spid="10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132138" y="1125538"/>
            <a:ext cx="1584325" cy="5016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779838" y="1125538"/>
            <a:ext cx="1800225" cy="682625"/>
          </a:xfrm>
          <a:prstGeom prst="cloudCallout">
            <a:avLst>
              <a:gd name="adj1" fmla="val -18782"/>
              <a:gd name="adj2" fmla="val 67907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68313" y="333375"/>
            <a:ext cx="863600" cy="8651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00113" y="1989138"/>
            <a:ext cx="1655762" cy="611187"/>
          </a:xfrm>
          <a:prstGeom prst="cloudCallout">
            <a:avLst>
              <a:gd name="adj1" fmla="val -16060"/>
              <a:gd name="adj2" fmla="val 70000"/>
            </a:avLst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795963" y="115888"/>
            <a:ext cx="1800225" cy="611187"/>
          </a:xfrm>
          <a:prstGeom prst="cloudCallout">
            <a:avLst>
              <a:gd name="adj1" fmla="val -18782"/>
              <a:gd name="adj2" fmla="val 70000"/>
            </a:avLst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476375" y="981075"/>
            <a:ext cx="1582738" cy="5032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187450" y="1196975"/>
            <a:ext cx="433388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179388" y="1125538"/>
            <a:ext cx="36195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1476375" y="692150"/>
            <a:ext cx="863600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1403350" y="188913"/>
            <a:ext cx="504825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755650" y="1268413"/>
            <a:ext cx="73025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79388" y="188913"/>
            <a:ext cx="287337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1187450" y="115888"/>
            <a:ext cx="73025" cy="1889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179388" y="765175"/>
            <a:ext cx="215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00563" y="1989138"/>
            <a:ext cx="1150937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1908175" y="1484313"/>
            <a:ext cx="719138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987675" y="1773238"/>
            <a:ext cx="1296988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31913" y="2708275"/>
            <a:ext cx="1657350" cy="1149350"/>
            <a:chOff x="975" y="1480"/>
            <a:chExt cx="1588" cy="1133"/>
          </a:xfrm>
        </p:grpSpPr>
        <p:sp>
          <p:nvSpPr>
            <p:cNvPr id="7285" name="Oval 22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6" name="Oval 23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7" name="Oval 24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8" name="Oval 25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9" name="Oval 26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0" name="Oval 27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1" name="Oval 28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2" name="Oval 29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3" name="Oval 30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4" name="Oval 31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5" name="Oval 32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6" name="Oval 33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7" name="Oval 34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8" name="Oval 35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99" name="Oval 36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0" name="Oval 37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1" name="Oval 38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2" name="Oval 39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3" name="Oval 40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4" name="Oval 41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5" name="Oval 42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6" name="Oval 43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7" name="Oval 44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8" name="Oval 45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09" name="Oval 46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0" name="Oval 47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1" name="Oval 48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2" name="Oval 49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3" name="Oval 50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4" name="Oval 51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5" name="Oval 52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6" name="Oval 53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7" name="Oval 54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8" name="Oval 55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9" name="Oval 56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0" name="Oval 57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" name="Oval 58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714750" y="2071688"/>
            <a:ext cx="2520950" cy="1798637"/>
            <a:chOff x="975" y="1480"/>
            <a:chExt cx="1588" cy="1133"/>
          </a:xfrm>
        </p:grpSpPr>
        <p:sp>
          <p:nvSpPr>
            <p:cNvPr id="7248" name="Oval 60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9" name="Oval 61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0" name="Oval 62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1" name="Oval 63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2" name="Oval 64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3" name="Oval 65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4" name="Oval 66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5" name="Oval 67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6" name="Oval 68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7" name="Oval 69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8" name="Oval 70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9" name="Oval 71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0" name="Oval 72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1" name="Oval 73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2" name="Oval 74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3" name="Oval 75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4" name="Oval 76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5" name="Oval 77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6" name="Oval 78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7" name="Oval 79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8" name="Oval 80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9" name="Oval 81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0" name="Oval 82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" name="Oval 83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" name="Oval 84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" name="Oval 85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4" name="Oval 86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5" name="Oval 87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6" name="Oval 88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7" name="Oval 89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8" name="Oval 90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9" name="Oval 91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0" name="Oval 92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1" name="Oval 93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2" name="Oval 94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3" name="Oval 95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84" name="Oval 96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sp>
        <p:nvSpPr>
          <p:cNvPr id="44129" name="AutoShape 97"/>
          <p:cNvSpPr>
            <a:spLocks noChangeArrowheads="1"/>
          </p:cNvSpPr>
          <p:nvPr/>
        </p:nvSpPr>
        <p:spPr bwMode="auto">
          <a:xfrm>
            <a:off x="7308850" y="10525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0" name="AutoShape 98"/>
          <p:cNvSpPr>
            <a:spLocks noChangeArrowheads="1"/>
          </p:cNvSpPr>
          <p:nvPr/>
        </p:nvSpPr>
        <p:spPr bwMode="auto">
          <a:xfrm>
            <a:off x="7308850" y="7651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1" name="AutoShape 99"/>
          <p:cNvSpPr>
            <a:spLocks noChangeArrowheads="1"/>
          </p:cNvSpPr>
          <p:nvPr/>
        </p:nvSpPr>
        <p:spPr bwMode="auto">
          <a:xfrm>
            <a:off x="6948488" y="11255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2" name="AutoShape 100"/>
          <p:cNvSpPr>
            <a:spLocks noChangeArrowheads="1"/>
          </p:cNvSpPr>
          <p:nvPr/>
        </p:nvSpPr>
        <p:spPr bwMode="auto">
          <a:xfrm>
            <a:off x="7740650" y="908050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3" name="AutoShape 101"/>
          <p:cNvSpPr>
            <a:spLocks noChangeArrowheads="1"/>
          </p:cNvSpPr>
          <p:nvPr/>
        </p:nvSpPr>
        <p:spPr bwMode="auto">
          <a:xfrm>
            <a:off x="6588125" y="13414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4" name="AutoShape 102"/>
          <p:cNvSpPr>
            <a:spLocks noChangeArrowheads="1"/>
          </p:cNvSpPr>
          <p:nvPr/>
        </p:nvSpPr>
        <p:spPr bwMode="auto">
          <a:xfrm>
            <a:off x="6516688" y="10525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5" name="AutoShape 103"/>
          <p:cNvSpPr>
            <a:spLocks noChangeArrowheads="1"/>
          </p:cNvSpPr>
          <p:nvPr/>
        </p:nvSpPr>
        <p:spPr bwMode="auto">
          <a:xfrm>
            <a:off x="7596188" y="11255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6" name="AutoShape 104"/>
          <p:cNvSpPr>
            <a:spLocks noChangeArrowheads="1"/>
          </p:cNvSpPr>
          <p:nvPr/>
        </p:nvSpPr>
        <p:spPr bwMode="auto">
          <a:xfrm>
            <a:off x="6948488" y="7651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7" name="AutoShape 105"/>
          <p:cNvSpPr>
            <a:spLocks noChangeArrowheads="1"/>
          </p:cNvSpPr>
          <p:nvPr/>
        </p:nvSpPr>
        <p:spPr bwMode="auto">
          <a:xfrm>
            <a:off x="6877050" y="8366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8" name="AutoShape 106"/>
          <p:cNvSpPr>
            <a:spLocks noChangeArrowheads="1"/>
          </p:cNvSpPr>
          <p:nvPr/>
        </p:nvSpPr>
        <p:spPr bwMode="auto">
          <a:xfrm>
            <a:off x="8072438" y="100012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9" name="AutoShape 107"/>
          <p:cNvSpPr>
            <a:spLocks noChangeArrowheads="1"/>
          </p:cNvSpPr>
          <p:nvPr/>
        </p:nvSpPr>
        <p:spPr bwMode="auto">
          <a:xfrm>
            <a:off x="7812088" y="13414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0" name="AutoShape 108"/>
          <p:cNvSpPr>
            <a:spLocks noChangeArrowheads="1"/>
          </p:cNvSpPr>
          <p:nvPr/>
        </p:nvSpPr>
        <p:spPr bwMode="auto">
          <a:xfrm>
            <a:off x="6877050" y="14128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1" name="AutoShape 109"/>
          <p:cNvSpPr>
            <a:spLocks noChangeArrowheads="1"/>
          </p:cNvSpPr>
          <p:nvPr/>
        </p:nvSpPr>
        <p:spPr bwMode="auto">
          <a:xfrm>
            <a:off x="7308850" y="14128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2" name="AutoShape 110"/>
          <p:cNvSpPr>
            <a:spLocks noChangeArrowheads="1"/>
          </p:cNvSpPr>
          <p:nvPr/>
        </p:nvSpPr>
        <p:spPr bwMode="auto">
          <a:xfrm>
            <a:off x="7308850" y="17002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3" name="AutoShape 111"/>
          <p:cNvSpPr>
            <a:spLocks noChangeArrowheads="1"/>
          </p:cNvSpPr>
          <p:nvPr/>
        </p:nvSpPr>
        <p:spPr bwMode="auto">
          <a:xfrm>
            <a:off x="6732588" y="16287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4" name="AutoShape 112"/>
          <p:cNvSpPr>
            <a:spLocks noChangeArrowheads="1"/>
          </p:cNvSpPr>
          <p:nvPr/>
        </p:nvSpPr>
        <p:spPr bwMode="auto">
          <a:xfrm rot="-281005">
            <a:off x="2700338" y="1484313"/>
            <a:ext cx="1008062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5" name="AutoShape 113"/>
          <p:cNvSpPr>
            <a:spLocks noChangeArrowheads="1"/>
          </p:cNvSpPr>
          <p:nvPr/>
        </p:nvSpPr>
        <p:spPr bwMode="auto">
          <a:xfrm rot="-281005">
            <a:off x="5003800" y="692150"/>
            <a:ext cx="1008063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6" name="AutoShape 114"/>
          <p:cNvSpPr>
            <a:spLocks noChangeArrowheads="1"/>
          </p:cNvSpPr>
          <p:nvPr/>
        </p:nvSpPr>
        <p:spPr bwMode="auto">
          <a:xfrm>
            <a:off x="5003800" y="1484313"/>
            <a:ext cx="504825" cy="576262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7" name="AutoShape 115"/>
          <p:cNvSpPr>
            <a:spLocks noChangeArrowheads="1"/>
          </p:cNvSpPr>
          <p:nvPr/>
        </p:nvSpPr>
        <p:spPr bwMode="auto">
          <a:xfrm rot="982662">
            <a:off x="3924300" y="1484313"/>
            <a:ext cx="431800" cy="865187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8" name="Line 116"/>
          <p:cNvSpPr>
            <a:spLocks noChangeShapeType="1"/>
          </p:cNvSpPr>
          <p:nvPr/>
        </p:nvSpPr>
        <p:spPr bwMode="auto">
          <a:xfrm>
            <a:off x="9144000" y="2852738"/>
            <a:ext cx="0" cy="400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9" name="Freeform 117"/>
          <p:cNvSpPr>
            <a:spLocks/>
          </p:cNvSpPr>
          <p:nvPr/>
        </p:nvSpPr>
        <p:spPr bwMode="auto">
          <a:xfrm>
            <a:off x="0" y="2000250"/>
            <a:ext cx="9158288" cy="5113338"/>
          </a:xfrm>
          <a:custGeom>
            <a:avLst/>
            <a:gdLst>
              <a:gd name="T0" fmla="*/ 14 w 5769"/>
              <a:gd name="T1" fmla="*/ 3040 h 3097"/>
              <a:gd name="T2" fmla="*/ 7 w 5769"/>
              <a:gd name="T3" fmla="*/ 2984 h 3097"/>
              <a:gd name="T4" fmla="*/ 0 w 5769"/>
              <a:gd name="T5" fmla="*/ 2651 h 3097"/>
              <a:gd name="T6" fmla="*/ 0 w 5769"/>
              <a:gd name="T7" fmla="*/ 2602 h 3097"/>
              <a:gd name="T8" fmla="*/ 14 w 5769"/>
              <a:gd name="T9" fmla="*/ 2255 h 3097"/>
              <a:gd name="T10" fmla="*/ 56 w 5769"/>
              <a:gd name="T11" fmla="*/ 2186 h 3097"/>
              <a:gd name="T12" fmla="*/ 97 w 5769"/>
              <a:gd name="T13" fmla="*/ 2172 h 3097"/>
              <a:gd name="T14" fmla="*/ 472 w 5769"/>
              <a:gd name="T15" fmla="*/ 2179 h 3097"/>
              <a:gd name="T16" fmla="*/ 701 w 5769"/>
              <a:gd name="T17" fmla="*/ 2221 h 3097"/>
              <a:gd name="T18" fmla="*/ 1284 w 5769"/>
              <a:gd name="T19" fmla="*/ 2228 h 3097"/>
              <a:gd name="T20" fmla="*/ 1902 w 5769"/>
              <a:gd name="T21" fmla="*/ 2172 h 3097"/>
              <a:gd name="T22" fmla="*/ 2075 w 5769"/>
              <a:gd name="T23" fmla="*/ 2096 h 3097"/>
              <a:gd name="T24" fmla="*/ 2540 w 5769"/>
              <a:gd name="T25" fmla="*/ 2082 h 3097"/>
              <a:gd name="T26" fmla="*/ 2630 w 5769"/>
              <a:gd name="T27" fmla="*/ 2026 h 3097"/>
              <a:gd name="T28" fmla="*/ 2727 w 5769"/>
              <a:gd name="T29" fmla="*/ 1936 h 3097"/>
              <a:gd name="T30" fmla="*/ 2734 w 5769"/>
              <a:gd name="T31" fmla="*/ 1915 h 3097"/>
              <a:gd name="T32" fmla="*/ 2783 w 5769"/>
              <a:gd name="T33" fmla="*/ 1881 h 3097"/>
              <a:gd name="T34" fmla="*/ 2852 w 5769"/>
              <a:gd name="T35" fmla="*/ 1797 h 3097"/>
              <a:gd name="T36" fmla="*/ 3012 w 5769"/>
              <a:gd name="T37" fmla="*/ 1742 h 3097"/>
              <a:gd name="T38" fmla="*/ 3491 w 5769"/>
              <a:gd name="T39" fmla="*/ 1700 h 3097"/>
              <a:gd name="T40" fmla="*/ 3567 w 5769"/>
              <a:gd name="T41" fmla="*/ 1679 h 3097"/>
              <a:gd name="T42" fmla="*/ 3734 w 5769"/>
              <a:gd name="T43" fmla="*/ 1582 h 3097"/>
              <a:gd name="T44" fmla="*/ 4053 w 5769"/>
              <a:gd name="T45" fmla="*/ 1534 h 3097"/>
              <a:gd name="T46" fmla="*/ 4226 w 5769"/>
              <a:gd name="T47" fmla="*/ 1298 h 3097"/>
              <a:gd name="T48" fmla="*/ 4282 w 5769"/>
              <a:gd name="T49" fmla="*/ 1145 h 3097"/>
              <a:gd name="T50" fmla="*/ 4428 w 5769"/>
              <a:gd name="T51" fmla="*/ 756 h 3097"/>
              <a:gd name="T52" fmla="*/ 4469 w 5769"/>
              <a:gd name="T53" fmla="*/ 666 h 3097"/>
              <a:gd name="T54" fmla="*/ 4525 w 5769"/>
              <a:gd name="T55" fmla="*/ 555 h 3097"/>
              <a:gd name="T56" fmla="*/ 4559 w 5769"/>
              <a:gd name="T57" fmla="*/ 486 h 3097"/>
              <a:gd name="T58" fmla="*/ 4587 w 5769"/>
              <a:gd name="T59" fmla="*/ 465 h 3097"/>
              <a:gd name="T60" fmla="*/ 4657 w 5769"/>
              <a:gd name="T61" fmla="*/ 396 h 3097"/>
              <a:gd name="T62" fmla="*/ 4719 w 5769"/>
              <a:gd name="T63" fmla="*/ 312 h 3097"/>
              <a:gd name="T64" fmla="*/ 4816 w 5769"/>
              <a:gd name="T65" fmla="*/ 167 h 3097"/>
              <a:gd name="T66" fmla="*/ 4865 w 5769"/>
              <a:gd name="T67" fmla="*/ 90 h 3097"/>
              <a:gd name="T68" fmla="*/ 4997 w 5769"/>
              <a:gd name="T69" fmla="*/ 0 h 3097"/>
              <a:gd name="T70" fmla="*/ 5052 w 5769"/>
              <a:gd name="T71" fmla="*/ 7 h 3097"/>
              <a:gd name="T72" fmla="*/ 5094 w 5769"/>
              <a:gd name="T73" fmla="*/ 35 h 3097"/>
              <a:gd name="T74" fmla="*/ 5170 w 5769"/>
              <a:gd name="T75" fmla="*/ 104 h 3097"/>
              <a:gd name="T76" fmla="*/ 5184 w 5769"/>
              <a:gd name="T77" fmla="*/ 125 h 3097"/>
              <a:gd name="T78" fmla="*/ 5212 w 5769"/>
              <a:gd name="T79" fmla="*/ 146 h 3097"/>
              <a:gd name="T80" fmla="*/ 5226 w 5769"/>
              <a:gd name="T81" fmla="*/ 187 h 3097"/>
              <a:gd name="T82" fmla="*/ 5358 w 5769"/>
              <a:gd name="T83" fmla="*/ 333 h 3097"/>
              <a:gd name="T84" fmla="*/ 5413 w 5769"/>
              <a:gd name="T85" fmla="*/ 389 h 3097"/>
              <a:gd name="T86" fmla="*/ 5476 w 5769"/>
              <a:gd name="T87" fmla="*/ 479 h 3097"/>
              <a:gd name="T88" fmla="*/ 5510 w 5769"/>
              <a:gd name="T89" fmla="*/ 534 h 3097"/>
              <a:gd name="T90" fmla="*/ 5538 w 5769"/>
              <a:gd name="T91" fmla="*/ 576 h 3097"/>
              <a:gd name="T92" fmla="*/ 5559 w 5769"/>
              <a:gd name="T93" fmla="*/ 618 h 3097"/>
              <a:gd name="T94" fmla="*/ 5614 w 5769"/>
              <a:gd name="T95" fmla="*/ 763 h 3097"/>
              <a:gd name="T96" fmla="*/ 5656 w 5769"/>
              <a:gd name="T97" fmla="*/ 867 h 3097"/>
              <a:gd name="T98" fmla="*/ 5684 w 5769"/>
              <a:gd name="T99" fmla="*/ 944 h 3097"/>
              <a:gd name="T100" fmla="*/ 5739 w 5769"/>
              <a:gd name="T101" fmla="*/ 1214 h 3097"/>
              <a:gd name="T102" fmla="*/ 5746 w 5769"/>
              <a:gd name="T103" fmla="*/ 3060 h 3097"/>
              <a:gd name="T104" fmla="*/ 5635 w 5769"/>
              <a:gd name="T105" fmla="*/ 3067 h 3097"/>
              <a:gd name="T106" fmla="*/ 5482 w 5769"/>
              <a:gd name="T107" fmla="*/ 3074 h 3097"/>
              <a:gd name="T108" fmla="*/ 1402 w 5769"/>
              <a:gd name="T109" fmla="*/ 3047 h 3097"/>
              <a:gd name="T110" fmla="*/ 763 w 5769"/>
              <a:gd name="T111" fmla="*/ 3012 h 3097"/>
              <a:gd name="T112" fmla="*/ 35 w 5769"/>
              <a:gd name="T113" fmla="*/ 3019 h 3097"/>
              <a:gd name="T114" fmla="*/ 14 w 5769"/>
              <a:gd name="T115" fmla="*/ 3040 h 30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69"/>
              <a:gd name="T175" fmla="*/ 0 h 3097"/>
              <a:gd name="T176" fmla="*/ 5769 w 5769"/>
              <a:gd name="T177" fmla="*/ 3097 h 30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69" h="3097">
                <a:moveTo>
                  <a:pt x="14" y="3040"/>
                </a:moveTo>
                <a:cubicBezTo>
                  <a:pt x="14" y="3040"/>
                  <a:pt x="9" y="3003"/>
                  <a:pt x="7" y="2984"/>
                </a:cubicBezTo>
                <a:cubicBezTo>
                  <a:pt x="5" y="2873"/>
                  <a:pt x="0" y="2762"/>
                  <a:pt x="0" y="2651"/>
                </a:cubicBezTo>
                <a:cubicBezTo>
                  <a:pt x="0" y="2589"/>
                  <a:pt x="17" y="2652"/>
                  <a:pt x="0" y="2602"/>
                </a:cubicBezTo>
                <a:cubicBezTo>
                  <a:pt x="5" y="2486"/>
                  <a:pt x="5" y="2370"/>
                  <a:pt x="14" y="2255"/>
                </a:cubicBezTo>
                <a:cubicBezTo>
                  <a:pt x="15" y="2239"/>
                  <a:pt x="41" y="2194"/>
                  <a:pt x="56" y="2186"/>
                </a:cubicBezTo>
                <a:cubicBezTo>
                  <a:pt x="69" y="2179"/>
                  <a:pt x="97" y="2172"/>
                  <a:pt x="97" y="2172"/>
                </a:cubicBezTo>
                <a:cubicBezTo>
                  <a:pt x="222" y="2174"/>
                  <a:pt x="347" y="2175"/>
                  <a:pt x="472" y="2179"/>
                </a:cubicBezTo>
                <a:cubicBezTo>
                  <a:pt x="550" y="2182"/>
                  <a:pt x="619" y="2219"/>
                  <a:pt x="701" y="2221"/>
                </a:cubicBezTo>
                <a:cubicBezTo>
                  <a:pt x="895" y="2227"/>
                  <a:pt x="1090" y="2226"/>
                  <a:pt x="1284" y="2228"/>
                </a:cubicBezTo>
                <a:cubicBezTo>
                  <a:pt x="1399" y="2247"/>
                  <a:pt x="1749" y="2239"/>
                  <a:pt x="1902" y="2172"/>
                </a:cubicBezTo>
                <a:cubicBezTo>
                  <a:pt x="1959" y="2147"/>
                  <a:pt x="2013" y="2108"/>
                  <a:pt x="2075" y="2096"/>
                </a:cubicBezTo>
                <a:cubicBezTo>
                  <a:pt x="2227" y="2065"/>
                  <a:pt x="2385" y="2085"/>
                  <a:pt x="2540" y="2082"/>
                </a:cubicBezTo>
                <a:cubicBezTo>
                  <a:pt x="2606" y="2033"/>
                  <a:pt x="2574" y="2049"/>
                  <a:pt x="2630" y="2026"/>
                </a:cubicBezTo>
                <a:cubicBezTo>
                  <a:pt x="2662" y="1995"/>
                  <a:pt x="2696" y="1968"/>
                  <a:pt x="2727" y="1936"/>
                </a:cubicBezTo>
                <a:cubicBezTo>
                  <a:pt x="2729" y="1929"/>
                  <a:pt x="2729" y="1920"/>
                  <a:pt x="2734" y="1915"/>
                </a:cubicBezTo>
                <a:cubicBezTo>
                  <a:pt x="2748" y="1901"/>
                  <a:pt x="2783" y="1881"/>
                  <a:pt x="2783" y="1881"/>
                </a:cubicBezTo>
                <a:cubicBezTo>
                  <a:pt x="2805" y="1848"/>
                  <a:pt x="2819" y="1820"/>
                  <a:pt x="2852" y="1797"/>
                </a:cubicBezTo>
                <a:cubicBezTo>
                  <a:pt x="2897" y="1765"/>
                  <a:pt x="2960" y="1754"/>
                  <a:pt x="3012" y="1742"/>
                </a:cubicBezTo>
                <a:cubicBezTo>
                  <a:pt x="3168" y="1707"/>
                  <a:pt x="3332" y="1718"/>
                  <a:pt x="3491" y="1700"/>
                </a:cubicBezTo>
                <a:cubicBezTo>
                  <a:pt x="3517" y="1694"/>
                  <a:pt x="3541" y="1685"/>
                  <a:pt x="3567" y="1679"/>
                </a:cubicBezTo>
                <a:cubicBezTo>
                  <a:pt x="3622" y="1645"/>
                  <a:pt x="3676" y="1611"/>
                  <a:pt x="3734" y="1582"/>
                </a:cubicBezTo>
                <a:cubicBezTo>
                  <a:pt x="3788" y="1500"/>
                  <a:pt x="4023" y="1535"/>
                  <a:pt x="4053" y="1534"/>
                </a:cubicBezTo>
                <a:cubicBezTo>
                  <a:pt x="4132" y="1475"/>
                  <a:pt x="4157" y="1367"/>
                  <a:pt x="4226" y="1298"/>
                </a:cubicBezTo>
                <a:cubicBezTo>
                  <a:pt x="4244" y="1245"/>
                  <a:pt x="4248" y="1190"/>
                  <a:pt x="4282" y="1145"/>
                </a:cubicBezTo>
                <a:cubicBezTo>
                  <a:pt x="4316" y="1009"/>
                  <a:pt x="4365" y="879"/>
                  <a:pt x="4428" y="756"/>
                </a:cubicBezTo>
                <a:cubicBezTo>
                  <a:pt x="4446" y="720"/>
                  <a:pt x="4444" y="705"/>
                  <a:pt x="4469" y="666"/>
                </a:cubicBezTo>
                <a:cubicBezTo>
                  <a:pt x="4480" y="623"/>
                  <a:pt x="4504" y="593"/>
                  <a:pt x="4525" y="555"/>
                </a:cubicBezTo>
                <a:cubicBezTo>
                  <a:pt x="4536" y="535"/>
                  <a:pt x="4542" y="503"/>
                  <a:pt x="4559" y="486"/>
                </a:cubicBezTo>
                <a:cubicBezTo>
                  <a:pt x="4567" y="478"/>
                  <a:pt x="4579" y="473"/>
                  <a:pt x="4587" y="465"/>
                </a:cubicBezTo>
                <a:cubicBezTo>
                  <a:pt x="4612" y="440"/>
                  <a:pt x="4626" y="415"/>
                  <a:pt x="4657" y="396"/>
                </a:cubicBezTo>
                <a:cubicBezTo>
                  <a:pt x="4667" y="357"/>
                  <a:pt x="4695" y="345"/>
                  <a:pt x="4719" y="312"/>
                </a:cubicBezTo>
                <a:cubicBezTo>
                  <a:pt x="4754" y="265"/>
                  <a:pt x="4772" y="209"/>
                  <a:pt x="4816" y="167"/>
                </a:cubicBezTo>
                <a:cubicBezTo>
                  <a:pt x="4828" y="132"/>
                  <a:pt x="4841" y="118"/>
                  <a:pt x="4865" y="90"/>
                </a:cubicBezTo>
                <a:cubicBezTo>
                  <a:pt x="4917" y="27"/>
                  <a:pt x="4915" y="16"/>
                  <a:pt x="4997" y="0"/>
                </a:cubicBezTo>
                <a:cubicBezTo>
                  <a:pt x="5015" y="2"/>
                  <a:pt x="5035" y="1"/>
                  <a:pt x="5052" y="7"/>
                </a:cubicBezTo>
                <a:cubicBezTo>
                  <a:pt x="5068" y="13"/>
                  <a:pt x="5094" y="35"/>
                  <a:pt x="5094" y="35"/>
                </a:cubicBezTo>
                <a:cubicBezTo>
                  <a:pt x="5111" y="59"/>
                  <a:pt x="5143" y="95"/>
                  <a:pt x="5170" y="104"/>
                </a:cubicBezTo>
                <a:cubicBezTo>
                  <a:pt x="5175" y="111"/>
                  <a:pt x="5178" y="119"/>
                  <a:pt x="5184" y="125"/>
                </a:cubicBezTo>
                <a:cubicBezTo>
                  <a:pt x="5192" y="133"/>
                  <a:pt x="5205" y="136"/>
                  <a:pt x="5212" y="146"/>
                </a:cubicBezTo>
                <a:cubicBezTo>
                  <a:pt x="5220" y="158"/>
                  <a:pt x="5221" y="173"/>
                  <a:pt x="5226" y="187"/>
                </a:cubicBezTo>
                <a:cubicBezTo>
                  <a:pt x="5245" y="242"/>
                  <a:pt x="5302" y="314"/>
                  <a:pt x="5358" y="333"/>
                </a:cubicBezTo>
                <a:cubicBezTo>
                  <a:pt x="5389" y="357"/>
                  <a:pt x="5383" y="369"/>
                  <a:pt x="5413" y="389"/>
                </a:cubicBezTo>
                <a:cubicBezTo>
                  <a:pt x="5458" y="451"/>
                  <a:pt x="5437" y="421"/>
                  <a:pt x="5476" y="479"/>
                </a:cubicBezTo>
                <a:cubicBezTo>
                  <a:pt x="5528" y="557"/>
                  <a:pt x="5452" y="479"/>
                  <a:pt x="5510" y="534"/>
                </a:cubicBezTo>
                <a:cubicBezTo>
                  <a:pt x="5527" y="584"/>
                  <a:pt x="5503" y="524"/>
                  <a:pt x="5538" y="576"/>
                </a:cubicBezTo>
                <a:cubicBezTo>
                  <a:pt x="5547" y="589"/>
                  <a:pt x="5550" y="605"/>
                  <a:pt x="5559" y="618"/>
                </a:cubicBezTo>
                <a:cubicBezTo>
                  <a:pt x="5569" y="655"/>
                  <a:pt x="5593" y="733"/>
                  <a:pt x="5614" y="763"/>
                </a:cubicBezTo>
                <a:cubicBezTo>
                  <a:pt x="5623" y="799"/>
                  <a:pt x="5642" y="832"/>
                  <a:pt x="5656" y="867"/>
                </a:cubicBezTo>
                <a:cubicBezTo>
                  <a:pt x="5667" y="895"/>
                  <a:pt x="5667" y="919"/>
                  <a:pt x="5684" y="944"/>
                </a:cubicBezTo>
                <a:cubicBezTo>
                  <a:pt x="5703" y="1034"/>
                  <a:pt x="5704" y="1128"/>
                  <a:pt x="5739" y="1214"/>
                </a:cubicBezTo>
                <a:cubicBezTo>
                  <a:pt x="5769" y="1422"/>
                  <a:pt x="5767" y="2892"/>
                  <a:pt x="5746" y="3060"/>
                </a:cubicBezTo>
                <a:cubicBezTo>
                  <a:pt x="5741" y="3097"/>
                  <a:pt x="5672" y="3065"/>
                  <a:pt x="5635" y="3067"/>
                </a:cubicBezTo>
                <a:cubicBezTo>
                  <a:pt x="5584" y="3070"/>
                  <a:pt x="5533" y="3072"/>
                  <a:pt x="5482" y="3074"/>
                </a:cubicBezTo>
                <a:cubicBezTo>
                  <a:pt x="4108" y="3069"/>
                  <a:pt x="2779" y="3051"/>
                  <a:pt x="1402" y="3047"/>
                </a:cubicBezTo>
                <a:cubicBezTo>
                  <a:pt x="1176" y="3043"/>
                  <a:pt x="981" y="3032"/>
                  <a:pt x="763" y="3012"/>
                </a:cubicBezTo>
                <a:cubicBezTo>
                  <a:pt x="520" y="3014"/>
                  <a:pt x="278" y="3012"/>
                  <a:pt x="35" y="3019"/>
                </a:cubicBezTo>
                <a:cubicBezTo>
                  <a:pt x="12" y="3020"/>
                  <a:pt x="14" y="3029"/>
                  <a:pt x="14" y="3040"/>
                </a:cubicBezTo>
                <a:close/>
              </a:path>
            </a:pathLst>
          </a:custGeom>
          <a:solidFill>
            <a:srgbClr val="996633"/>
          </a:solidFill>
          <a:ln w="635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0" name="Freeform 118"/>
          <p:cNvSpPr>
            <a:spLocks/>
          </p:cNvSpPr>
          <p:nvPr/>
        </p:nvSpPr>
        <p:spPr bwMode="auto">
          <a:xfrm>
            <a:off x="7272338" y="1700213"/>
            <a:ext cx="1871662" cy="1530350"/>
          </a:xfrm>
          <a:custGeom>
            <a:avLst/>
            <a:gdLst>
              <a:gd name="T0" fmla="*/ 28 w 1138"/>
              <a:gd name="T1" fmla="*/ 591 h 918"/>
              <a:gd name="T2" fmla="*/ 83 w 1138"/>
              <a:gd name="T3" fmla="*/ 487 h 918"/>
              <a:gd name="T4" fmla="*/ 118 w 1138"/>
              <a:gd name="T5" fmla="*/ 473 h 918"/>
              <a:gd name="T6" fmla="*/ 173 w 1138"/>
              <a:gd name="T7" fmla="*/ 432 h 918"/>
              <a:gd name="T8" fmla="*/ 194 w 1138"/>
              <a:gd name="T9" fmla="*/ 369 h 918"/>
              <a:gd name="T10" fmla="*/ 250 w 1138"/>
              <a:gd name="T11" fmla="*/ 286 h 918"/>
              <a:gd name="T12" fmla="*/ 319 w 1138"/>
              <a:gd name="T13" fmla="*/ 168 h 918"/>
              <a:gd name="T14" fmla="*/ 375 w 1138"/>
              <a:gd name="T15" fmla="*/ 113 h 918"/>
              <a:gd name="T16" fmla="*/ 479 w 1138"/>
              <a:gd name="T17" fmla="*/ 22 h 918"/>
              <a:gd name="T18" fmla="*/ 569 w 1138"/>
              <a:gd name="T19" fmla="*/ 9 h 918"/>
              <a:gd name="T20" fmla="*/ 618 w 1138"/>
              <a:gd name="T21" fmla="*/ 78 h 918"/>
              <a:gd name="T22" fmla="*/ 659 w 1138"/>
              <a:gd name="T23" fmla="*/ 99 h 918"/>
              <a:gd name="T24" fmla="*/ 673 w 1138"/>
              <a:gd name="T25" fmla="*/ 120 h 918"/>
              <a:gd name="T26" fmla="*/ 715 w 1138"/>
              <a:gd name="T27" fmla="*/ 147 h 918"/>
              <a:gd name="T28" fmla="*/ 756 w 1138"/>
              <a:gd name="T29" fmla="*/ 210 h 918"/>
              <a:gd name="T30" fmla="*/ 791 w 1138"/>
              <a:gd name="T31" fmla="*/ 300 h 918"/>
              <a:gd name="T32" fmla="*/ 812 w 1138"/>
              <a:gd name="T33" fmla="*/ 307 h 918"/>
              <a:gd name="T34" fmla="*/ 895 w 1138"/>
              <a:gd name="T35" fmla="*/ 349 h 918"/>
              <a:gd name="T36" fmla="*/ 958 w 1138"/>
              <a:gd name="T37" fmla="*/ 480 h 918"/>
              <a:gd name="T38" fmla="*/ 985 w 1138"/>
              <a:gd name="T39" fmla="*/ 487 h 918"/>
              <a:gd name="T40" fmla="*/ 1034 w 1138"/>
              <a:gd name="T41" fmla="*/ 571 h 918"/>
              <a:gd name="T42" fmla="*/ 1062 w 1138"/>
              <a:gd name="T43" fmla="*/ 633 h 918"/>
              <a:gd name="T44" fmla="*/ 1096 w 1138"/>
              <a:gd name="T45" fmla="*/ 779 h 918"/>
              <a:gd name="T46" fmla="*/ 1110 w 1138"/>
              <a:gd name="T47" fmla="*/ 820 h 918"/>
              <a:gd name="T48" fmla="*/ 1138 w 1138"/>
              <a:gd name="T49" fmla="*/ 862 h 918"/>
              <a:gd name="T50" fmla="*/ 1131 w 1138"/>
              <a:gd name="T51" fmla="*/ 911 h 918"/>
              <a:gd name="T52" fmla="*/ 1110 w 1138"/>
              <a:gd name="T53" fmla="*/ 918 h 918"/>
              <a:gd name="T54" fmla="*/ 1006 w 1138"/>
              <a:gd name="T55" fmla="*/ 883 h 918"/>
              <a:gd name="T56" fmla="*/ 812 w 1138"/>
              <a:gd name="T57" fmla="*/ 772 h 918"/>
              <a:gd name="T58" fmla="*/ 763 w 1138"/>
              <a:gd name="T59" fmla="*/ 709 h 918"/>
              <a:gd name="T60" fmla="*/ 743 w 1138"/>
              <a:gd name="T61" fmla="*/ 682 h 918"/>
              <a:gd name="T62" fmla="*/ 680 w 1138"/>
              <a:gd name="T63" fmla="*/ 578 h 918"/>
              <a:gd name="T64" fmla="*/ 652 w 1138"/>
              <a:gd name="T65" fmla="*/ 626 h 918"/>
              <a:gd name="T66" fmla="*/ 604 w 1138"/>
              <a:gd name="T67" fmla="*/ 647 h 918"/>
              <a:gd name="T68" fmla="*/ 569 w 1138"/>
              <a:gd name="T69" fmla="*/ 709 h 918"/>
              <a:gd name="T70" fmla="*/ 576 w 1138"/>
              <a:gd name="T71" fmla="*/ 772 h 918"/>
              <a:gd name="T72" fmla="*/ 597 w 1138"/>
              <a:gd name="T73" fmla="*/ 800 h 918"/>
              <a:gd name="T74" fmla="*/ 576 w 1138"/>
              <a:gd name="T75" fmla="*/ 793 h 918"/>
              <a:gd name="T76" fmla="*/ 416 w 1138"/>
              <a:gd name="T77" fmla="*/ 779 h 918"/>
              <a:gd name="T78" fmla="*/ 402 w 1138"/>
              <a:gd name="T79" fmla="*/ 758 h 918"/>
              <a:gd name="T80" fmla="*/ 396 w 1138"/>
              <a:gd name="T81" fmla="*/ 716 h 918"/>
              <a:gd name="T82" fmla="*/ 347 w 1138"/>
              <a:gd name="T83" fmla="*/ 723 h 918"/>
              <a:gd name="T84" fmla="*/ 160 w 1138"/>
              <a:gd name="T85" fmla="*/ 793 h 918"/>
              <a:gd name="T86" fmla="*/ 49 w 1138"/>
              <a:gd name="T87" fmla="*/ 827 h 918"/>
              <a:gd name="T88" fmla="*/ 42 w 1138"/>
              <a:gd name="T89" fmla="*/ 661 h 918"/>
              <a:gd name="T90" fmla="*/ 0 w 1138"/>
              <a:gd name="T91" fmla="*/ 633 h 9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8"/>
              <a:gd name="T139" fmla="*/ 0 h 918"/>
              <a:gd name="T140" fmla="*/ 1138 w 1138"/>
              <a:gd name="T141" fmla="*/ 918 h 9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8" h="918">
                <a:moveTo>
                  <a:pt x="28" y="591"/>
                </a:moveTo>
                <a:cubicBezTo>
                  <a:pt x="53" y="555"/>
                  <a:pt x="69" y="528"/>
                  <a:pt x="83" y="487"/>
                </a:cubicBezTo>
                <a:cubicBezTo>
                  <a:pt x="87" y="475"/>
                  <a:pt x="106" y="478"/>
                  <a:pt x="118" y="473"/>
                </a:cubicBezTo>
                <a:cubicBezTo>
                  <a:pt x="135" y="449"/>
                  <a:pt x="150" y="448"/>
                  <a:pt x="173" y="432"/>
                </a:cubicBezTo>
                <a:cubicBezTo>
                  <a:pt x="180" y="411"/>
                  <a:pt x="182" y="387"/>
                  <a:pt x="194" y="369"/>
                </a:cubicBezTo>
                <a:cubicBezTo>
                  <a:pt x="207" y="350"/>
                  <a:pt x="242" y="311"/>
                  <a:pt x="250" y="286"/>
                </a:cubicBezTo>
                <a:cubicBezTo>
                  <a:pt x="266" y="239"/>
                  <a:pt x="276" y="197"/>
                  <a:pt x="319" y="168"/>
                </a:cubicBezTo>
                <a:cubicBezTo>
                  <a:pt x="329" y="138"/>
                  <a:pt x="349" y="129"/>
                  <a:pt x="375" y="113"/>
                </a:cubicBezTo>
                <a:cubicBezTo>
                  <a:pt x="397" y="47"/>
                  <a:pt x="408" y="40"/>
                  <a:pt x="479" y="22"/>
                </a:cubicBezTo>
                <a:cubicBezTo>
                  <a:pt x="514" y="0"/>
                  <a:pt x="527" y="2"/>
                  <a:pt x="569" y="9"/>
                </a:cubicBezTo>
                <a:cubicBezTo>
                  <a:pt x="581" y="44"/>
                  <a:pt x="582" y="66"/>
                  <a:pt x="618" y="78"/>
                </a:cubicBezTo>
                <a:cubicBezTo>
                  <a:pt x="631" y="87"/>
                  <a:pt x="647" y="89"/>
                  <a:pt x="659" y="99"/>
                </a:cubicBezTo>
                <a:cubicBezTo>
                  <a:pt x="666" y="104"/>
                  <a:pt x="667" y="115"/>
                  <a:pt x="673" y="120"/>
                </a:cubicBezTo>
                <a:cubicBezTo>
                  <a:pt x="686" y="131"/>
                  <a:pt x="715" y="147"/>
                  <a:pt x="715" y="147"/>
                </a:cubicBezTo>
                <a:cubicBezTo>
                  <a:pt x="748" y="196"/>
                  <a:pt x="734" y="175"/>
                  <a:pt x="756" y="210"/>
                </a:cubicBezTo>
                <a:cubicBezTo>
                  <a:pt x="772" y="237"/>
                  <a:pt x="764" y="279"/>
                  <a:pt x="791" y="300"/>
                </a:cubicBezTo>
                <a:cubicBezTo>
                  <a:pt x="797" y="305"/>
                  <a:pt x="805" y="304"/>
                  <a:pt x="812" y="307"/>
                </a:cubicBezTo>
                <a:cubicBezTo>
                  <a:pt x="840" y="321"/>
                  <a:pt x="869" y="331"/>
                  <a:pt x="895" y="349"/>
                </a:cubicBezTo>
                <a:cubicBezTo>
                  <a:pt x="912" y="397"/>
                  <a:pt x="930" y="438"/>
                  <a:pt x="958" y="480"/>
                </a:cubicBezTo>
                <a:cubicBezTo>
                  <a:pt x="963" y="488"/>
                  <a:pt x="976" y="485"/>
                  <a:pt x="985" y="487"/>
                </a:cubicBezTo>
                <a:cubicBezTo>
                  <a:pt x="995" y="518"/>
                  <a:pt x="1011" y="548"/>
                  <a:pt x="1034" y="571"/>
                </a:cubicBezTo>
                <a:cubicBezTo>
                  <a:pt x="1051" y="620"/>
                  <a:pt x="1040" y="600"/>
                  <a:pt x="1062" y="633"/>
                </a:cubicBezTo>
                <a:cubicBezTo>
                  <a:pt x="1074" y="682"/>
                  <a:pt x="1080" y="731"/>
                  <a:pt x="1096" y="779"/>
                </a:cubicBezTo>
                <a:cubicBezTo>
                  <a:pt x="1100" y="793"/>
                  <a:pt x="1102" y="808"/>
                  <a:pt x="1110" y="820"/>
                </a:cubicBezTo>
                <a:cubicBezTo>
                  <a:pt x="1119" y="834"/>
                  <a:pt x="1138" y="862"/>
                  <a:pt x="1138" y="862"/>
                </a:cubicBezTo>
                <a:cubicBezTo>
                  <a:pt x="1136" y="878"/>
                  <a:pt x="1138" y="896"/>
                  <a:pt x="1131" y="911"/>
                </a:cubicBezTo>
                <a:cubicBezTo>
                  <a:pt x="1128" y="918"/>
                  <a:pt x="1117" y="918"/>
                  <a:pt x="1110" y="918"/>
                </a:cubicBezTo>
                <a:cubicBezTo>
                  <a:pt x="1085" y="918"/>
                  <a:pt x="1033" y="892"/>
                  <a:pt x="1006" y="883"/>
                </a:cubicBezTo>
                <a:cubicBezTo>
                  <a:pt x="970" y="774"/>
                  <a:pt x="909" y="780"/>
                  <a:pt x="812" y="772"/>
                </a:cubicBezTo>
                <a:cubicBezTo>
                  <a:pt x="776" y="736"/>
                  <a:pt x="801" y="764"/>
                  <a:pt x="763" y="709"/>
                </a:cubicBezTo>
                <a:cubicBezTo>
                  <a:pt x="757" y="700"/>
                  <a:pt x="743" y="682"/>
                  <a:pt x="743" y="682"/>
                </a:cubicBezTo>
                <a:cubicBezTo>
                  <a:pt x="732" y="638"/>
                  <a:pt x="728" y="594"/>
                  <a:pt x="680" y="578"/>
                </a:cubicBezTo>
                <a:cubicBezTo>
                  <a:pt x="669" y="593"/>
                  <a:pt x="665" y="613"/>
                  <a:pt x="652" y="626"/>
                </a:cubicBezTo>
                <a:cubicBezTo>
                  <a:pt x="640" y="638"/>
                  <a:pt x="620" y="639"/>
                  <a:pt x="604" y="647"/>
                </a:cubicBezTo>
                <a:cubicBezTo>
                  <a:pt x="590" y="668"/>
                  <a:pt x="583" y="688"/>
                  <a:pt x="569" y="709"/>
                </a:cubicBezTo>
                <a:cubicBezTo>
                  <a:pt x="571" y="730"/>
                  <a:pt x="570" y="752"/>
                  <a:pt x="576" y="772"/>
                </a:cubicBezTo>
                <a:cubicBezTo>
                  <a:pt x="579" y="783"/>
                  <a:pt x="597" y="788"/>
                  <a:pt x="597" y="800"/>
                </a:cubicBezTo>
                <a:cubicBezTo>
                  <a:pt x="597" y="807"/>
                  <a:pt x="583" y="794"/>
                  <a:pt x="576" y="793"/>
                </a:cubicBezTo>
                <a:cubicBezTo>
                  <a:pt x="523" y="787"/>
                  <a:pt x="469" y="784"/>
                  <a:pt x="416" y="779"/>
                </a:cubicBezTo>
                <a:cubicBezTo>
                  <a:pt x="411" y="772"/>
                  <a:pt x="405" y="766"/>
                  <a:pt x="402" y="758"/>
                </a:cubicBezTo>
                <a:cubicBezTo>
                  <a:pt x="398" y="745"/>
                  <a:pt x="408" y="724"/>
                  <a:pt x="396" y="716"/>
                </a:cubicBezTo>
                <a:cubicBezTo>
                  <a:pt x="382" y="707"/>
                  <a:pt x="363" y="721"/>
                  <a:pt x="347" y="723"/>
                </a:cubicBezTo>
                <a:cubicBezTo>
                  <a:pt x="270" y="774"/>
                  <a:pt x="264" y="778"/>
                  <a:pt x="160" y="793"/>
                </a:cubicBezTo>
                <a:cubicBezTo>
                  <a:pt x="120" y="854"/>
                  <a:pt x="152" y="844"/>
                  <a:pt x="49" y="827"/>
                </a:cubicBezTo>
                <a:cubicBezTo>
                  <a:pt x="30" y="772"/>
                  <a:pt x="68" y="717"/>
                  <a:pt x="42" y="661"/>
                </a:cubicBezTo>
                <a:cubicBezTo>
                  <a:pt x="35" y="646"/>
                  <a:pt x="0" y="633"/>
                  <a:pt x="0" y="63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1" name="Freeform 119"/>
          <p:cNvSpPr>
            <a:spLocks/>
          </p:cNvSpPr>
          <p:nvPr/>
        </p:nvSpPr>
        <p:spPr bwMode="auto">
          <a:xfrm>
            <a:off x="-36513" y="5229225"/>
            <a:ext cx="3744913" cy="1670050"/>
          </a:xfrm>
          <a:custGeom>
            <a:avLst/>
            <a:gdLst>
              <a:gd name="T0" fmla="*/ 9 w 2283"/>
              <a:gd name="T1" fmla="*/ 1025 h 1052"/>
              <a:gd name="T2" fmla="*/ 661 w 2283"/>
              <a:gd name="T3" fmla="*/ 1032 h 1052"/>
              <a:gd name="T4" fmla="*/ 1439 w 2283"/>
              <a:gd name="T5" fmla="*/ 956 h 1052"/>
              <a:gd name="T6" fmla="*/ 1543 w 2283"/>
              <a:gd name="T7" fmla="*/ 880 h 1052"/>
              <a:gd name="T8" fmla="*/ 1564 w 2283"/>
              <a:gd name="T9" fmla="*/ 859 h 1052"/>
              <a:gd name="T10" fmla="*/ 1584 w 2283"/>
              <a:gd name="T11" fmla="*/ 852 h 1052"/>
              <a:gd name="T12" fmla="*/ 1598 w 2283"/>
              <a:gd name="T13" fmla="*/ 831 h 1052"/>
              <a:gd name="T14" fmla="*/ 1619 w 2283"/>
              <a:gd name="T15" fmla="*/ 817 h 1052"/>
              <a:gd name="T16" fmla="*/ 1716 w 2283"/>
              <a:gd name="T17" fmla="*/ 727 h 1052"/>
              <a:gd name="T18" fmla="*/ 1758 w 2283"/>
              <a:gd name="T19" fmla="*/ 671 h 1052"/>
              <a:gd name="T20" fmla="*/ 1883 w 2283"/>
              <a:gd name="T21" fmla="*/ 533 h 1052"/>
              <a:gd name="T22" fmla="*/ 1931 w 2283"/>
              <a:gd name="T23" fmla="*/ 470 h 1052"/>
              <a:gd name="T24" fmla="*/ 2015 w 2283"/>
              <a:gd name="T25" fmla="*/ 359 h 1052"/>
              <a:gd name="T26" fmla="*/ 2070 w 2283"/>
              <a:gd name="T27" fmla="*/ 297 h 1052"/>
              <a:gd name="T28" fmla="*/ 2167 w 2283"/>
              <a:gd name="T29" fmla="*/ 137 h 1052"/>
              <a:gd name="T30" fmla="*/ 2264 w 2283"/>
              <a:gd name="T31" fmla="*/ 54 h 1052"/>
              <a:gd name="T32" fmla="*/ 2271 w 2283"/>
              <a:gd name="T33" fmla="*/ 19 h 1052"/>
              <a:gd name="T34" fmla="*/ 634 w 2283"/>
              <a:gd name="T35" fmla="*/ 12 h 1052"/>
              <a:gd name="T36" fmla="*/ 16 w 2283"/>
              <a:gd name="T37" fmla="*/ 5 h 1052"/>
              <a:gd name="T38" fmla="*/ 9 w 2283"/>
              <a:gd name="T39" fmla="*/ 692 h 1052"/>
              <a:gd name="T40" fmla="*/ 9 w 2283"/>
              <a:gd name="T41" fmla="*/ 1025 h 105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83"/>
              <a:gd name="T64" fmla="*/ 0 h 1052"/>
              <a:gd name="T65" fmla="*/ 2283 w 2283"/>
              <a:gd name="T66" fmla="*/ 1052 h 105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83" h="1052">
                <a:moveTo>
                  <a:pt x="9" y="1025"/>
                </a:moveTo>
                <a:cubicBezTo>
                  <a:pt x="226" y="1027"/>
                  <a:pt x="444" y="1032"/>
                  <a:pt x="661" y="1032"/>
                </a:cubicBezTo>
                <a:cubicBezTo>
                  <a:pt x="1047" y="1032"/>
                  <a:pt x="1152" y="1052"/>
                  <a:pt x="1439" y="956"/>
                </a:cubicBezTo>
                <a:cubicBezTo>
                  <a:pt x="1468" y="925"/>
                  <a:pt x="1502" y="894"/>
                  <a:pt x="1543" y="880"/>
                </a:cubicBezTo>
                <a:cubicBezTo>
                  <a:pt x="1550" y="873"/>
                  <a:pt x="1556" y="865"/>
                  <a:pt x="1564" y="859"/>
                </a:cubicBezTo>
                <a:cubicBezTo>
                  <a:pt x="1570" y="855"/>
                  <a:pt x="1579" y="856"/>
                  <a:pt x="1584" y="852"/>
                </a:cubicBezTo>
                <a:cubicBezTo>
                  <a:pt x="1590" y="847"/>
                  <a:pt x="1592" y="837"/>
                  <a:pt x="1598" y="831"/>
                </a:cubicBezTo>
                <a:cubicBezTo>
                  <a:pt x="1604" y="825"/>
                  <a:pt x="1612" y="822"/>
                  <a:pt x="1619" y="817"/>
                </a:cubicBezTo>
                <a:cubicBezTo>
                  <a:pt x="1636" y="791"/>
                  <a:pt x="1689" y="740"/>
                  <a:pt x="1716" y="727"/>
                </a:cubicBezTo>
                <a:cubicBezTo>
                  <a:pt x="1725" y="699"/>
                  <a:pt x="1728" y="681"/>
                  <a:pt x="1758" y="671"/>
                </a:cubicBezTo>
                <a:cubicBezTo>
                  <a:pt x="1774" y="626"/>
                  <a:pt x="1839" y="555"/>
                  <a:pt x="1883" y="533"/>
                </a:cubicBezTo>
                <a:cubicBezTo>
                  <a:pt x="1894" y="499"/>
                  <a:pt x="1907" y="495"/>
                  <a:pt x="1931" y="470"/>
                </a:cubicBezTo>
                <a:cubicBezTo>
                  <a:pt x="1963" y="437"/>
                  <a:pt x="1989" y="398"/>
                  <a:pt x="2015" y="359"/>
                </a:cubicBezTo>
                <a:cubicBezTo>
                  <a:pt x="2036" y="327"/>
                  <a:pt x="2056" y="328"/>
                  <a:pt x="2070" y="297"/>
                </a:cubicBezTo>
                <a:cubicBezTo>
                  <a:pt x="2095" y="240"/>
                  <a:pt x="2113" y="173"/>
                  <a:pt x="2167" y="137"/>
                </a:cubicBezTo>
                <a:cubicBezTo>
                  <a:pt x="2193" y="98"/>
                  <a:pt x="2218" y="66"/>
                  <a:pt x="2264" y="54"/>
                </a:cubicBezTo>
                <a:cubicBezTo>
                  <a:pt x="2274" y="47"/>
                  <a:pt x="2283" y="19"/>
                  <a:pt x="2271" y="19"/>
                </a:cubicBezTo>
                <a:cubicBezTo>
                  <a:pt x="1725" y="10"/>
                  <a:pt x="1180" y="14"/>
                  <a:pt x="634" y="12"/>
                </a:cubicBezTo>
                <a:cubicBezTo>
                  <a:pt x="421" y="0"/>
                  <a:pt x="241" y="1"/>
                  <a:pt x="16" y="5"/>
                </a:cubicBezTo>
                <a:cubicBezTo>
                  <a:pt x="11" y="271"/>
                  <a:pt x="0" y="436"/>
                  <a:pt x="9" y="692"/>
                </a:cubicBezTo>
                <a:cubicBezTo>
                  <a:pt x="11" y="751"/>
                  <a:pt x="50" y="1025"/>
                  <a:pt x="9" y="1025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52" name="AutoShape 120"/>
          <p:cNvSpPr>
            <a:spLocks noChangeArrowheads="1"/>
          </p:cNvSpPr>
          <p:nvPr/>
        </p:nvSpPr>
        <p:spPr bwMode="auto">
          <a:xfrm>
            <a:off x="323850" y="2349500"/>
            <a:ext cx="71438" cy="2663825"/>
          </a:xfrm>
          <a:prstGeom prst="upArrow">
            <a:avLst>
              <a:gd name="adj1" fmla="val 50000"/>
              <a:gd name="adj2" fmla="val 932216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53" name="AutoShape 121"/>
          <p:cNvSpPr>
            <a:spLocks noChangeArrowheads="1"/>
          </p:cNvSpPr>
          <p:nvPr/>
        </p:nvSpPr>
        <p:spPr bwMode="auto">
          <a:xfrm>
            <a:off x="755650" y="29972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54" name="Text Box 122"/>
          <p:cNvSpPr txBox="1">
            <a:spLocks noChangeArrowheads="1"/>
          </p:cNvSpPr>
          <p:nvPr/>
        </p:nvSpPr>
        <p:spPr bwMode="auto">
          <a:xfrm>
            <a:off x="46831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Испарение</a:t>
            </a:r>
          </a:p>
        </p:txBody>
      </p:sp>
      <p:sp>
        <p:nvSpPr>
          <p:cNvPr id="44155" name="Text Box 123"/>
          <p:cNvSpPr txBox="1">
            <a:spLocks noChangeArrowheads="1"/>
          </p:cNvSpPr>
          <p:nvPr/>
        </p:nvSpPr>
        <p:spPr bwMode="auto">
          <a:xfrm>
            <a:off x="0" y="1773238"/>
            <a:ext cx="255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Конденсация пара</a:t>
            </a:r>
          </a:p>
        </p:txBody>
      </p:sp>
      <p:sp>
        <p:nvSpPr>
          <p:cNvPr id="44156" name="Text Box 124"/>
          <p:cNvSpPr txBox="1">
            <a:spLocks noChangeArrowheads="1"/>
          </p:cNvSpPr>
          <p:nvPr/>
        </p:nvSpPr>
        <p:spPr bwMode="auto">
          <a:xfrm>
            <a:off x="2700338" y="2420938"/>
            <a:ext cx="10080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Осадки –</a:t>
            </a:r>
          </a:p>
          <a:p>
            <a:pPr algn="ctr">
              <a:spcBef>
                <a:spcPct val="50000"/>
              </a:spcBef>
            </a:pPr>
            <a:r>
              <a:rPr lang="ru-RU" sz="1400"/>
              <a:t>дождь</a:t>
            </a:r>
          </a:p>
        </p:txBody>
      </p:sp>
      <p:sp>
        <p:nvSpPr>
          <p:cNvPr id="44157" name="Text Box 125"/>
          <p:cNvSpPr txBox="1">
            <a:spLocks noChangeArrowheads="1"/>
          </p:cNvSpPr>
          <p:nvPr/>
        </p:nvSpPr>
        <p:spPr bwMode="auto">
          <a:xfrm>
            <a:off x="7740650" y="404813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Осадки –</a:t>
            </a:r>
          </a:p>
          <a:p>
            <a:pPr algn="ctr"/>
            <a:r>
              <a:rPr lang="ru-RU" sz="1400"/>
              <a:t>снег</a:t>
            </a:r>
          </a:p>
        </p:txBody>
      </p:sp>
      <p:sp>
        <p:nvSpPr>
          <p:cNvPr id="44158" name="Text Box 126"/>
          <p:cNvSpPr txBox="1">
            <a:spLocks noChangeArrowheads="1"/>
          </p:cNvSpPr>
          <p:nvPr/>
        </p:nvSpPr>
        <p:spPr bwMode="auto">
          <a:xfrm>
            <a:off x="3851275" y="69215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Ветер</a:t>
            </a:r>
          </a:p>
        </p:txBody>
      </p:sp>
      <p:sp>
        <p:nvSpPr>
          <p:cNvPr id="44159" name="Text Box 127"/>
          <p:cNvSpPr txBox="1">
            <a:spLocks noChangeArrowheads="1"/>
          </p:cNvSpPr>
          <p:nvPr/>
        </p:nvSpPr>
        <p:spPr bwMode="auto">
          <a:xfrm>
            <a:off x="503238" y="6165850"/>
            <a:ext cx="8640762" cy="457200"/>
          </a:xfrm>
          <a:prstGeom prst="rect">
            <a:avLst/>
          </a:prstGeom>
          <a:gradFill rotWithShape="1">
            <a:gsLst>
              <a:gs pos="0">
                <a:srgbClr val="DDDDDD">
                  <a:alpha val="64998"/>
                </a:srgbClr>
              </a:gs>
              <a:gs pos="100000">
                <a:srgbClr val="666666">
                  <a:alpha val="2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 Круговорот воды в природе – всемирный процесс</a:t>
            </a:r>
          </a:p>
        </p:txBody>
      </p:sp>
      <p:sp>
        <p:nvSpPr>
          <p:cNvPr id="44160" name="AutoShape 128"/>
          <p:cNvSpPr>
            <a:spLocks noChangeArrowheads="1"/>
          </p:cNvSpPr>
          <p:nvPr/>
        </p:nvSpPr>
        <p:spPr bwMode="auto">
          <a:xfrm>
            <a:off x="1187450" y="34290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1" name="AutoShape 129"/>
          <p:cNvSpPr>
            <a:spLocks noChangeArrowheads="1"/>
          </p:cNvSpPr>
          <p:nvPr/>
        </p:nvSpPr>
        <p:spPr bwMode="auto">
          <a:xfrm>
            <a:off x="2643188" y="3714750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2" name="AutoShape 130"/>
          <p:cNvSpPr>
            <a:spLocks noChangeArrowheads="1"/>
          </p:cNvSpPr>
          <p:nvPr/>
        </p:nvSpPr>
        <p:spPr bwMode="auto">
          <a:xfrm>
            <a:off x="2268538" y="3860800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3" name="AutoShape 131"/>
          <p:cNvSpPr>
            <a:spLocks noChangeArrowheads="1"/>
          </p:cNvSpPr>
          <p:nvPr/>
        </p:nvSpPr>
        <p:spPr bwMode="auto">
          <a:xfrm>
            <a:off x="4643438" y="3716338"/>
            <a:ext cx="73025" cy="1944687"/>
          </a:xfrm>
          <a:prstGeom prst="downArrow">
            <a:avLst>
              <a:gd name="adj1" fmla="val 50000"/>
              <a:gd name="adj2" fmla="val 665761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4" name="AutoShape 132"/>
          <p:cNvSpPr>
            <a:spLocks noChangeArrowheads="1"/>
          </p:cNvSpPr>
          <p:nvPr/>
        </p:nvSpPr>
        <p:spPr bwMode="auto">
          <a:xfrm>
            <a:off x="5435600" y="3573463"/>
            <a:ext cx="73025" cy="1511300"/>
          </a:xfrm>
          <a:prstGeom prst="downArrow">
            <a:avLst>
              <a:gd name="adj1" fmla="val 50000"/>
              <a:gd name="adj2" fmla="val 517391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5" name="AutoShape 133"/>
          <p:cNvSpPr>
            <a:spLocks noChangeArrowheads="1"/>
          </p:cNvSpPr>
          <p:nvPr/>
        </p:nvSpPr>
        <p:spPr bwMode="auto">
          <a:xfrm flipH="1">
            <a:off x="7164388" y="1484313"/>
            <a:ext cx="71437" cy="936625"/>
          </a:xfrm>
          <a:prstGeom prst="downArrow">
            <a:avLst>
              <a:gd name="adj1" fmla="val 50000"/>
              <a:gd name="adj2" fmla="val 32778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6" name="AutoShape 134"/>
          <p:cNvSpPr>
            <a:spLocks noChangeArrowheads="1"/>
          </p:cNvSpPr>
          <p:nvPr/>
        </p:nvSpPr>
        <p:spPr bwMode="auto">
          <a:xfrm>
            <a:off x="7667625" y="1412875"/>
            <a:ext cx="73025" cy="503238"/>
          </a:xfrm>
          <a:prstGeom prst="downArrow">
            <a:avLst>
              <a:gd name="adj1" fmla="val 50000"/>
              <a:gd name="adj2" fmla="val 172283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7" name="AutoShape 135"/>
          <p:cNvSpPr>
            <a:spLocks noChangeArrowheads="1"/>
          </p:cNvSpPr>
          <p:nvPr/>
        </p:nvSpPr>
        <p:spPr bwMode="auto">
          <a:xfrm>
            <a:off x="6732588" y="5373688"/>
            <a:ext cx="2159000" cy="287337"/>
          </a:xfrm>
          <a:prstGeom prst="wedgeRoundRectCallout">
            <a:avLst>
              <a:gd name="adj1" fmla="val -52796"/>
              <a:gd name="adj2" fmla="val -217403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68" name="Arc 136"/>
          <p:cNvSpPr>
            <a:spLocks/>
          </p:cNvSpPr>
          <p:nvPr/>
        </p:nvSpPr>
        <p:spPr bwMode="auto">
          <a:xfrm flipV="1">
            <a:off x="3276600" y="2997200"/>
            <a:ext cx="4608513" cy="2808288"/>
          </a:xfrm>
          <a:custGeom>
            <a:avLst/>
            <a:gdLst>
              <a:gd name="T0" fmla="*/ 0 w 21600"/>
              <a:gd name="T1" fmla="*/ 0 h 21600"/>
              <a:gd name="T2" fmla="*/ 4608513 w 21600"/>
              <a:gd name="T3" fmla="*/ 2808288 h 21600"/>
              <a:gd name="T4" fmla="*/ 0 w 21600"/>
              <a:gd name="T5" fmla="*/ 28082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6948488" y="5373688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Подземные воды</a:t>
            </a:r>
          </a:p>
        </p:txBody>
      </p:sp>
      <p:sp>
        <p:nvSpPr>
          <p:cNvPr id="44170" name="Freeform 138"/>
          <p:cNvSpPr>
            <a:spLocks/>
          </p:cNvSpPr>
          <p:nvPr/>
        </p:nvSpPr>
        <p:spPr bwMode="auto">
          <a:xfrm>
            <a:off x="4427538" y="4292600"/>
            <a:ext cx="2246312" cy="777875"/>
          </a:xfrm>
          <a:custGeom>
            <a:avLst/>
            <a:gdLst>
              <a:gd name="T0" fmla="*/ 0 w 1415"/>
              <a:gd name="T1" fmla="*/ 490 h 490"/>
              <a:gd name="T2" fmla="*/ 124 w 1415"/>
              <a:gd name="T3" fmla="*/ 414 h 490"/>
              <a:gd name="T4" fmla="*/ 194 w 1415"/>
              <a:gd name="T5" fmla="*/ 393 h 490"/>
              <a:gd name="T6" fmla="*/ 340 w 1415"/>
              <a:gd name="T7" fmla="*/ 344 h 490"/>
              <a:gd name="T8" fmla="*/ 464 w 1415"/>
              <a:gd name="T9" fmla="*/ 337 h 490"/>
              <a:gd name="T10" fmla="*/ 576 w 1415"/>
              <a:gd name="T11" fmla="*/ 317 h 490"/>
              <a:gd name="T12" fmla="*/ 832 w 1415"/>
              <a:gd name="T13" fmla="*/ 296 h 490"/>
              <a:gd name="T14" fmla="*/ 874 w 1415"/>
              <a:gd name="T15" fmla="*/ 268 h 490"/>
              <a:gd name="T16" fmla="*/ 943 w 1415"/>
              <a:gd name="T17" fmla="*/ 261 h 490"/>
              <a:gd name="T18" fmla="*/ 978 w 1415"/>
              <a:gd name="T19" fmla="*/ 240 h 490"/>
              <a:gd name="T20" fmla="*/ 1020 w 1415"/>
              <a:gd name="T21" fmla="*/ 178 h 490"/>
              <a:gd name="T22" fmla="*/ 1138 w 1415"/>
              <a:gd name="T23" fmla="*/ 136 h 490"/>
              <a:gd name="T24" fmla="*/ 1158 w 1415"/>
              <a:gd name="T25" fmla="*/ 122 h 490"/>
              <a:gd name="T26" fmla="*/ 1290 w 1415"/>
              <a:gd name="T27" fmla="*/ 115 h 490"/>
              <a:gd name="T28" fmla="*/ 1318 w 1415"/>
              <a:gd name="T29" fmla="*/ 108 h 490"/>
              <a:gd name="T30" fmla="*/ 1339 w 1415"/>
              <a:gd name="T31" fmla="*/ 67 h 490"/>
              <a:gd name="T32" fmla="*/ 1387 w 1415"/>
              <a:gd name="T33" fmla="*/ 32 h 4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5"/>
              <a:gd name="T52" fmla="*/ 0 h 490"/>
              <a:gd name="T53" fmla="*/ 1415 w 1415"/>
              <a:gd name="T54" fmla="*/ 490 h 4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5" h="490">
                <a:moveTo>
                  <a:pt x="0" y="490"/>
                </a:moveTo>
                <a:cubicBezTo>
                  <a:pt x="53" y="479"/>
                  <a:pt x="82" y="443"/>
                  <a:pt x="124" y="414"/>
                </a:cubicBezTo>
                <a:cubicBezTo>
                  <a:pt x="142" y="402"/>
                  <a:pt x="173" y="400"/>
                  <a:pt x="194" y="393"/>
                </a:cubicBezTo>
                <a:cubicBezTo>
                  <a:pt x="259" y="326"/>
                  <a:pt x="216" y="352"/>
                  <a:pt x="340" y="344"/>
                </a:cubicBezTo>
                <a:cubicBezTo>
                  <a:pt x="381" y="341"/>
                  <a:pt x="423" y="339"/>
                  <a:pt x="464" y="337"/>
                </a:cubicBezTo>
                <a:cubicBezTo>
                  <a:pt x="500" y="325"/>
                  <a:pt x="576" y="317"/>
                  <a:pt x="576" y="317"/>
                </a:cubicBezTo>
                <a:cubicBezTo>
                  <a:pt x="665" y="255"/>
                  <a:pt x="547" y="332"/>
                  <a:pt x="832" y="296"/>
                </a:cubicBezTo>
                <a:cubicBezTo>
                  <a:pt x="849" y="294"/>
                  <a:pt x="857" y="270"/>
                  <a:pt x="874" y="268"/>
                </a:cubicBezTo>
                <a:cubicBezTo>
                  <a:pt x="897" y="266"/>
                  <a:pt x="920" y="263"/>
                  <a:pt x="943" y="261"/>
                </a:cubicBezTo>
                <a:cubicBezTo>
                  <a:pt x="955" y="254"/>
                  <a:pt x="968" y="250"/>
                  <a:pt x="978" y="240"/>
                </a:cubicBezTo>
                <a:cubicBezTo>
                  <a:pt x="996" y="222"/>
                  <a:pt x="996" y="186"/>
                  <a:pt x="1020" y="178"/>
                </a:cubicBezTo>
                <a:cubicBezTo>
                  <a:pt x="1058" y="165"/>
                  <a:pt x="1102" y="155"/>
                  <a:pt x="1138" y="136"/>
                </a:cubicBezTo>
                <a:cubicBezTo>
                  <a:pt x="1145" y="132"/>
                  <a:pt x="1150" y="123"/>
                  <a:pt x="1158" y="122"/>
                </a:cubicBezTo>
                <a:cubicBezTo>
                  <a:pt x="1202" y="116"/>
                  <a:pt x="1246" y="117"/>
                  <a:pt x="1290" y="115"/>
                </a:cubicBezTo>
                <a:cubicBezTo>
                  <a:pt x="1299" y="113"/>
                  <a:pt x="1310" y="114"/>
                  <a:pt x="1318" y="108"/>
                </a:cubicBezTo>
                <a:cubicBezTo>
                  <a:pt x="1330" y="99"/>
                  <a:pt x="1327" y="77"/>
                  <a:pt x="1339" y="67"/>
                </a:cubicBezTo>
                <a:cubicBezTo>
                  <a:pt x="1415" y="0"/>
                  <a:pt x="1364" y="59"/>
                  <a:pt x="1387" y="32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71" name="AutoShape 139"/>
          <p:cNvSpPr>
            <a:spLocks noChangeArrowheads="1"/>
          </p:cNvSpPr>
          <p:nvPr/>
        </p:nvSpPr>
        <p:spPr bwMode="auto">
          <a:xfrm>
            <a:off x="4284663" y="4941888"/>
            <a:ext cx="215900" cy="26511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32" name="AutoShape 140"/>
          <p:cNvSpPr>
            <a:spLocks noChangeArrowheads="1"/>
          </p:cNvSpPr>
          <p:nvPr/>
        </p:nvSpPr>
        <p:spPr bwMode="auto">
          <a:xfrm>
            <a:off x="3059113" y="4581525"/>
            <a:ext cx="1296987" cy="215900"/>
          </a:xfrm>
          <a:prstGeom prst="wedgeRoundRectCallout">
            <a:avLst>
              <a:gd name="adj1" fmla="val 42412"/>
              <a:gd name="adj2" fmla="val 150736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73" name="AutoShape 141"/>
          <p:cNvSpPr>
            <a:spLocks noChangeArrowheads="1"/>
          </p:cNvSpPr>
          <p:nvPr/>
        </p:nvSpPr>
        <p:spPr bwMode="auto">
          <a:xfrm>
            <a:off x="6877050" y="4005263"/>
            <a:ext cx="1800225" cy="288925"/>
          </a:xfrm>
          <a:prstGeom prst="wedgeRoundRectCallout">
            <a:avLst>
              <a:gd name="adj1" fmla="val -99296"/>
              <a:gd name="adj2" fmla="val 180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74" name="Text Box 142"/>
          <p:cNvSpPr txBox="1">
            <a:spLocks noChangeArrowheads="1"/>
          </p:cNvSpPr>
          <p:nvPr/>
        </p:nvSpPr>
        <p:spPr bwMode="auto">
          <a:xfrm>
            <a:off x="6877050" y="4005263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Грунтовые воды</a:t>
            </a:r>
          </a:p>
        </p:txBody>
      </p:sp>
      <p:sp>
        <p:nvSpPr>
          <p:cNvPr id="44175" name="Text Box 143"/>
          <p:cNvSpPr txBox="1">
            <a:spLocks noChangeArrowheads="1"/>
          </p:cNvSpPr>
          <p:nvPr/>
        </p:nvSpPr>
        <p:spPr bwMode="auto">
          <a:xfrm>
            <a:off x="7885113" y="198913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Ледники</a:t>
            </a:r>
          </a:p>
        </p:txBody>
      </p:sp>
      <p:sp>
        <p:nvSpPr>
          <p:cNvPr id="44176" name="Text Box 144"/>
          <p:cNvSpPr txBox="1">
            <a:spLocks noChangeArrowheads="1"/>
          </p:cNvSpPr>
          <p:nvPr/>
        </p:nvSpPr>
        <p:spPr bwMode="auto">
          <a:xfrm>
            <a:off x="3708400" y="46529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Родник</a:t>
            </a:r>
          </a:p>
        </p:txBody>
      </p:sp>
      <p:sp>
        <p:nvSpPr>
          <p:cNvPr id="7237" name="Rectangle 145"/>
          <p:cNvSpPr>
            <a:spLocks noChangeArrowheads="1"/>
          </p:cNvSpPr>
          <p:nvPr/>
        </p:nvSpPr>
        <p:spPr bwMode="auto">
          <a:xfrm>
            <a:off x="8783638" y="3213100"/>
            <a:ext cx="360362" cy="36449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78" name="Text Box 146"/>
          <p:cNvSpPr txBox="1">
            <a:spLocks noChangeArrowheads="1"/>
          </p:cNvSpPr>
          <p:nvPr/>
        </p:nvSpPr>
        <p:spPr bwMode="auto">
          <a:xfrm>
            <a:off x="5795963" y="386080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Реки</a:t>
            </a:r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 flipH="1">
            <a:off x="5364163" y="5300663"/>
            <a:ext cx="10080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 flipH="1">
            <a:off x="5580063" y="4292600"/>
            <a:ext cx="576262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 flipH="1">
            <a:off x="4787900" y="4868863"/>
            <a:ext cx="64770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182" name="Line 150"/>
          <p:cNvSpPr>
            <a:spLocks noChangeShapeType="1"/>
          </p:cNvSpPr>
          <p:nvPr/>
        </p:nvSpPr>
        <p:spPr bwMode="auto">
          <a:xfrm flipH="1">
            <a:off x="6877050" y="2852738"/>
            <a:ext cx="3587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183" name="AutoShape 151"/>
          <p:cNvSpPr>
            <a:spLocks noChangeArrowheads="1"/>
          </p:cNvSpPr>
          <p:nvPr/>
        </p:nvSpPr>
        <p:spPr bwMode="auto">
          <a:xfrm flipH="1">
            <a:off x="5003800" y="35734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84" name="AutoShape 152"/>
          <p:cNvSpPr>
            <a:spLocks noChangeArrowheads="1"/>
          </p:cNvSpPr>
          <p:nvPr/>
        </p:nvSpPr>
        <p:spPr bwMode="auto">
          <a:xfrm flipH="1">
            <a:off x="5724525" y="33575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85" name="Line 153"/>
          <p:cNvSpPr>
            <a:spLocks noChangeShapeType="1"/>
          </p:cNvSpPr>
          <p:nvPr/>
        </p:nvSpPr>
        <p:spPr bwMode="auto">
          <a:xfrm flipH="1" flipV="1">
            <a:off x="684213" y="115888"/>
            <a:ext cx="71437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46" name="Text Box 158"/>
          <p:cNvSpPr txBox="1">
            <a:spLocks noChangeArrowheads="1"/>
          </p:cNvSpPr>
          <p:nvPr/>
        </p:nvSpPr>
        <p:spPr bwMode="auto">
          <a:xfrm>
            <a:off x="971550" y="5373688"/>
            <a:ext cx="16557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i="1">
                <a:solidFill>
                  <a:srgbClr val="DDDDDD"/>
                </a:solidFill>
              </a:rPr>
              <a:t>Океан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247" name="Text Box 159"/>
          <p:cNvSpPr txBox="1">
            <a:spLocks noChangeArrowheads="1"/>
          </p:cNvSpPr>
          <p:nvPr/>
        </p:nvSpPr>
        <p:spPr bwMode="auto">
          <a:xfrm>
            <a:off x="8101013" y="4581525"/>
            <a:ext cx="10429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DDDDDD"/>
                </a:solidFill>
              </a:rPr>
              <a:t>Суша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0"/>
                                        <p:tgtEl>
                                          <p:spTgt spid="4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3000"/>
                                        <p:tgtEl>
                                          <p:spTgt spid="4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3000"/>
                                        <p:tgtEl>
                                          <p:spTgt spid="4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97" dur="5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03" dur="5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09" dur="5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4" dur="2000"/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1" dur="3000"/>
                                        <p:tgtEl>
                                          <p:spTgt spid="4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2000"/>
                                        <p:tgtEl>
                                          <p:spTgt spid="4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2000"/>
                                        <p:tgtEl>
                                          <p:spTgt spid="4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5" dur="1000"/>
                                        <p:tgtEl>
                                          <p:spTgt spid="4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3000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1000"/>
                                        <p:tgtEl>
                                          <p:spTgt spid="4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0"/>
                                        <p:tgtEl>
                                          <p:spTgt spid="4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4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0"/>
                                        <p:tgtEl>
                                          <p:spTgt spid="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3000" fill="hold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4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10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4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10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6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6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4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4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4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10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4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1000"/>
                                        <p:tgtEl>
                                          <p:spTgt spid="4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000"/>
                                        <p:tgtEl>
                                          <p:spTgt spid="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0" dur="3000"/>
                                        <p:tgtEl>
                                          <p:spTgt spid="4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000"/>
                                        <p:tgtEl>
                                          <p:spTgt spid="4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4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500"/>
                                        <p:tgtEl>
                                          <p:spTgt spid="4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30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4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1000"/>
                                        <p:tgtEl>
                                          <p:spTgt spid="4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3000"/>
                                        <p:tgtEl>
                                          <p:spTgt spid="4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30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1000"/>
                                        <p:tgtEl>
                                          <p:spTgt spid="4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7" dur="30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0" dur="1000"/>
                                        <p:tgtEl>
                                          <p:spTgt spid="4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30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0" dur="3000"/>
                                        <p:tgtEl>
                                          <p:spTgt spid="4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5" grpId="1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129" grpId="0" animBg="1"/>
      <p:bldP spid="44130" grpId="0" animBg="1"/>
      <p:bldP spid="44131" grpId="0" animBg="1"/>
      <p:bldP spid="44132" grpId="0" animBg="1"/>
      <p:bldP spid="44132" grpId="1" animBg="1"/>
      <p:bldP spid="44133" grpId="0" animBg="1"/>
      <p:bldP spid="44134" grpId="0" animBg="1"/>
      <p:bldP spid="44135" grpId="0" animBg="1"/>
      <p:bldP spid="44136" grpId="0" animBg="1"/>
      <p:bldP spid="44137" grpId="0" animBg="1"/>
      <p:bldP spid="44138" grpId="0" animBg="1"/>
      <p:bldP spid="44139" grpId="0" animBg="1"/>
      <p:bldP spid="44140" grpId="0" animBg="1"/>
      <p:bldP spid="44141" grpId="0" animBg="1"/>
      <p:bldP spid="44141" grpId="1" animBg="1"/>
      <p:bldP spid="44142" grpId="0" animBg="1"/>
      <p:bldP spid="44143" grpId="0" animBg="1"/>
      <p:bldP spid="44144" grpId="0" animBg="1"/>
      <p:bldP spid="44145" grpId="0" animBg="1"/>
      <p:bldP spid="44146" grpId="0" animBg="1"/>
      <p:bldP spid="44146" grpId="1" animBg="1"/>
      <p:bldP spid="44146" grpId="2" animBg="1"/>
      <p:bldP spid="44147" grpId="0" animBg="1"/>
      <p:bldP spid="44147" grpId="1" animBg="1"/>
      <p:bldP spid="44147" grpId="2" animBg="1"/>
      <p:bldP spid="44152" grpId="0" animBg="1"/>
      <p:bldP spid="44152" grpId="1" animBg="1"/>
      <p:bldP spid="44153" grpId="0" animBg="1"/>
      <p:bldP spid="44153" grpId="1" animBg="1"/>
      <p:bldP spid="44155" grpId="0"/>
      <p:bldP spid="44156" grpId="0"/>
      <p:bldP spid="44157" grpId="0"/>
      <p:bldP spid="44158" grpId="0" build="allAtOnce"/>
      <p:bldP spid="44159" grpId="0" animBg="1"/>
      <p:bldP spid="44160" grpId="0" animBg="1"/>
      <p:bldP spid="44160" grpId="1" animBg="1"/>
      <p:bldP spid="44161" grpId="0" animBg="1"/>
      <p:bldP spid="44162" grpId="0" animBg="1"/>
      <p:bldP spid="44163" grpId="0" animBg="1"/>
      <p:bldP spid="44164" grpId="0" animBg="1"/>
      <p:bldP spid="44165" grpId="0" animBg="1"/>
      <p:bldP spid="44166" grpId="0" animBg="1"/>
      <p:bldP spid="44167" grpId="0" animBg="1"/>
      <p:bldP spid="44168" grpId="0" animBg="1"/>
      <p:bldP spid="44169" grpId="0"/>
      <p:bldP spid="44170" grpId="0" animBg="1"/>
      <p:bldP spid="44171" grpId="0" animBg="1"/>
      <p:bldP spid="44171" grpId="1" animBg="1"/>
      <p:bldP spid="44173" grpId="0" animBg="1"/>
      <p:bldP spid="44174" grpId="0"/>
      <p:bldP spid="44175" grpId="0"/>
      <p:bldP spid="44176" grpId="0"/>
      <p:bldP spid="44178" grpId="0"/>
      <p:bldP spid="44179" grpId="0" animBg="1"/>
      <p:bldP spid="44180" grpId="0" animBg="1"/>
      <p:bldP spid="44181" grpId="0" animBg="1"/>
      <p:bldP spid="44182" grpId="0" animBg="1"/>
      <p:bldP spid="44183" grpId="0" animBg="1"/>
      <p:bldP spid="44183" grpId="1" animBg="1"/>
      <p:bldP spid="44184" grpId="0" animBg="1"/>
      <p:bldP spid="44184" grpId="1" animBg="1"/>
      <p:bldP spid="44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57673">
            <a:off x="470240" y="882023"/>
            <a:ext cx="40005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в природе.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Туман,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облака, осадки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714488"/>
            <a:ext cx="607223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Молоко над речкой плыло,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Ничего невидно было.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Растворилось молоко-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Стало видно далеко.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4071942"/>
            <a:ext cx="1648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туман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5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5" y="0"/>
            <a:ext cx="90958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165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2008-11-06T12:29:50Z</dcterms:created>
  <dcterms:modified xsi:type="dcterms:W3CDTF">2008-12-01T14:27:10Z</dcterms:modified>
</cp:coreProperties>
</file>