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1" r:id="rId3"/>
    <p:sldId id="261" r:id="rId4"/>
    <p:sldId id="260" r:id="rId5"/>
    <p:sldId id="262" r:id="rId6"/>
    <p:sldId id="263" r:id="rId7"/>
    <p:sldId id="270" r:id="rId8"/>
    <p:sldId id="266" r:id="rId9"/>
    <p:sldId id="264" r:id="rId10"/>
    <p:sldId id="265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DDA"/>
    <a:srgbClr val="0FB1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02" autoAdjust="0"/>
    <p:restoredTop sz="94659" autoAdjust="0"/>
  </p:normalViewPr>
  <p:slideViewPr>
    <p:cSldViewPr>
      <p:cViewPr varScale="1">
        <p:scale>
          <a:sx n="67" d="100"/>
          <a:sy n="67" d="100"/>
        </p:scale>
        <p:origin x="-5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/>
              <a:ahLst/>
              <a:cxnLst>
                <a:cxn ang="0">
                  <a:pos x="50" y="305"/>
                </a:cxn>
                <a:cxn ang="0">
                  <a:pos x="53" y="296"/>
                </a:cxn>
                <a:cxn ang="0">
                  <a:pos x="56" y="292"/>
                </a:cxn>
                <a:cxn ang="0">
                  <a:pos x="56" y="286"/>
                </a:cxn>
                <a:cxn ang="0">
                  <a:pos x="65" y="270"/>
                </a:cxn>
                <a:cxn ang="0">
                  <a:pos x="71" y="247"/>
                </a:cxn>
                <a:cxn ang="0">
                  <a:pos x="76" y="231"/>
                </a:cxn>
                <a:cxn ang="0">
                  <a:pos x="76" y="215"/>
                </a:cxn>
                <a:cxn ang="0">
                  <a:pos x="80" y="202"/>
                </a:cxn>
                <a:cxn ang="0">
                  <a:pos x="80" y="188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5" y="159"/>
                </a:cxn>
                <a:cxn ang="0">
                  <a:pos x="56" y="146"/>
                </a:cxn>
                <a:cxn ang="0">
                  <a:pos x="44" y="134"/>
                </a:cxn>
                <a:cxn ang="0">
                  <a:pos x="24" y="110"/>
                </a:cxn>
                <a:cxn ang="0">
                  <a:pos x="12" y="91"/>
                </a:cxn>
                <a:cxn ang="0">
                  <a:pos x="6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6" y="13"/>
                </a:cxn>
                <a:cxn ang="0">
                  <a:pos x="12" y="0"/>
                </a:cxn>
                <a:cxn ang="0">
                  <a:pos x="29" y="20"/>
                </a:cxn>
                <a:cxn ang="0">
                  <a:pos x="27" y="29"/>
                </a:cxn>
                <a:cxn ang="0">
                  <a:pos x="24" y="46"/>
                </a:cxn>
                <a:cxn ang="0">
                  <a:pos x="21" y="59"/>
                </a:cxn>
                <a:cxn ang="0">
                  <a:pos x="21" y="72"/>
                </a:cxn>
                <a:cxn ang="0">
                  <a:pos x="21" y="85"/>
                </a:cxn>
                <a:cxn ang="0">
                  <a:pos x="27" y="97"/>
                </a:cxn>
                <a:cxn ang="0">
                  <a:pos x="29" y="110"/>
                </a:cxn>
                <a:cxn ang="0">
                  <a:pos x="36" y="118"/>
                </a:cxn>
                <a:cxn ang="0">
                  <a:pos x="47" y="127"/>
                </a:cxn>
                <a:cxn ang="0">
                  <a:pos x="61" y="140"/>
                </a:cxn>
                <a:cxn ang="0">
                  <a:pos x="71" y="153"/>
                </a:cxn>
                <a:cxn ang="0">
                  <a:pos x="80" y="166"/>
                </a:cxn>
                <a:cxn ang="0">
                  <a:pos x="88" y="185"/>
                </a:cxn>
                <a:cxn ang="0">
                  <a:pos x="97" y="199"/>
                </a:cxn>
                <a:cxn ang="0">
                  <a:pos x="100" y="208"/>
                </a:cxn>
                <a:cxn ang="0">
                  <a:pos x="100" y="227"/>
                </a:cxn>
                <a:cxn ang="0">
                  <a:pos x="100" y="247"/>
                </a:cxn>
                <a:cxn ang="0">
                  <a:pos x="100" y="259"/>
                </a:cxn>
                <a:cxn ang="0">
                  <a:pos x="97" y="276"/>
                </a:cxn>
                <a:cxn ang="0">
                  <a:pos x="94" y="286"/>
                </a:cxn>
                <a:cxn ang="0">
                  <a:pos x="94" y="299"/>
                </a:cxn>
                <a:cxn ang="0">
                  <a:pos x="88" y="308"/>
                </a:cxn>
                <a:cxn ang="0">
                  <a:pos x="50" y="30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13"/>
                </a:cxn>
                <a:cxn ang="0">
                  <a:pos x="18" y="113"/>
                </a:cxn>
                <a:cxn ang="0">
                  <a:pos x="28" y="113"/>
                </a:cxn>
                <a:cxn ang="0">
                  <a:pos x="36" y="110"/>
                </a:cxn>
                <a:cxn ang="0">
                  <a:pos x="48" y="107"/>
                </a:cxn>
                <a:cxn ang="0">
                  <a:pos x="58" y="103"/>
                </a:cxn>
                <a:cxn ang="0">
                  <a:pos x="64" y="101"/>
                </a:cxn>
                <a:cxn ang="0">
                  <a:pos x="69" y="92"/>
                </a:cxn>
                <a:cxn ang="0">
                  <a:pos x="76" y="82"/>
                </a:cxn>
                <a:cxn ang="0">
                  <a:pos x="79" y="77"/>
                </a:cxn>
                <a:cxn ang="0">
                  <a:pos x="82" y="70"/>
                </a:cxn>
                <a:cxn ang="0">
                  <a:pos x="94" y="55"/>
                </a:cxn>
                <a:cxn ang="0">
                  <a:pos x="106" y="39"/>
                </a:cxn>
                <a:cxn ang="0">
                  <a:pos x="115" y="36"/>
                </a:cxn>
                <a:cxn ang="0">
                  <a:pos x="130" y="31"/>
                </a:cxn>
                <a:cxn ang="0">
                  <a:pos x="143" y="24"/>
                </a:cxn>
                <a:cxn ang="0">
                  <a:pos x="155" y="21"/>
                </a:cxn>
                <a:cxn ang="0">
                  <a:pos x="164" y="18"/>
                </a:cxn>
                <a:cxn ang="0">
                  <a:pos x="176" y="21"/>
                </a:cxn>
                <a:cxn ang="0">
                  <a:pos x="191" y="24"/>
                </a:cxn>
                <a:cxn ang="0">
                  <a:pos x="206" y="31"/>
                </a:cxn>
                <a:cxn ang="0">
                  <a:pos x="213" y="36"/>
                </a:cxn>
                <a:cxn ang="0">
                  <a:pos x="219" y="42"/>
                </a:cxn>
                <a:cxn ang="0">
                  <a:pos x="228" y="11"/>
                </a:cxn>
                <a:cxn ang="0">
                  <a:pos x="221" y="9"/>
                </a:cxn>
                <a:cxn ang="0">
                  <a:pos x="206" y="3"/>
                </a:cxn>
                <a:cxn ang="0">
                  <a:pos x="195" y="0"/>
                </a:cxn>
                <a:cxn ang="0">
                  <a:pos x="180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0" y="9"/>
                </a:cxn>
                <a:cxn ang="0">
                  <a:pos x="127" y="15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2"/>
                </a:cxn>
                <a:cxn ang="0">
                  <a:pos x="88" y="55"/>
                </a:cxn>
                <a:cxn ang="0">
                  <a:pos x="76" y="67"/>
                </a:cxn>
                <a:cxn ang="0">
                  <a:pos x="69" y="73"/>
                </a:cxn>
                <a:cxn ang="0">
                  <a:pos x="61" y="82"/>
                </a:cxn>
                <a:cxn ang="0">
                  <a:pos x="51" y="85"/>
                </a:cxn>
                <a:cxn ang="0">
                  <a:pos x="43" y="88"/>
                </a:cxn>
                <a:cxn ang="0">
                  <a:pos x="30" y="88"/>
                </a:cxn>
                <a:cxn ang="0">
                  <a:pos x="24" y="88"/>
                </a:cxn>
                <a:cxn ang="0">
                  <a:pos x="18" y="85"/>
                </a:cxn>
                <a:cxn ang="0">
                  <a:pos x="6" y="79"/>
                </a:cxn>
                <a:cxn ang="0">
                  <a:pos x="0" y="110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7" y="118"/>
                </a:cxn>
                <a:cxn ang="0">
                  <a:pos x="19" y="118"/>
                </a:cxn>
                <a:cxn ang="0">
                  <a:pos x="28" y="118"/>
                </a:cxn>
                <a:cxn ang="0">
                  <a:pos x="40" y="118"/>
                </a:cxn>
                <a:cxn ang="0">
                  <a:pos x="49" y="111"/>
                </a:cxn>
                <a:cxn ang="0">
                  <a:pos x="58" y="108"/>
                </a:cxn>
                <a:cxn ang="0">
                  <a:pos x="65" y="105"/>
                </a:cxn>
                <a:cxn ang="0">
                  <a:pos x="73" y="95"/>
                </a:cxn>
                <a:cxn ang="0">
                  <a:pos x="76" y="86"/>
                </a:cxn>
                <a:cxn ang="0">
                  <a:pos x="83" y="79"/>
                </a:cxn>
                <a:cxn ang="0">
                  <a:pos x="86" y="73"/>
                </a:cxn>
                <a:cxn ang="0">
                  <a:pos x="95" y="58"/>
                </a:cxn>
                <a:cxn ang="0">
                  <a:pos x="110" y="45"/>
                </a:cxn>
                <a:cxn ang="0">
                  <a:pos x="116" y="39"/>
                </a:cxn>
                <a:cxn ang="0">
                  <a:pos x="131" y="32"/>
                </a:cxn>
                <a:cxn ang="0">
                  <a:pos x="146" y="26"/>
                </a:cxn>
                <a:cxn ang="0">
                  <a:pos x="156" y="23"/>
                </a:cxn>
                <a:cxn ang="0">
                  <a:pos x="164" y="23"/>
                </a:cxn>
                <a:cxn ang="0">
                  <a:pos x="177" y="23"/>
                </a:cxn>
                <a:cxn ang="0">
                  <a:pos x="192" y="26"/>
                </a:cxn>
                <a:cxn ang="0">
                  <a:pos x="207" y="32"/>
                </a:cxn>
                <a:cxn ang="0">
                  <a:pos x="217" y="42"/>
                </a:cxn>
                <a:cxn ang="0">
                  <a:pos x="220" y="48"/>
                </a:cxn>
                <a:cxn ang="0">
                  <a:pos x="232" y="16"/>
                </a:cxn>
                <a:cxn ang="0">
                  <a:pos x="222" y="10"/>
                </a:cxn>
                <a:cxn ang="0">
                  <a:pos x="210" y="4"/>
                </a:cxn>
                <a:cxn ang="0">
                  <a:pos x="195" y="4"/>
                </a:cxn>
                <a:cxn ang="0">
                  <a:pos x="183" y="0"/>
                </a:cxn>
                <a:cxn ang="0">
                  <a:pos x="167" y="0"/>
                </a:cxn>
                <a:cxn ang="0">
                  <a:pos x="156" y="4"/>
                </a:cxn>
                <a:cxn ang="0">
                  <a:pos x="141" y="10"/>
                </a:cxn>
                <a:cxn ang="0">
                  <a:pos x="131" y="16"/>
                </a:cxn>
                <a:cxn ang="0">
                  <a:pos x="126" y="20"/>
                </a:cxn>
                <a:cxn ang="0">
                  <a:pos x="110" y="32"/>
                </a:cxn>
                <a:cxn ang="0">
                  <a:pos x="101" y="45"/>
                </a:cxn>
                <a:cxn ang="0">
                  <a:pos x="88" y="58"/>
                </a:cxn>
                <a:cxn ang="0">
                  <a:pos x="80" y="70"/>
                </a:cxn>
                <a:cxn ang="0">
                  <a:pos x="73" y="79"/>
                </a:cxn>
                <a:cxn ang="0">
                  <a:pos x="61" y="86"/>
                </a:cxn>
                <a:cxn ang="0">
                  <a:pos x="52" y="89"/>
                </a:cxn>
                <a:cxn ang="0">
                  <a:pos x="43" y="92"/>
                </a:cxn>
                <a:cxn ang="0">
                  <a:pos x="34" y="92"/>
                </a:cxn>
                <a:cxn ang="0">
                  <a:pos x="25" y="92"/>
                </a:cxn>
                <a:cxn ang="0">
                  <a:pos x="19" y="89"/>
                </a:cxn>
                <a:cxn ang="0">
                  <a:pos x="7" y="83"/>
                </a:cxn>
                <a:cxn ang="0">
                  <a:pos x="0" y="115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/>
              <a:ahLst/>
              <a:cxnLst>
                <a:cxn ang="0">
                  <a:pos x="232" y="115"/>
                </a:cxn>
                <a:cxn ang="0">
                  <a:pos x="222" y="115"/>
                </a:cxn>
                <a:cxn ang="0">
                  <a:pos x="214" y="118"/>
                </a:cxn>
                <a:cxn ang="0">
                  <a:pos x="201" y="118"/>
                </a:cxn>
                <a:cxn ang="0">
                  <a:pos x="192" y="115"/>
                </a:cxn>
                <a:cxn ang="0">
                  <a:pos x="183" y="112"/>
                </a:cxn>
                <a:cxn ang="0">
                  <a:pos x="171" y="106"/>
                </a:cxn>
                <a:cxn ang="0">
                  <a:pos x="164" y="102"/>
                </a:cxn>
                <a:cxn ang="0">
                  <a:pos x="158" y="94"/>
                </a:cxn>
                <a:cxn ang="0">
                  <a:pos x="153" y="84"/>
                </a:cxn>
                <a:cxn ang="0">
                  <a:pos x="149" y="78"/>
                </a:cxn>
                <a:cxn ang="0">
                  <a:pos x="146" y="71"/>
                </a:cxn>
                <a:cxn ang="0">
                  <a:pos x="134" y="59"/>
                </a:cxn>
                <a:cxn ang="0">
                  <a:pos x="122" y="44"/>
                </a:cxn>
                <a:cxn ang="0">
                  <a:pos x="113" y="37"/>
                </a:cxn>
                <a:cxn ang="0">
                  <a:pos x="97" y="31"/>
                </a:cxn>
                <a:cxn ang="0">
                  <a:pos x="85" y="28"/>
                </a:cxn>
                <a:cxn ang="0">
                  <a:pos x="73" y="24"/>
                </a:cxn>
                <a:cxn ang="0">
                  <a:pos x="64" y="21"/>
                </a:cxn>
                <a:cxn ang="0">
                  <a:pos x="52" y="24"/>
                </a:cxn>
                <a:cxn ang="0">
                  <a:pos x="39" y="28"/>
                </a:cxn>
                <a:cxn ang="0">
                  <a:pos x="24" y="31"/>
                </a:cxn>
                <a:cxn ang="0">
                  <a:pos x="15" y="40"/>
                </a:cxn>
                <a:cxn ang="0">
                  <a:pos x="9" y="47"/>
                </a:cxn>
                <a:cxn ang="0">
                  <a:pos x="0" y="16"/>
                </a:cxn>
                <a:cxn ang="0">
                  <a:pos x="6" y="9"/>
                </a:cxn>
                <a:cxn ang="0">
                  <a:pos x="21" y="6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1" y="3"/>
                </a:cxn>
                <a:cxn ang="0">
                  <a:pos x="73" y="6"/>
                </a:cxn>
                <a:cxn ang="0">
                  <a:pos x="88" y="13"/>
                </a:cxn>
                <a:cxn ang="0">
                  <a:pos x="100" y="16"/>
                </a:cxn>
                <a:cxn ang="0">
                  <a:pos x="107" y="21"/>
                </a:cxn>
                <a:cxn ang="0">
                  <a:pos x="118" y="31"/>
                </a:cxn>
                <a:cxn ang="0">
                  <a:pos x="131" y="47"/>
                </a:cxn>
                <a:cxn ang="0">
                  <a:pos x="143" y="59"/>
                </a:cxn>
                <a:cxn ang="0">
                  <a:pos x="153" y="71"/>
                </a:cxn>
                <a:cxn ang="0">
                  <a:pos x="158" y="78"/>
                </a:cxn>
                <a:cxn ang="0">
                  <a:pos x="168" y="84"/>
                </a:cxn>
                <a:cxn ang="0">
                  <a:pos x="177" y="91"/>
                </a:cxn>
                <a:cxn ang="0">
                  <a:pos x="186" y="94"/>
                </a:cxn>
                <a:cxn ang="0">
                  <a:pos x="199" y="94"/>
                </a:cxn>
                <a:cxn ang="0">
                  <a:pos x="204" y="91"/>
                </a:cxn>
                <a:cxn ang="0">
                  <a:pos x="214" y="91"/>
                </a:cxn>
                <a:cxn ang="0">
                  <a:pos x="225" y="84"/>
                </a:cxn>
                <a:cxn ang="0">
                  <a:pos x="232" y="115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/>
              <a:ahLst/>
              <a:cxnLst>
                <a:cxn ang="0">
                  <a:pos x="231" y="110"/>
                </a:cxn>
                <a:cxn ang="0">
                  <a:pos x="221" y="113"/>
                </a:cxn>
                <a:cxn ang="0">
                  <a:pos x="213" y="113"/>
                </a:cxn>
                <a:cxn ang="0">
                  <a:pos x="201" y="113"/>
                </a:cxn>
                <a:cxn ang="0">
                  <a:pos x="191" y="113"/>
                </a:cxn>
                <a:cxn ang="0">
                  <a:pos x="183" y="110"/>
                </a:cxn>
                <a:cxn ang="0">
                  <a:pos x="170" y="104"/>
                </a:cxn>
                <a:cxn ang="0">
                  <a:pos x="167" y="102"/>
                </a:cxn>
                <a:cxn ang="0">
                  <a:pos x="158" y="92"/>
                </a:cxn>
                <a:cxn ang="0">
                  <a:pos x="155" y="82"/>
                </a:cxn>
                <a:cxn ang="0">
                  <a:pos x="148" y="77"/>
                </a:cxn>
                <a:cxn ang="0">
                  <a:pos x="145" y="71"/>
                </a:cxn>
                <a:cxn ang="0">
                  <a:pos x="133" y="56"/>
                </a:cxn>
                <a:cxn ang="0">
                  <a:pos x="122" y="43"/>
                </a:cxn>
                <a:cxn ang="0">
                  <a:pos x="112" y="36"/>
                </a:cxn>
                <a:cxn ang="0">
                  <a:pos x="100" y="31"/>
                </a:cxn>
                <a:cxn ang="0">
                  <a:pos x="85" y="25"/>
                </a:cxn>
                <a:cxn ang="0">
                  <a:pos x="76" y="21"/>
                </a:cxn>
                <a:cxn ang="0">
                  <a:pos x="64" y="21"/>
                </a:cxn>
                <a:cxn ang="0">
                  <a:pos x="54" y="21"/>
                </a:cxn>
                <a:cxn ang="0">
                  <a:pos x="39" y="25"/>
                </a:cxn>
                <a:cxn ang="0">
                  <a:pos x="24" y="31"/>
                </a:cxn>
                <a:cxn ang="0">
                  <a:pos x="15" y="36"/>
                </a:cxn>
                <a:cxn ang="0">
                  <a:pos x="9" y="46"/>
                </a:cxn>
                <a:cxn ang="0">
                  <a:pos x="0" y="15"/>
                </a:cxn>
                <a:cxn ang="0">
                  <a:pos x="9" y="10"/>
                </a:cxn>
                <a:cxn ang="0">
                  <a:pos x="21" y="3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3"/>
                </a:cxn>
                <a:cxn ang="0">
                  <a:pos x="87" y="10"/>
                </a:cxn>
                <a:cxn ang="0">
                  <a:pos x="100" y="15"/>
                </a:cxn>
                <a:cxn ang="0">
                  <a:pos x="106" y="18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43" y="58"/>
                </a:cxn>
                <a:cxn ang="0">
                  <a:pos x="152" y="67"/>
                </a:cxn>
                <a:cxn ang="0">
                  <a:pos x="158" y="77"/>
                </a:cxn>
                <a:cxn ang="0">
                  <a:pos x="167" y="82"/>
                </a:cxn>
                <a:cxn ang="0">
                  <a:pos x="179" y="86"/>
                </a:cxn>
                <a:cxn ang="0">
                  <a:pos x="185" y="89"/>
                </a:cxn>
                <a:cxn ang="0">
                  <a:pos x="198" y="89"/>
                </a:cxn>
                <a:cxn ang="0">
                  <a:pos x="206" y="89"/>
                </a:cxn>
                <a:cxn ang="0">
                  <a:pos x="213" y="86"/>
                </a:cxn>
                <a:cxn ang="0">
                  <a:pos x="224" y="79"/>
                </a:cxn>
                <a:cxn ang="0">
                  <a:pos x="231" y="110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/>
              <a:ahLst/>
              <a:cxnLst>
                <a:cxn ang="0">
                  <a:pos x="227" y="3"/>
                </a:cxn>
                <a:cxn ang="0">
                  <a:pos x="220" y="3"/>
                </a:cxn>
                <a:cxn ang="0">
                  <a:pos x="209" y="0"/>
                </a:cxn>
                <a:cxn ang="0">
                  <a:pos x="200" y="0"/>
                </a:cxn>
                <a:cxn ang="0">
                  <a:pos x="190" y="3"/>
                </a:cxn>
                <a:cxn ang="0">
                  <a:pos x="179" y="6"/>
                </a:cxn>
                <a:cxn ang="0">
                  <a:pos x="169" y="9"/>
                </a:cxn>
                <a:cxn ang="0">
                  <a:pos x="164" y="16"/>
                </a:cxn>
                <a:cxn ang="0">
                  <a:pos x="157" y="24"/>
                </a:cxn>
                <a:cxn ang="0">
                  <a:pos x="151" y="34"/>
                </a:cxn>
                <a:cxn ang="0">
                  <a:pos x="148" y="40"/>
                </a:cxn>
                <a:cxn ang="0">
                  <a:pos x="145" y="47"/>
                </a:cxn>
                <a:cxn ang="0">
                  <a:pos x="133" y="58"/>
                </a:cxn>
                <a:cxn ang="0">
                  <a:pos x="118" y="74"/>
                </a:cxn>
                <a:cxn ang="0">
                  <a:pos x="112" y="78"/>
                </a:cxn>
                <a:cxn ang="0">
                  <a:pos x="96" y="87"/>
                </a:cxn>
                <a:cxn ang="0">
                  <a:pos x="84" y="90"/>
                </a:cxn>
                <a:cxn ang="0">
                  <a:pos x="73" y="94"/>
                </a:cxn>
                <a:cxn ang="0">
                  <a:pos x="63" y="96"/>
                </a:cxn>
                <a:cxn ang="0">
                  <a:pos x="51" y="94"/>
                </a:cxn>
                <a:cxn ang="0">
                  <a:pos x="36" y="90"/>
                </a:cxn>
                <a:cxn ang="0">
                  <a:pos x="21" y="84"/>
                </a:cxn>
                <a:cxn ang="0">
                  <a:pos x="15" y="78"/>
                </a:cxn>
                <a:cxn ang="0">
                  <a:pos x="9" y="71"/>
                </a:cxn>
                <a:cxn ang="0">
                  <a:pos x="0" y="102"/>
                </a:cxn>
                <a:cxn ang="0">
                  <a:pos x="6" y="109"/>
                </a:cxn>
                <a:cxn ang="0">
                  <a:pos x="18" y="112"/>
                </a:cxn>
                <a:cxn ang="0">
                  <a:pos x="33" y="115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9"/>
                </a:cxn>
                <a:cxn ang="0">
                  <a:pos x="96" y="102"/>
                </a:cxn>
                <a:cxn ang="0">
                  <a:pos x="103" y="96"/>
                </a:cxn>
                <a:cxn ang="0">
                  <a:pos x="118" y="84"/>
                </a:cxn>
                <a:cxn ang="0">
                  <a:pos x="130" y="71"/>
                </a:cxn>
                <a:cxn ang="0">
                  <a:pos x="139" y="58"/>
                </a:cxn>
                <a:cxn ang="0">
                  <a:pos x="148" y="47"/>
                </a:cxn>
                <a:cxn ang="0">
                  <a:pos x="157" y="40"/>
                </a:cxn>
                <a:cxn ang="0">
                  <a:pos x="166" y="34"/>
                </a:cxn>
                <a:cxn ang="0">
                  <a:pos x="175" y="27"/>
                </a:cxn>
                <a:cxn ang="0">
                  <a:pos x="184" y="24"/>
                </a:cxn>
                <a:cxn ang="0">
                  <a:pos x="194" y="24"/>
                </a:cxn>
                <a:cxn ang="0">
                  <a:pos x="202" y="24"/>
                </a:cxn>
                <a:cxn ang="0">
                  <a:pos x="209" y="27"/>
                </a:cxn>
                <a:cxn ang="0">
                  <a:pos x="220" y="34"/>
                </a:cxn>
                <a:cxn ang="0">
                  <a:pos x="227" y="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9"/>
                </a:cxn>
                <a:cxn ang="0">
                  <a:pos x="41" y="60"/>
                </a:cxn>
                <a:cxn ang="0">
                  <a:pos x="65" y="20"/>
                </a:cxn>
                <a:cxn ang="0">
                  <a:pos x="21" y="0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6" y="49"/>
                </a:cxn>
                <a:cxn ang="0">
                  <a:pos x="16" y="0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7" y="49"/>
                </a:cxn>
                <a:cxn ang="0">
                  <a:pos x="16" y="0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/>
              <a:ahLst/>
              <a:cxnLst>
                <a:cxn ang="0">
                  <a:pos x="27" y="87"/>
                </a:cxn>
                <a:cxn ang="0">
                  <a:pos x="45" y="46"/>
                </a:cxn>
                <a:cxn ang="0">
                  <a:pos x="18" y="0"/>
                </a:cxn>
                <a:cxn ang="0">
                  <a:pos x="0" y="49"/>
                </a:cxn>
                <a:cxn ang="0">
                  <a:pos x="27" y="87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/>
              <a:ahLst/>
              <a:cxnLst>
                <a:cxn ang="0">
                  <a:pos x="19" y="84"/>
                </a:cxn>
                <a:cxn ang="0">
                  <a:pos x="0" y="45"/>
                </a:cxn>
                <a:cxn ang="0">
                  <a:pos x="27" y="0"/>
                </a:cxn>
                <a:cxn ang="0">
                  <a:pos x="46" y="45"/>
                </a:cxn>
                <a:cxn ang="0">
                  <a:pos x="19" y="84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/>
              <a:ahLst/>
              <a:cxnLst>
                <a:cxn ang="0">
                  <a:pos x="147" y="27"/>
                </a:cxn>
                <a:cxn ang="0">
                  <a:pos x="138" y="24"/>
                </a:cxn>
                <a:cxn ang="0">
                  <a:pos x="127" y="24"/>
                </a:cxn>
                <a:cxn ang="0">
                  <a:pos x="117" y="27"/>
                </a:cxn>
                <a:cxn ang="0">
                  <a:pos x="112" y="36"/>
                </a:cxn>
                <a:cxn ang="0">
                  <a:pos x="105" y="48"/>
                </a:cxn>
                <a:cxn ang="0">
                  <a:pos x="97" y="60"/>
                </a:cxn>
                <a:cxn ang="0">
                  <a:pos x="84" y="69"/>
                </a:cxn>
                <a:cxn ang="0">
                  <a:pos x="69" y="72"/>
                </a:cxn>
                <a:cxn ang="0">
                  <a:pos x="57" y="69"/>
                </a:cxn>
                <a:cxn ang="0">
                  <a:pos x="49" y="63"/>
                </a:cxn>
                <a:cxn ang="0">
                  <a:pos x="37" y="57"/>
                </a:cxn>
                <a:cxn ang="0">
                  <a:pos x="24" y="54"/>
                </a:cxn>
                <a:cxn ang="0">
                  <a:pos x="12" y="54"/>
                </a:cxn>
                <a:cxn ang="0">
                  <a:pos x="4" y="57"/>
                </a:cxn>
                <a:cxn ang="0">
                  <a:pos x="0" y="54"/>
                </a:cxn>
                <a:cxn ang="0">
                  <a:pos x="7" y="48"/>
                </a:cxn>
                <a:cxn ang="0">
                  <a:pos x="19" y="45"/>
                </a:cxn>
                <a:cxn ang="0">
                  <a:pos x="27" y="48"/>
                </a:cxn>
                <a:cxn ang="0">
                  <a:pos x="39" y="54"/>
                </a:cxn>
                <a:cxn ang="0">
                  <a:pos x="52" y="60"/>
                </a:cxn>
                <a:cxn ang="0">
                  <a:pos x="64" y="60"/>
                </a:cxn>
                <a:cxn ang="0">
                  <a:pos x="75" y="60"/>
                </a:cxn>
                <a:cxn ang="0">
                  <a:pos x="84" y="57"/>
                </a:cxn>
                <a:cxn ang="0">
                  <a:pos x="93" y="51"/>
                </a:cxn>
                <a:cxn ang="0">
                  <a:pos x="102" y="39"/>
                </a:cxn>
                <a:cxn ang="0">
                  <a:pos x="112" y="22"/>
                </a:cxn>
                <a:cxn ang="0">
                  <a:pos x="120" y="7"/>
                </a:cxn>
                <a:cxn ang="0">
                  <a:pos x="127" y="0"/>
                </a:cxn>
                <a:cxn ang="0">
                  <a:pos x="135" y="0"/>
                </a:cxn>
                <a:cxn ang="0">
                  <a:pos x="145" y="3"/>
                </a:cxn>
                <a:cxn ang="0">
                  <a:pos x="153" y="30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/>
              <a:ahLst/>
              <a:cxnLst>
                <a:cxn ang="0">
                  <a:pos x="149" y="27"/>
                </a:cxn>
                <a:cxn ang="0">
                  <a:pos x="141" y="25"/>
                </a:cxn>
                <a:cxn ang="0">
                  <a:pos x="129" y="25"/>
                </a:cxn>
                <a:cxn ang="0">
                  <a:pos x="120" y="27"/>
                </a:cxn>
                <a:cxn ang="0">
                  <a:pos x="114" y="36"/>
                </a:cxn>
                <a:cxn ang="0">
                  <a:pos x="105" y="48"/>
                </a:cxn>
                <a:cxn ang="0">
                  <a:pos x="99" y="61"/>
                </a:cxn>
                <a:cxn ang="0">
                  <a:pos x="84" y="70"/>
                </a:cxn>
                <a:cxn ang="0">
                  <a:pos x="72" y="73"/>
                </a:cxn>
                <a:cxn ang="0">
                  <a:pos x="60" y="70"/>
                </a:cxn>
                <a:cxn ang="0">
                  <a:pos x="51" y="64"/>
                </a:cxn>
                <a:cxn ang="0">
                  <a:pos x="39" y="58"/>
                </a:cxn>
                <a:cxn ang="0">
                  <a:pos x="27" y="51"/>
                </a:cxn>
                <a:cxn ang="0">
                  <a:pos x="15" y="51"/>
                </a:cxn>
                <a:cxn ang="0">
                  <a:pos x="7" y="58"/>
                </a:cxn>
                <a:cxn ang="0">
                  <a:pos x="3" y="51"/>
                </a:cxn>
                <a:cxn ang="0">
                  <a:pos x="9" y="48"/>
                </a:cxn>
                <a:cxn ang="0">
                  <a:pos x="21" y="46"/>
                </a:cxn>
                <a:cxn ang="0">
                  <a:pos x="30" y="46"/>
                </a:cxn>
                <a:cxn ang="0">
                  <a:pos x="42" y="51"/>
                </a:cxn>
                <a:cxn ang="0">
                  <a:pos x="54" y="58"/>
                </a:cxn>
                <a:cxn ang="0">
                  <a:pos x="66" y="61"/>
                </a:cxn>
                <a:cxn ang="0">
                  <a:pos x="78" y="61"/>
                </a:cxn>
                <a:cxn ang="0">
                  <a:pos x="87" y="58"/>
                </a:cxn>
                <a:cxn ang="0">
                  <a:pos x="96" y="51"/>
                </a:cxn>
                <a:cxn ang="0">
                  <a:pos x="105" y="40"/>
                </a:cxn>
                <a:cxn ang="0">
                  <a:pos x="114" y="21"/>
                </a:cxn>
                <a:cxn ang="0">
                  <a:pos x="120" y="6"/>
                </a:cxn>
                <a:cxn ang="0">
                  <a:pos x="129" y="0"/>
                </a:cxn>
                <a:cxn ang="0">
                  <a:pos x="135" y="0"/>
                </a:cxn>
                <a:cxn ang="0">
                  <a:pos x="144" y="3"/>
                </a:cxn>
                <a:cxn ang="0">
                  <a:pos x="156" y="30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9" y="48"/>
                </a:cxn>
                <a:cxn ang="0">
                  <a:pos x="57" y="63"/>
                </a:cxn>
                <a:cxn ang="0">
                  <a:pos x="70" y="71"/>
                </a:cxn>
                <a:cxn ang="0">
                  <a:pos x="85" y="74"/>
                </a:cxn>
                <a:cxn ang="0">
                  <a:pos x="97" y="71"/>
                </a:cxn>
                <a:cxn ang="0">
                  <a:pos x="105" y="63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6"/>
                </a:cxn>
                <a:cxn ang="0">
                  <a:pos x="154" y="54"/>
                </a:cxn>
                <a:cxn ang="0">
                  <a:pos x="145" y="48"/>
                </a:cxn>
                <a:cxn ang="0">
                  <a:pos x="135" y="48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59"/>
                </a:cxn>
                <a:cxn ang="0">
                  <a:pos x="87" y="59"/>
                </a:cxn>
                <a:cxn ang="0">
                  <a:pos x="79" y="59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2" y="42"/>
                </a:cxn>
                <a:cxn ang="0">
                  <a:pos x="42" y="24"/>
                </a:cxn>
                <a:cxn ang="0">
                  <a:pos x="34" y="9"/>
                </a:cxn>
                <a:cxn ang="0">
                  <a:pos x="27" y="4"/>
                </a:cxn>
                <a:cxn ang="0">
                  <a:pos x="19" y="0"/>
                </a:cxn>
                <a:cxn ang="0">
                  <a:pos x="9" y="6"/>
                </a:cxn>
                <a:cxn ang="0">
                  <a:pos x="0" y="3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8" y="24"/>
                </a:cxn>
                <a:cxn ang="0">
                  <a:pos x="37" y="30"/>
                </a:cxn>
                <a:cxn ang="0">
                  <a:pos x="43" y="36"/>
                </a:cxn>
                <a:cxn ang="0">
                  <a:pos x="50" y="49"/>
                </a:cxn>
                <a:cxn ang="0">
                  <a:pos x="58" y="60"/>
                </a:cxn>
                <a:cxn ang="0">
                  <a:pos x="70" y="69"/>
                </a:cxn>
                <a:cxn ang="0">
                  <a:pos x="86" y="72"/>
                </a:cxn>
                <a:cxn ang="0">
                  <a:pos x="98" y="72"/>
                </a:cxn>
                <a:cxn ang="0">
                  <a:pos x="107" y="64"/>
                </a:cxn>
                <a:cxn ang="0">
                  <a:pos x="119" y="57"/>
                </a:cxn>
                <a:cxn ang="0">
                  <a:pos x="131" y="54"/>
                </a:cxn>
                <a:cxn ang="0">
                  <a:pos x="144" y="54"/>
                </a:cxn>
                <a:cxn ang="0">
                  <a:pos x="152" y="57"/>
                </a:cxn>
                <a:cxn ang="0">
                  <a:pos x="156" y="54"/>
                </a:cxn>
                <a:cxn ang="0">
                  <a:pos x="147" y="49"/>
                </a:cxn>
                <a:cxn ang="0">
                  <a:pos x="137" y="45"/>
                </a:cxn>
                <a:cxn ang="0">
                  <a:pos x="129" y="49"/>
                </a:cxn>
                <a:cxn ang="0">
                  <a:pos x="116" y="54"/>
                </a:cxn>
                <a:cxn ang="0">
                  <a:pos x="104" y="60"/>
                </a:cxn>
                <a:cxn ang="0">
                  <a:pos x="89" y="60"/>
                </a:cxn>
                <a:cxn ang="0">
                  <a:pos x="80" y="60"/>
                </a:cxn>
                <a:cxn ang="0">
                  <a:pos x="70" y="57"/>
                </a:cxn>
                <a:cxn ang="0">
                  <a:pos x="61" y="51"/>
                </a:cxn>
                <a:cxn ang="0">
                  <a:pos x="52" y="39"/>
                </a:cxn>
                <a:cxn ang="0">
                  <a:pos x="43" y="24"/>
                </a:cxn>
                <a:cxn ang="0">
                  <a:pos x="34" y="7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0" y="4"/>
                </a:cxn>
                <a:cxn ang="0">
                  <a:pos x="0" y="30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15" y="48"/>
                </a:cxn>
                <a:cxn ang="0">
                  <a:pos x="26" y="48"/>
                </a:cxn>
                <a:cxn ang="0">
                  <a:pos x="33" y="41"/>
                </a:cxn>
                <a:cxn ang="0">
                  <a:pos x="41" y="36"/>
                </a:cxn>
                <a:cxn ang="0">
                  <a:pos x="48" y="24"/>
                </a:cxn>
                <a:cxn ang="0">
                  <a:pos x="56" y="12"/>
                </a:cxn>
                <a:cxn ang="0">
                  <a:pos x="69" y="4"/>
                </a:cxn>
                <a:cxn ang="0">
                  <a:pos x="84" y="0"/>
                </a:cxn>
                <a:cxn ang="0">
                  <a:pos x="93" y="4"/>
                </a:cxn>
                <a:cxn ang="0">
                  <a:pos x="105" y="9"/>
                </a:cxn>
                <a:cxn ang="0">
                  <a:pos x="116" y="15"/>
                </a:cxn>
                <a:cxn ang="0">
                  <a:pos x="126" y="18"/>
                </a:cxn>
                <a:cxn ang="0">
                  <a:pos x="138" y="18"/>
                </a:cxn>
                <a:cxn ang="0">
                  <a:pos x="150" y="15"/>
                </a:cxn>
                <a:cxn ang="0">
                  <a:pos x="153" y="18"/>
                </a:cxn>
                <a:cxn ang="0">
                  <a:pos x="144" y="24"/>
                </a:cxn>
                <a:cxn ang="0">
                  <a:pos x="135" y="27"/>
                </a:cxn>
                <a:cxn ang="0">
                  <a:pos x="126" y="24"/>
                </a:cxn>
                <a:cxn ang="0">
                  <a:pos x="114" y="18"/>
                </a:cxn>
                <a:cxn ang="0">
                  <a:pos x="101" y="12"/>
                </a:cxn>
                <a:cxn ang="0">
                  <a:pos x="86" y="12"/>
                </a:cxn>
                <a:cxn ang="0">
                  <a:pos x="78" y="12"/>
                </a:cxn>
                <a:cxn ang="0">
                  <a:pos x="66" y="15"/>
                </a:cxn>
                <a:cxn ang="0">
                  <a:pos x="56" y="21"/>
                </a:cxn>
                <a:cxn ang="0">
                  <a:pos x="51" y="33"/>
                </a:cxn>
                <a:cxn ang="0">
                  <a:pos x="41" y="51"/>
                </a:cxn>
                <a:cxn ang="0">
                  <a:pos x="33" y="65"/>
                </a:cxn>
                <a:cxn ang="0">
                  <a:pos x="26" y="71"/>
                </a:cxn>
                <a:cxn ang="0">
                  <a:pos x="18" y="71"/>
                </a:cxn>
                <a:cxn ang="0">
                  <a:pos x="8" y="68"/>
                </a:cxn>
                <a:cxn ang="0">
                  <a:pos x="0" y="41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4" y="40"/>
                </a:cxn>
                <a:cxn ang="0">
                  <a:pos x="30" y="0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5" y="41"/>
                </a:cxn>
                <a:cxn ang="0">
                  <a:pos x="30" y="0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2" y="79"/>
                </a:cxn>
                <a:cxn ang="0">
                  <a:pos x="59" y="0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31"/>
                </a:cxn>
                <a:cxn ang="0">
                  <a:pos x="46" y="82"/>
                </a:cxn>
                <a:cxn ang="0">
                  <a:pos x="60" y="0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1"/>
                </a:cxn>
                <a:cxn ang="0">
                  <a:pos x="0" y="0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/>
              <a:ahLst/>
              <a:cxnLst>
                <a:cxn ang="0">
                  <a:pos x="228" y="4"/>
                </a:cxn>
                <a:cxn ang="0">
                  <a:pos x="222" y="0"/>
                </a:cxn>
                <a:cxn ang="0">
                  <a:pos x="210" y="0"/>
                </a:cxn>
                <a:cxn ang="0">
                  <a:pos x="200" y="0"/>
                </a:cxn>
                <a:cxn ang="0">
                  <a:pos x="192" y="0"/>
                </a:cxn>
                <a:cxn ang="0">
                  <a:pos x="180" y="4"/>
                </a:cxn>
                <a:cxn ang="0">
                  <a:pos x="170" y="10"/>
                </a:cxn>
                <a:cxn ang="0">
                  <a:pos x="164" y="13"/>
                </a:cxn>
                <a:cxn ang="0">
                  <a:pos x="159" y="22"/>
                </a:cxn>
                <a:cxn ang="0">
                  <a:pos x="152" y="31"/>
                </a:cxn>
                <a:cxn ang="0">
                  <a:pos x="149" y="38"/>
                </a:cxn>
                <a:cxn ang="0">
                  <a:pos x="146" y="43"/>
                </a:cxn>
                <a:cxn ang="0">
                  <a:pos x="134" y="59"/>
                </a:cxn>
                <a:cxn ang="0">
                  <a:pos x="122" y="72"/>
                </a:cxn>
                <a:cxn ang="0">
                  <a:pos x="113" y="77"/>
                </a:cxn>
                <a:cxn ang="0">
                  <a:pos x="98" y="84"/>
                </a:cxn>
                <a:cxn ang="0">
                  <a:pos x="86" y="90"/>
                </a:cxn>
                <a:cxn ang="0">
                  <a:pos x="73" y="93"/>
                </a:cxn>
                <a:cxn ang="0">
                  <a:pos x="64" y="93"/>
                </a:cxn>
                <a:cxn ang="0">
                  <a:pos x="52" y="93"/>
                </a:cxn>
                <a:cxn ang="0">
                  <a:pos x="37" y="90"/>
                </a:cxn>
                <a:cxn ang="0">
                  <a:pos x="25" y="84"/>
                </a:cxn>
                <a:cxn ang="0">
                  <a:pos x="15" y="74"/>
                </a:cxn>
                <a:cxn ang="0">
                  <a:pos x="10" y="69"/>
                </a:cxn>
                <a:cxn ang="0">
                  <a:pos x="0" y="100"/>
                </a:cxn>
                <a:cxn ang="0">
                  <a:pos x="7" y="105"/>
                </a:cxn>
                <a:cxn ang="0">
                  <a:pos x="22" y="112"/>
                </a:cxn>
                <a:cxn ang="0">
                  <a:pos x="33" y="112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5"/>
                </a:cxn>
                <a:cxn ang="0">
                  <a:pos x="98" y="100"/>
                </a:cxn>
                <a:cxn ang="0">
                  <a:pos x="104" y="97"/>
                </a:cxn>
                <a:cxn ang="0">
                  <a:pos x="119" y="84"/>
                </a:cxn>
                <a:cxn ang="0">
                  <a:pos x="131" y="72"/>
                </a:cxn>
                <a:cxn ang="0">
                  <a:pos x="140" y="56"/>
                </a:cxn>
                <a:cxn ang="0">
                  <a:pos x="149" y="43"/>
                </a:cxn>
                <a:cxn ang="0">
                  <a:pos x="159" y="41"/>
                </a:cxn>
                <a:cxn ang="0">
                  <a:pos x="167" y="31"/>
                </a:cxn>
                <a:cxn ang="0">
                  <a:pos x="177" y="28"/>
                </a:cxn>
                <a:cxn ang="0">
                  <a:pos x="185" y="25"/>
                </a:cxn>
                <a:cxn ang="0">
                  <a:pos x="198" y="25"/>
                </a:cxn>
                <a:cxn ang="0">
                  <a:pos x="204" y="25"/>
                </a:cxn>
                <a:cxn ang="0">
                  <a:pos x="210" y="28"/>
                </a:cxn>
                <a:cxn ang="0">
                  <a:pos x="222" y="35"/>
                </a:cxn>
                <a:cxn ang="0">
                  <a:pos x="228" y="4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/>
              <a:ahLst/>
              <a:cxnLst>
                <a:cxn ang="0">
                  <a:pos x="233" y="3"/>
                </a:cxn>
                <a:cxn ang="0">
                  <a:pos x="223" y="0"/>
                </a:cxn>
                <a:cxn ang="0">
                  <a:pos x="214" y="0"/>
                </a:cxn>
                <a:cxn ang="0">
                  <a:pos x="202" y="0"/>
                </a:cxn>
                <a:cxn ang="0">
                  <a:pos x="193" y="0"/>
                </a:cxn>
                <a:cxn ang="0">
                  <a:pos x="183" y="3"/>
                </a:cxn>
                <a:cxn ang="0">
                  <a:pos x="172" y="10"/>
                </a:cxn>
                <a:cxn ang="0">
                  <a:pos x="168" y="13"/>
                </a:cxn>
                <a:cxn ang="0">
                  <a:pos x="159" y="21"/>
                </a:cxn>
                <a:cxn ang="0">
                  <a:pos x="153" y="31"/>
                </a:cxn>
                <a:cxn ang="0">
                  <a:pos x="150" y="37"/>
                </a:cxn>
                <a:cxn ang="0">
                  <a:pos x="147" y="43"/>
                </a:cxn>
                <a:cxn ang="0">
                  <a:pos x="138" y="59"/>
                </a:cxn>
                <a:cxn ang="0">
                  <a:pos x="122" y="71"/>
                </a:cxn>
                <a:cxn ang="0">
                  <a:pos x="114" y="77"/>
                </a:cxn>
                <a:cxn ang="0">
                  <a:pos x="101" y="83"/>
                </a:cxn>
                <a:cxn ang="0">
                  <a:pos x="86" y="90"/>
                </a:cxn>
                <a:cxn ang="0">
                  <a:pos x="76" y="93"/>
                </a:cxn>
                <a:cxn ang="0">
                  <a:pos x="65" y="93"/>
                </a:cxn>
                <a:cxn ang="0">
                  <a:pos x="55" y="93"/>
                </a:cxn>
                <a:cxn ang="0">
                  <a:pos x="40" y="87"/>
                </a:cxn>
                <a:cxn ang="0">
                  <a:pos x="25" y="83"/>
                </a:cxn>
                <a:cxn ang="0">
                  <a:pos x="15" y="74"/>
                </a:cxn>
                <a:cxn ang="0">
                  <a:pos x="10" y="68"/>
                </a:cxn>
                <a:cxn ang="0">
                  <a:pos x="0" y="99"/>
                </a:cxn>
                <a:cxn ang="0">
                  <a:pos x="10" y="105"/>
                </a:cxn>
                <a:cxn ang="0">
                  <a:pos x="22" y="111"/>
                </a:cxn>
                <a:cxn ang="0">
                  <a:pos x="34" y="111"/>
                </a:cxn>
                <a:cxn ang="0">
                  <a:pos x="50" y="114"/>
                </a:cxn>
                <a:cxn ang="0">
                  <a:pos x="61" y="114"/>
                </a:cxn>
                <a:cxn ang="0">
                  <a:pos x="74" y="111"/>
                </a:cxn>
                <a:cxn ang="0">
                  <a:pos x="89" y="105"/>
                </a:cxn>
                <a:cxn ang="0">
                  <a:pos x="101" y="99"/>
                </a:cxn>
                <a:cxn ang="0">
                  <a:pos x="107" y="96"/>
                </a:cxn>
                <a:cxn ang="0">
                  <a:pos x="119" y="83"/>
                </a:cxn>
                <a:cxn ang="0">
                  <a:pos x="132" y="71"/>
                </a:cxn>
                <a:cxn ang="0">
                  <a:pos x="144" y="56"/>
                </a:cxn>
                <a:cxn ang="0">
                  <a:pos x="153" y="46"/>
                </a:cxn>
                <a:cxn ang="0">
                  <a:pos x="159" y="37"/>
                </a:cxn>
                <a:cxn ang="0">
                  <a:pos x="172" y="31"/>
                </a:cxn>
                <a:cxn ang="0">
                  <a:pos x="180" y="25"/>
                </a:cxn>
                <a:cxn ang="0">
                  <a:pos x="190" y="21"/>
                </a:cxn>
                <a:cxn ang="0">
                  <a:pos x="199" y="21"/>
                </a:cxn>
                <a:cxn ang="0">
                  <a:pos x="208" y="25"/>
                </a:cxn>
                <a:cxn ang="0">
                  <a:pos x="214" y="25"/>
                </a:cxn>
                <a:cxn ang="0">
                  <a:pos x="226" y="34"/>
                </a:cxn>
                <a:cxn ang="0">
                  <a:pos x="233" y="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47" y="16"/>
                </a:cxn>
                <a:cxn ang="0">
                  <a:pos x="44" y="19"/>
                </a:cxn>
                <a:cxn ang="0">
                  <a:pos x="44" y="26"/>
                </a:cxn>
                <a:cxn ang="0">
                  <a:pos x="39" y="43"/>
                </a:cxn>
                <a:cxn ang="0">
                  <a:pos x="30" y="65"/>
                </a:cxn>
                <a:cxn ang="0">
                  <a:pos x="24" y="81"/>
                </a:cxn>
                <a:cxn ang="0">
                  <a:pos x="21" y="97"/>
                </a:cxn>
                <a:cxn ang="0">
                  <a:pos x="21" y="110"/>
                </a:cxn>
                <a:cxn ang="0">
                  <a:pos x="21" y="120"/>
                </a:cxn>
                <a:cxn ang="0">
                  <a:pos x="24" y="133"/>
                </a:cxn>
                <a:cxn ang="0">
                  <a:pos x="27" y="140"/>
                </a:cxn>
                <a:cxn ang="0">
                  <a:pos x="36" y="152"/>
                </a:cxn>
                <a:cxn ang="0">
                  <a:pos x="44" y="165"/>
                </a:cxn>
                <a:cxn ang="0">
                  <a:pos x="57" y="178"/>
                </a:cxn>
                <a:cxn ang="0">
                  <a:pos x="77" y="201"/>
                </a:cxn>
                <a:cxn ang="0">
                  <a:pos x="89" y="221"/>
                </a:cxn>
                <a:cxn ang="0">
                  <a:pos x="95" y="230"/>
                </a:cxn>
                <a:cxn ang="0">
                  <a:pos x="98" y="240"/>
                </a:cxn>
                <a:cxn ang="0">
                  <a:pos x="101" y="256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5" y="298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4" y="279"/>
                </a:cxn>
                <a:cxn ang="0">
                  <a:pos x="77" y="265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4" y="211"/>
                </a:cxn>
                <a:cxn ang="0">
                  <a:pos x="71" y="201"/>
                </a:cxn>
                <a:cxn ang="0">
                  <a:pos x="66" y="195"/>
                </a:cxn>
                <a:cxn ang="0">
                  <a:pos x="54" y="184"/>
                </a:cxn>
                <a:cxn ang="0">
                  <a:pos x="39" y="168"/>
                </a:cxn>
                <a:cxn ang="0">
                  <a:pos x="27" y="156"/>
                </a:cxn>
                <a:cxn ang="0">
                  <a:pos x="21" y="146"/>
                </a:cxn>
                <a:cxn ang="0">
                  <a:pos x="12" y="127"/>
                </a:cxn>
                <a:cxn ang="0">
                  <a:pos x="3" y="113"/>
                </a:cxn>
                <a:cxn ang="0">
                  <a:pos x="0" y="103"/>
                </a:cxn>
                <a:cxn ang="0">
                  <a:pos x="0" y="84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35"/>
                </a:cxn>
                <a:cxn ang="0">
                  <a:pos x="6" y="22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1" y="6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46" y="16"/>
                </a:cxn>
                <a:cxn ang="0">
                  <a:pos x="44" y="26"/>
                </a:cxn>
                <a:cxn ang="0">
                  <a:pos x="37" y="43"/>
                </a:cxn>
                <a:cxn ang="0">
                  <a:pos x="29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3" y="134"/>
                </a:cxn>
                <a:cxn ang="0">
                  <a:pos x="29" y="140"/>
                </a:cxn>
                <a:cxn ang="0">
                  <a:pos x="37" y="153"/>
                </a:cxn>
                <a:cxn ang="0">
                  <a:pos x="46" y="166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90" y="218"/>
                </a:cxn>
                <a:cxn ang="0">
                  <a:pos x="96" y="231"/>
                </a:cxn>
                <a:cxn ang="0">
                  <a:pos x="98" y="240"/>
                </a:cxn>
                <a:cxn ang="0">
                  <a:pos x="98" y="256"/>
                </a:cxn>
                <a:cxn ang="0">
                  <a:pos x="102" y="266"/>
                </a:cxn>
                <a:cxn ang="0">
                  <a:pos x="98" y="280"/>
                </a:cxn>
                <a:cxn ang="0">
                  <a:pos x="96" y="299"/>
                </a:cxn>
                <a:cxn ang="0">
                  <a:pos x="90" y="312"/>
                </a:cxn>
                <a:cxn ang="0">
                  <a:pos x="69" y="292"/>
                </a:cxn>
                <a:cxn ang="0">
                  <a:pos x="76" y="280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6" y="211"/>
                </a:cxn>
                <a:cxn ang="0">
                  <a:pos x="73" y="202"/>
                </a:cxn>
                <a:cxn ang="0">
                  <a:pos x="64" y="194"/>
                </a:cxn>
                <a:cxn ang="0">
                  <a:pos x="55" y="185"/>
                </a:cxn>
                <a:cxn ang="0">
                  <a:pos x="40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1" y="127"/>
                </a:cxn>
                <a:cxn ang="0">
                  <a:pos x="5" y="110"/>
                </a:cxn>
                <a:cxn ang="0">
                  <a:pos x="3" y="104"/>
                </a:cxn>
                <a:cxn ang="0">
                  <a:pos x="0" y="85"/>
                </a:cxn>
                <a:cxn ang="0">
                  <a:pos x="0" y="65"/>
                </a:cxn>
                <a:cxn ang="0">
                  <a:pos x="3" y="49"/>
                </a:cxn>
                <a:cxn ang="0">
                  <a:pos x="3" y="36"/>
                </a:cxn>
                <a:cxn ang="0">
                  <a:pos x="5" y="23"/>
                </a:cxn>
                <a:cxn ang="0">
                  <a:pos x="8" y="10"/>
                </a:cxn>
                <a:cxn ang="0">
                  <a:pos x="11" y="0"/>
                </a:cxn>
                <a:cxn ang="0">
                  <a:pos x="52" y="7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0" y="16"/>
                </a:cxn>
                <a:cxn ang="0">
                  <a:pos x="46" y="16"/>
                </a:cxn>
                <a:cxn ang="0">
                  <a:pos x="46" y="26"/>
                </a:cxn>
                <a:cxn ang="0">
                  <a:pos x="38" y="43"/>
                </a:cxn>
                <a:cxn ang="0">
                  <a:pos x="32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6" y="130"/>
                </a:cxn>
                <a:cxn ang="0">
                  <a:pos x="29" y="140"/>
                </a:cxn>
                <a:cxn ang="0">
                  <a:pos x="38" y="153"/>
                </a:cxn>
                <a:cxn ang="0">
                  <a:pos x="46" y="162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89" y="218"/>
                </a:cxn>
                <a:cxn ang="0">
                  <a:pos x="96" y="227"/>
                </a:cxn>
                <a:cxn ang="0">
                  <a:pos x="98" y="240"/>
                </a:cxn>
                <a:cxn ang="0">
                  <a:pos x="101" y="253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6" y="295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5" y="279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37"/>
                </a:cxn>
                <a:cxn ang="0">
                  <a:pos x="81" y="227"/>
                </a:cxn>
                <a:cxn ang="0">
                  <a:pos x="75" y="211"/>
                </a:cxn>
                <a:cxn ang="0">
                  <a:pos x="72" y="202"/>
                </a:cxn>
                <a:cxn ang="0">
                  <a:pos x="67" y="191"/>
                </a:cxn>
                <a:cxn ang="0">
                  <a:pos x="55" y="181"/>
                </a:cxn>
                <a:cxn ang="0">
                  <a:pos x="41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4" y="127"/>
                </a:cxn>
                <a:cxn ang="0">
                  <a:pos x="6" y="110"/>
                </a:cxn>
                <a:cxn ang="0">
                  <a:pos x="3" y="104"/>
                </a:cxn>
                <a:cxn ang="0">
                  <a:pos x="0" y="84"/>
                </a:cxn>
                <a:cxn ang="0">
                  <a:pos x="0" y="62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3"/>
                </a:cxn>
                <a:cxn ang="0">
                  <a:pos x="9" y="10"/>
                </a:cxn>
                <a:cxn ang="0">
                  <a:pos x="14" y="0"/>
                </a:cxn>
                <a:cxn ang="0">
                  <a:pos x="52" y="7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/>
              <a:ahLst/>
              <a:cxnLst>
                <a:cxn ang="0">
                  <a:pos x="14" y="101"/>
                </a:cxn>
                <a:cxn ang="0">
                  <a:pos x="0" y="0"/>
                </a:cxn>
                <a:cxn ang="0">
                  <a:pos x="55" y="51"/>
                </a:cxn>
                <a:cxn ang="0">
                  <a:pos x="14" y="101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4" y="67"/>
                </a:cxn>
                <a:cxn ang="0">
                  <a:pos x="52" y="42"/>
                </a:cxn>
                <a:cxn ang="0">
                  <a:pos x="30" y="0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1"/>
                </a:cxn>
                <a:cxn ang="0">
                  <a:pos x="17" y="68"/>
                </a:cxn>
                <a:cxn ang="0">
                  <a:pos x="56" y="44"/>
                </a:cxn>
                <a:cxn ang="0">
                  <a:pos x="31" y="0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4"/>
                </a:cxn>
                <a:cxn ang="0">
                  <a:pos x="57" y="41"/>
                </a:cxn>
                <a:cxn ang="0">
                  <a:pos x="31" y="0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/>
              <a:ahLst/>
              <a:cxnLst>
                <a:cxn ang="0">
                  <a:pos x="17" y="101"/>
                </a:cxn>
                <a:cxn ang="0">
                  <a:pos x="0" y="0"/>
                </a:cxn>
                <a:cxn ang="0">
                  <a:pos x="59" y="52"/>
                </a:cxn>
                <a:cxn ang="0">
                  <a:pos x="17" y="101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/>
              <a:ahLst/>
              <a:cxnLst>
                <a:cxn ang="0">
                  <a:pos x="17" y="104"/>
                </a:cxn>
                <a:cxn ang="0">
                  <a:pos x="0" y="0"/>
                </a:cxn>
                <a:cxn ang="0">
                  <a:pos x="58" y="54"/>
                </a:cxn>
                <a:cxn ang="0">
                  <a:pos x="17" y="104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" name="Rectangle 10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53" name="Rectangle 10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154" name="Rectangle 10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4081C7E-8458-449C-A4BB-7FEB2F09BB5E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2155" name="Rectangle 10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156" name="Rectangle 10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302516-150E-45A7-BDD8-1F43119AB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81C7E-8458-449C-A4BB-7FEB2F09BB5E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02516-150E-45A7-BDD8-1F43119AB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81C7E-8458-449C-A4BB-7FEB2F09BB5E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02516-150E-45A7-BDD8-1F43119AB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81C7E-8458-449C-A4BB-7FEB2F09BB5E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02516-150E-45A7-BDD8-1F43119AB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81C7E-8458-449C-A4BB-7FEB2F09BB5E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02516-150E-45A7-BDD8-1F43119AB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81C7E-8458-449C-A4BB-7FEB2F09BB5E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02516-150E-45A7-BDD8-1F43119AB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81C7E-8458-449C-A4BB-7FEB2F09BB5E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02516-150E-45A7-BDD8-1F43119AB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81C7E-8458-449C-A4BB-7FEB2F09BB5E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02516-150E-45A7-BDD8-1F43119AB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81C7E-8458-449C-A4BB-7FEB2F09BB5E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02516-150E-45A7-BDD8-1F43119AB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81C7E-8458-449C-A4BB-7FEB2F09BB5E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02516-150E-45A7-BDD8-1F43119AB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81C7E-8458-449C-A4BB-7FEB2F09BB5E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02516-150E-45A7-BDD8-1F43119AB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/>
                <a:ahLst/>
                <a:cxnLst>
                  <a:cxn ang="0">
                    <a:pos x="49" y="304"/>
                  </a:cxn>
                  <a:cxn ang="0">
                    <a:pos x="52" y="294"/>
                  </a:cxn>
                  <a:cxn ang="0">
                    <a:pos x="55" y="288"/>
                  </a:cxn>
                  <a:cxn ang="0">
                    <a:pos x="60" y="272"/>
                  </a:cxn>
                  <a:cxn ang="0">
                    <a:pos x="69" y="245"/>
                  </a:cxn>
                  <a:cxn ang="0">
                    <a:pos x="72" y="232"/>
                  </a:cxn>
                  <a:cxn ang="0">
                    <a:pos x="75" y="213"/>
                  </a:cxn>
                  <a:cxn ang="0">
                    <a:pos x="75" y="203"/>
                  </a:cxn>
                  <a:cxn ang="0">
                    <a:pos x="75" y="191"/>
                  </a:cxn>
                  <a:cxn ang="0">
                    <a:pos x="75" y="181"/>
                  </a:cxn>
                  <a:cxn ang="0">
                    <a:pos x="69" y="171"/>
                  </a:cxn>
                  <a:cxn ang="0">
                    <a:pos x="64" y="162"/>
                  </a:cxn>
                  <a:cxn ang="0">
                    <a:pos x="52" y="148"/>
                  </a:cxn>
                  <a:cxn ang="0">
                    <a:pos x="40" y="135"/>
                  </a:cxn>
                  <a:cxn ang="0">
                    <a:pos x="23" y="110"/>
                  </a:cxn>
                  <a:cxn ang="0">
                    <a:pos x="9" y="94"/>
                  </a:cxn>
                  <a:cxn ang="0">
                    <a:pos x="3" y="84"/>
                  </a:cxn>
                  <a:cxn ang="0">
                    <a:pos x="0" y="74"/>
                  </a:cxn>
                  <a:cxn ang="0">
                    <a:pos x="0" y="58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6" y="16"/>
                  </a:cxn>
                  <a:cxn ang="0">
                    <a:pos x="9" y="0"/>
                  </a:cxn>
                  <a:cxn ang="0">
                    <a:pos x="29" y="22"/>
                  </a:cxn>
                  <a:cxn ang="0">
                    <a:pos x="26" y="32"/>
                  </a:cxn>
                  <a:cxn ang="0">
                    <a:pos x="21" y="48"/>
                  </a:cxn>
                  <a:cxn ang="0">
                    <a:pos x="17" y="62"/>
                  </a:cxn>
                  <a:cxn ang="0">
                    <a:pos x="17" y="74"/>
                  </a:cxn>
                  <a:cxn ang="0">
                    <a:pos x="17" y="84"/>
                  </a:cxn>
                  <a:cxn ang="0">
                    <a:pos x="23" y="100"/>
                  </a:cxn>
                  <a:cxn ang="0">
                    <a:pos x="26" y="110"/>
                  </a:cxn>
                  <a:cxn ang="0">
                    <a:pos x="35" y="119"/>
                  </a:cxn>
                  <a:cxn ang="0">
                    <a:pos x="43" y="129"/>
                  </a:cxn>
                  <a:cxn ang="0">
                    <a:pos x="58" y="142"/>
                  </a:cxn>
                  <a:cxn ang="0">
                    <a:pos x="69" y="154"/>
                  </a:cxn>
                  <a:cxn ang="0">
                    <a:pos x="75" y="168"/>
                  </a:cxn>
                  <a:cxn ang="0">
                    <a:pos x="86" y="187"/>
                  </a:cxn>
                  <a:cxn ang="0">
                    <a:pos x="95" y="200"/>
                  </a:cxn>
                  <a:cxn ang="0">
                    <a:pos x="95" y="210"/>
                  </a:cxn>
                  <a:cxn ang="0">
                    <a:pos x="98" y="226"/>
                  </a:cxn>
                  <a:cxn ang="0">
                    <a:pos x="98" y="248"/>
                  </a:cxn>
                  <a:cxn ang="0">
                    <a:pos x="95" y="262"/>
                  </a:cxn>
                  <a:cxn ang="0">
                    <a:pos x="95" y="278"/>
                  </a:cxn>
                  <a:cxn ang="0">
                    <a:pos x="93" y="288"/>
                  </a:cxn>
                  <a:cxn ang="0">
                    <a:pos x="89" y="300"/>
                  </a:cxn>
                  <a:cxn ang="0">
                    <a:pos x="86" y="310"/>
                  </a:cxn>
                  <a:cxn ang="0">
                    <a:pos x="49" y="304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/>
                <a:ahLst/>
                <a:cxnLst>
                  <a:cxn ang="0">
                    <a:pos x="50" y="305"/>
                  </a:cxn>
                  <a:cxn ang="0">
                    <a:pos x="53" y="296"/>
                  </a:cxn>
                  <a:cxn ang="0">
                    <a:pos x="56" y="292"/>
                  </a:cxn>
                  <a:cxn ang="0">
                    <a:pos x="56" y="286"/>
                  </a:cxn>
                  <a:cxn ang="0">
                    <a:pos x="65" y="270"/>
                  </a:cxn>
                  <a:cxn ang="0">
                    <a:pos x="71" y="247"/>
                  </a:cxn>
                  <a:cxn ang="0">
                    <a:pos x="76" y="231"/>
                  </a:cxn>
                  <a:cxn ang="0">
                    <a:pos x="76" y="215"/>
                  </a:cxn>
                  <a:cxn ang="0">
                    <a:pos x="80" y="202"/>
                  </a:cxn>
                  <a:cxn ang="0">
                    <a:pos x="80" y="188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5" y="159"/>
                  </a:cxn>
                  <a:cxn ang="0">
                    <a:pos x="56" y="146"/>
                  </a:cxn>
                  <a:cxn ang="0">
                    <a:pos x="44" y="134"/>
                  </a:cxn>
                  <a:cxn ang="0">
                    <a:pos x="24" y="110"/>
                  </a:cxn>
                  <a:cxn ang="0">
                    <a:pos x="12" y="91"/>
                  </a:cxn>
                  <a:cxn ang="0">
                    <a:pos x="6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6" y="13"/>
                  </a:cxn>
                  <a:cxn ang="0">
                    <a:pos x="12" y="0"/>
                  </a:cxn>
                  <a:cxn ang="0">
                    <a:pos x="29" y="20"/>
                  </a:cxn>
                  <a:cxn ang="0">
                    <a:pos x="27" y="29"/>
                  </a:cxn>
                  <a:cxn ang="0">
                    <a:pos x="24" y="46"/>
                  </a:cxn>
                  <a:cxn ang="0">
                    <a:pos x="21" y="59"/>
                  </a:cxn>
                  <a:cxn ang="0">
                    <a:pos x="21" y="72"/>
                  </a:cxn>
                  <a:cxn ang="0">
                    <a:pos x="21" y="85"/>
                  </a:cxn>
                  <a:cxn ang="0">
                    <a:pos x="27" y="97"/>
                  </a:cxn>
                  <a:cxn ang="0">
                    <a:pos x="29" y="110"/>
                  </a:cxn>
                  <a:cxn ang="0">
                    <a:pos x="36" y="118"/>
                  </a:cxn>
                  <a:cxn ang="0">
                    <a:pos x="47" y="127"/>
                  </a:cxn>
                  <a:cxn ang="0">
                    <a:pos x="61" y="140"/>
                  </a:cxn>
                  <a:cxn ang="0">
                    <a:pos x="71" y="153"/>
                  </a:cxn>
                  <a:cxn ang="0">
                    <a:pos x="80" y="166"/>
                  </a:cxn>
                  <a:cxn ang="0">
                    <a:pos x="88" y="185"/>
                  </a:cxn>
                  <a:cxn ang="0">
                    <a:pos x="97" y="199"/>
                  </a:cxn>
                  <a:cxn ang="0">
                    <a:pos x="100" y="208"/>
                  </a:cxn>
                  <a:cxn ang="0">
                    <a:pos x="100" y="227"/>
                  </a:cxn>
                  <a:cxn ang="0">
                    <a:pos x="100" y="247"/>
                  </a:cxn>
                  <a:cxn ang="0">
                    <a:pos x="100" y="259"/>
                  </a:cxn>
                  <a:cxn ang="0">
                    <a:pos x="97" y="276"/>
                  </a:cxn>
                  <a:cxn ang="0">
                    <a:pos x="94" y="286"/>
                  </a:cxn>
                  <a:cxn ang="0">
                    <a:pos x="94" y="299"/>
                  </a:cxn>
                  <a:cxn ang="0">
                    <a:pos x="88" y="308"/>
                  </a:cxn>
                  <a:cxn ang="0">
                    <a:pos x="50" y="30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/>
                <a:ahLst/>
                <a:cxnLst>
                  <a:cxn ang="0">
                    <a:pos x="49" y="305"/>
                  </a:cxn>
                  <a:cxn ang="0">
                    <a:pos x="56" y="295"/>
                  </a:cxn>
                  <a:cxn ang="0">
                    <a:pos x="56" y="292"/>
                  </a:cxn>
                  <a:cxn ang="0">
                    <a:pos x="58" y="286"/>
                  </a:cxn>
                  <a:cxn ang="0">
                    <a:pos x="64" y="269"/>
                  </a:cxn>
                  <a:cxn ang="0">
                    <a:pos x="70" y="246"/>
                  </a:cxn>
                  <a:cxn ang="0">
                    <a:pos x="76" y="234"/>
                  </a:cxn>
                  <a:cxn ang="0">
                    <a:pos x="78" y="214"/>
                  </a:cxn>
                  <a:cxn ang="0">
                    <a:pos x="78" y="202"/>
                  </a:cxn>
                  <a:cxn ang="0">
                    <a:pos x="78" y="191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4" y="159"/>
                  </a:cxn>
                  <a:cxn ang="0">
                    <a:pos x="56" y="146"/>
                  </a:cxn>
                  <a:cxn ang="0">
                    <a:pos x="44" y="133"/>
                  </a:cxn>
                  <a:cxn ang="0">
                    <a:pos x="23" y="110"/>
                  </a:cxn>
                  <a:cxn ang="0">
                    <a:pos x="12" y="94"/>
                  </a:cxn>
                  <a:cxn ang="0">
                    <a:pos x="5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5" y="16"/>
                  </a:cxn>
                  <a:cxn ang="0">
                    <a:pos x="12" y="0"/>
                  </a:cxn>
                  <a:cxn ang="0">
                    <a:pos x="32" y="19"/>
                  </a:cxn>
                  <a:cxn ang="0">
                    <a:pos x="26" y="32"/>
                  </a:cxn>
                  <a:cxn ang="0">
                    <a:pos x="23" y="46"/>
                  </a:cxn>
                  <a:cxn ang="0">
                    <a:pos x="20" y="59"/>
                  </a:cxn>
                  <a:cxn ang="0">
                    <a:pos x="20" y="72"/>
                  </a:cxn>
                  <a:cxn ang="0">
                    <a:pos x="20" y="84"/>
                  </a:cxn>
                  <a:cxn ang="0">
                    <a:pos x="26" y="100"/>
                  </a:cxn>
                  <a:cxn ang="0">
                    <a:pos x="29" y="110"/>
                  </a:cxn>
                  <a:cxn ang="0">
                    <a:pos x="35" y="121"/>
                  </a:cxn>
                  <a:cxn ang="0">
                    <a:pos x="46" y="127"/>
                  </a:cxn>
                  <a:cxn ang="0">
                    <a:pos x="61" y="143"/>
                  </a:cxn>
                  <a:cxn ang="0">
                    <a:pos x="73" y="156"/>
                  </a:cxn>
                  <a:cxn ang="0">
                    <a:pos x="78" y="165"/>
                  </a:cxn>
                  <a:cxn ang="0">
                    <a:pos x="90" y="185"/>
                  </a:cxn>
                  <a:cxn ang="0">
                    <a:pos x="96" y="198"/>
                  </a:cxn>
                  <a:cxn ang="0">
                    <a:pos x="99" y="208"/>
                  </a:cxn>
                  <a:cxn ang="0">
                    <a:pos x="102" y="227"/>
                  </a:cxn>
                  <a:cxn ang="0">
                    <a:pos x="102" y="246"/>
                  </a:cxn>
                  <a:cxn ang="0">
                    <a:pos x="99" y="259"/>
                  </a:cxn>
                  <a:cxn ang="0">
                    <a:pos x="99" y="276"/>
                  </a:cxn>
                  <a:cxn ang="0">
                    <a:pos x="96" y="289"/>
                  </a:cxn>
                  <a:cxn ang="0">
                    <a:pos x="93" y="302"/>
                  </a:cxn>
                  <a:cxn ang="0">
                    <a:pos x="87" y="311"/>
                  </a:cxn>
                  <a:cxn ang="0">
                    <a:pos x="49" y="30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6" y="113"/>
                  </a:cxn>
                  <a:cxn ang="0">
                    <a:pos x="18" y="113"/>
                  </a:cxn>
                  <a:cxn ang="0">
                    <a:pos x="28" y="113"/>
                  </a:cxn>
                  <a:cxn ang="0">
                    <a:pos x="36" y="110"/>
                  </a:cxn>
                  <a:cxn ang="0">
                    <a:pos x="48" y="107"/>
                  </a:cxn>
                  <a:cxn ang="0">
                    <a:pos x="58" y="103"/>
                  </a:cxn>
                  <a:cxn ang="0">
                    <a:pos x="64" y="101"/>
                  </a:cxn>
                  <a:cxn ang="0">
                    <a:pos x="69" y="92"/>
                  </a:cxn>
                  <a:cxn ang="0">
                    <a:pos x="76" y="82"/>
                  </a:cxn>
                  <a:cxn ang="0">
                    <a:pos x="79" y="77"/>
                  </a:cxn>
                  <a:cxn ang="0">
                    <a:pos x="82" y="70"/>
                  </a:cxn>
                  <a:cxn ang="0">
                    <a:pos x="94" y="55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30" y="31"/>
                  </a:cxn>
                  <a:cxn ang="0">
                    <a:pos x="143" y="24"/>
                  </a:cxn>
                  <a:cxn ang="0">
                    <a:pos x="155" y="21"/>
                  </a:cxn>
                  <a:cxn ang="0">
                    <a:pos x="164" y="18"/>
                  </a:cxn>
                  <a:cxn ang="0">
                    <a:pos x="176" y="21"/>
                  </a:cxn>
                  <a:cxn ang="0">
                    <a:pos x="191" y="24"/>
                  </a:cxn>
                  <a:cxn ang="0">
                    <a:pos x="206" y="31"/>
                  </a:cxn>
                  <a:cxn ang="0">
                    <a:pos x="213" y="36"/>
                  </a:cxn>
                  <a:cxn ang="0">
                    <a:pos x="219" y="42"/>
                  </a:cxn>
                  <a:cxn ang="0">
                    <a:pos x="228" y="11"/>
                  </a:cxn>
                  <a:cxn ang="0">
                    <a:pos x="221" y="9"/>
                  </a:cxn>
                  <a:cxn ang="0">
                    <a:pos x="206" y="3"/>
                  </a:cxn>
                  <a:cxn ang="0">
                    <a:pos x="195" y="0"/>
                  </a:cxn>
                  <a:cxn ang="0">
                    <a:pos x="180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0" y="9"/>
                  </a:cxn>
                  <a:cxn ang="0">
                    <a:pos x="127" y="15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2"/>
                  </a:cxn>
                  <a:cxn ang="0">
                    <a:pos x="88" y="55"/>
                  </a:cxn>
                  <a:cxn ang="0">
                    <a:pos x="76" y="67"/>
                  </a:cxn>
                  <a:cxn ang="0">
                    <a:pos x="69" y="73"/>
                  </a:cxn>
                  <a:cxn ang="0">
                    <a:pos x="61" y="82"/>
                  </a:cxn>
                  <a:cxn ang="0">
                    <a:pos x="51" y="85"/>
                  </a:cxn>
                  <a:cxn ang="0">
                    <a:pos x="43" y="88"/>
                  </a:cxn>
                  <a:cxn ang="0">
                    <a:pos x="30" y="88"/>
                  </a:cxn>
                  <a:cxn ang="0">
                    <a:pos x="24" y="88"/>
                  </a:cxn>
                  <a:cxn ang="0">
                    <a:pos x="18" y="85"/>
                  </a:cxn>
                  <a:cxn ang="0">
                    <a:pos x="6" y="79"/>
                  </a:cxn>
                  <a:cxn ang="0">
                    <a:pos x="0" y="110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7" y="118"/>
                  </a:cxn>
                  <a:cxn ang="0">
                    <a:pos x="19" y="118"/>
                  </a:cxn>
                  <a:cxn ang="0">
                    <a:pos x="28" y="118"/>
                  </a:cxn>
                  <a:cxn ang="0">
                    <a:pos x="40" y="118"/>
                  </a:cxn>
                  <a:cxn ang="0">
                    <a:pos x="49" y="111"/>
                  </a:cxn>
                  <a:cxn ang="0">
                    <a:pos x="58" y="108"/>
                  </a:cxn>
                  <a:cxn ang="0">
                    <a:pos x="65" y="105"/>
                  </a:cxn>
                  <a:cxn ang="0">
                    <a:pos x="73" y="95"/>
                  </a:cxn>
                  <a:cxn ang="0">
                    <a:pos x="76" y="86"/>
                  </a:cxn>
                  <a:cxn ang="0">
                    <a:pos x="83" y="79"/>
                  </a:cxn>
                  <a:cxn ang="0">
                    <a:pos x="86" y="73"/>
                  </a:cxn>
                  <a:cxn ang="0">
                    <a:pos x="95" y="58"/>
                  </a:cxn>
                  <a:cxn ang="0">
                    <a:pos x="110" y="45"/>
                  </a:cxn>
                  <a:cxn ang="0">
                    <a:pos x="116" y="39"/>
                  </a:cxn>
                  <a:cxn ang="0">
                    <a:pos x="131" y="32"/>
                  </a:cxn>
                  <a:cxn ang="0">
                    <a:pos x="146" y="26"/>
                  </a:cxn>
                  <a:cxn ang="0">
                    <a:pos x="156" y="23"/>
                  </a:cxn>
                  <a:cxn ang="0">
                    <a:pos x="164" y="23"/>
                  </a:cxn>
                  <a:cxn ang="0">
                    <a:pos x="177" y="23"/>
                  </a:cxn>
                  <a:cxn ang="0">
                    <a:pos x="192" y="26"/>
                  </a:cxn>
                  <a:cxn ang="0">
                    <a:pos x="207" y="32"/>
                  </a:cxn>
                  <a:cxn ang="0">
                    <a:pos x="217" y="42"/>
                  </a:cxn>
                  <a:cxn ang="0">
                    <a:pos x="220" y="48"/>
                  </a:cxn>
                  <a:cxn ang="0">
                    <a:pos x="232" y="16"/>
                  </a:cxn>
                  <a:cxn ang="0">
                    <a:pos x="222" y="10"/>
                  </a:cxn>
                  <a:cxn ang="0">
                    <a:pos x="210" y="4"/>
                  </a:cxn>
                  <a:cxn ang="0">
                    <a:pos x="195" y="4"/>
                  </a:cxn>
                  <a:cxn ang="0">
                    <a:pos x="183" y="0"/>
                  </a:cxn>
                  <a:cxn ang="0">
                    <a:pos x="167" y="0"/>
                  </a:cxn>
                  <a:cxn ang="0">
                    <a:pos x="156" y="4"/>
                  </a:cxn>
                  <a:cxn ang="0">
                    <a:pos x="141" y="10"/>
                  </a:cxn>
                  <a:cxn ang="0">
                    <a:pos x="131" y="16"/>
                  </a:cxn>
                  <a:cxn ang="0">
                    <a:pos x="126" y="20"/>
                  </a:cxn>
                  <a:cxn ang="0">
                    <a:pos x="110" y="32"/>
                  </a:cxn>
                  <a:cxn ang="0">
                    <a:pos x="101" y="45"/>
                  </a:cxn>
                  <a:cxn ang="0">
                    <a:pos x="88" y="58"/>
                  </a:cxn>
                  <a:cxn ang="0">
                    <a:pos x="80" y="70"/>
                  </a:cxn>
                  <a:cxn ang="0">
                    <a:pos x="73" y="79"/>
                  </a:cxn>
                  <a:cxn ang="0">
                    <a:pos x="61" y="86"/>
                  </a:cxn>
                  <a:cxn ang="0">
                    <a:pos x="52" y="89"/>
                  </a:cxn>
                  <a:cxn ang="0">
                    <a:pos x="43" y="92"/>
                  </a:cxn>
                  <a:cxn ang="0">
                    <a:pos x="34" y="92"/>
                  </a:cxn>
                  <a:cxn ang="0">
                    <a:pos x="25" y="92"/>
                  </a:cxn>
                  <a:cxn ang="0">
                    <a:pos x="19" y="89"/>
                  </a:cxn>
                  <a:cxn ang="0">
                    <a:pos x="7" y="83"/>
                  </a:cxn>
                  <a:cxn ang="0">
                    <a:pos x="0" y="115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9" y="115"/>
                  </a:cxn>
                  <a:cxn ang="0">
                    <a:pos x="19" y="115"/>
                  </a:cxn>
                  <a:cxn ang="0">
                    <a:pos x="30" y="115"/>
                  </a:cxn>
                  <a:cxn ang="0">
                    <a:pos x="40" y="111"/>
                  </a:cxn>
                  <a:cxn ang="0">
                    <a:pos x="49" y="108"/>
                  </a:cxn>
                  <a:cxn ang="0">
                    <a:pos x="61" y="105"/>
                  </a:cxn>
                  <a:cxn ang="0">
                    <a:pos x="64" y="102"/>
                  </a:cxn>
                  <a:cxn ang="0">
                    <a:pos x="73" y="93"/>
                  </a:cxn>
                  <a:cxn ang="0">
                    <a:pos x="76" y="84"/>
                  </a:cxn>
                  <a:cxn ang="0">
                    <a:pos x="82" y="77"/>
                  </a:cxn>
                  <a:cxn ang="0">
                    <a:pos x="85" y="72"/>
                  </a:cxn>
                  <a:cxn ang="0">
                    <a:pos x="95" y="56"/>
                  </a:cxn>
                  <a:cxn ang="0">
                    <a:pos x="110" y="43"/>
                  </a:cxn>
                  <a:cxn ang="0">
                    <a:pos x="116" y="38"/>
                  </a:cxn>
                  <a:cxn ang="0">
                    <a:pos x="131" y="31"/>
                  </a:cxn>
                  <a:cxn ang="0">
                    <a:pos x="146" y="25"/>
                  </a:cxn>
                  <a:cxn ang="0">
                    <a:pos x="155" y="22"/>
                  </a:cxn>
                  <a:cxn ang="0">
                    <a:pos x="167" y="18"/>
                  </a:cxn>
                  <a:cxn ang="0">
                    <a:pos x="176" y="22"/>
                  </a:cxn>
                  <a:cxn ang="0">
                    <a:pos x="191" y="25"/>
                  </a:cxn>
                  <a:cxn ang="0">
                    <a:pos x="206" y="31"/>
                  </a:cxn>
                  <a:cxn ang="0">
                    <a:pos x="216" y="38"/>
                  </a:cxn>
                  <a:cxn ang="0">
                    <a:pos x="219" y="46"/>
                  </a:cxn>
                  <a:cxn ang="0">
                    <a:pos x="231" y="13"/>
                  </a:cxn>
                  <a:cxn ang="0">
                    <a:pos x="222" y="10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82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3" y="10"/>
                  </a:cxn>
                  <a:cxn ang="0">
                    <a:pos x="131" y="13"/>
                  </a:cxn>
                  <a:cxn ang="0">
                    <a:pos x="125" y="18"/>
                  </a:cxn>
                  <a:cxn ang="0">
                    <a:pos x="113" y="31"/>
                  </a:cxn>
                  <a:cxn ang="0">
                    <a:pos x="100" y="43"/>
                  </a:cxn>
                  <a:cxn ang="0">
                    <a:pos x="88" y="56"/>
                  </a:cxn>
                  <a:cxn ang="0">
                    <a:pos x="80" y="69"/>
                  </a:cxn>
                  <a:cxn ang="0">
                    <a:pos x="73" y="74"/>
                  </a:cxn>
                  <a:cxn ang="0">
                    <a:pos x="61" y="84"/>
                  </a:cxn>
                  <a:cxn ang="0">
                    <a:pos x="52" y="87"/>
                  </a:cxn>
                  <a:cxn ang="0">
                    <a:pos x="45" y="90"/>
                  </a:cxn>
                  <a:cxn ang="0">
                    <a:pos x="34" y="90"/>
                  </a:cxn>
                  <a:cxn ang="0">
                    <a:pos x="25" y="90"/>
                  </a:cxn>
                  <a:cxn ang="0">
                    <a:pos x="19" y="87"/>
                  </a:cxn>
                  <a:cxn ang="0">
                    <a:pos x="7" y="80"/>
                  </a:cxn>
                  <a:cxn ang="0">
                    <a:pos x="0" y="111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/>
                <a:ahLst/>
                <a:cxnLst>
                  <a:cxn ang="0">
                    <a:pos x="232" y="115"/>
                  </a:cxn>
                  <a:cxn ang="0">
                    <a:pos x="222" y="115"/>
                  </a:cxn>
                  <a:cxn ang="0">
                    <a:pos x="214" y="118"/>
                  </a:cxn>
                  <a:cxn ang="0">
                    <a:pos x="201" y="118"/>
                  </a:cxn>
                  <a:cxn ang="0">
                    <a:pos x="192" y="115"/>
                  </a:cxn>
                  <a:cxn ang="0">
                    <a:pos x="183" y="112"/>
                  </a:cxn>
                  <a:cxn ang="0">
                    <a:pos x="171" y="106"/>
                  </a:cxn>
                  <a:cxn ang="0">
                    <a:pos x="164" y="102"/>
                  </a:cxn>
                  <a:cxn ang="0">
                    <a:pos x="158" y="94"/>
                  </a:cxn>
                  <a:cxn ang="0">
                    <a:pos x="153" y="84"/>
                  </a:cxn>
                  <a:cxn ang="0">
                    <a:pos x="149" y="78"/>
                  </a:cxn>
                  <a:cxn ang="0">
                    <a:pos x="146" y="71"/>
                  </a:cxn>
                  <a:cxn ang="0">
                    <a:pos x="134" y="59"/>
                  </a:cxn>
                  <a:cxn ang="0">
                    <a:pos x="122" y="44"/>
                  </a:cxn>
                  <a:cxn ang="0">
                    <a:pos x="113" y="37"/>
                  </a:cxn>
                  <a:cxn ang="0">
                    <a:pos x="97" y="31"/>
                  </a:cxn>
                  <a:cxn ang="0">
                    <a:pos x="85" y="28"/>
                  </a:cxn>
                  <a:cxn ang="0">
                    <a:pos x="73" y="24"/>
                  </a:cxn>
                  <a:cxn ang="0">
                    <a:pos x="64" y="21"/>
                  </a:cxn>
                  <a:cxn ang="0">
                    <a:pos x="52" y="24"/>
                  </a:cxn>
                  <a:cxn ang="0">
                    <a:pos x="39" y="28"/>
                  </a:cxn>
                  <a:cxn ang="0">
                    <a:pos x="24" y="31"/>
                  </a:cxn>
                  <a:cxn ang="0">
                    <a:pos x="15" y="40"/>
                  </a:cxn>
                  <a:cxn ang="0">
                    <a:pos x="9" y="47"/>
                  </a:cxn>
                  <a:cxn ang="0">
                    <a:pos x="0" y="16"/>
                  </a:cxn>
                  <a:cxn ang="0">
                    <a:pos x="6" y="9"/>
                  </a:cxn>
                  <a:cxn ang="0">
                    <a:pos x="21" y="6"/>
                  </a:cxn>
                  <a:cxn ang="0">
                    <a:pos x="33" y="3"/>
                  </a:cxn>
                  <a:cxn ang="0">
                    <a:pos x="49" y="0"/>
                  </a:cxn>
                  <a:cxn ang="0">
                    <a:pos x="61" y="3"/>
                  </a:cxn>
                  <a:cxn ang="0">
                    <a:pos x="73" y="6"/>
                  </a:cxn>
                  <a:cxn ang="0">
                    <a:pos x="88" y="13"/>
                  </a:cxn>
                  <a:cxn ang="0">
                    <a:pos x="100" y="16"/>
                  </a:cxn>
                  <a:cxn ang="0">
                    <a:pos x="107" y="21"/>
                  </a:cxn>
                  <a:cxn ang="0">
                    <a:pos x="118" y="31"/>
                  </a:cxn>
                  <a:cxn ang="0">
                    <a:pos x="131" y="47"/>
                  </a:cxn>
                  <a:cxn ang="0">
                    <a:pos x="143" y="59"/>
                  </a:cxn>
                  <a:cxn ang="0">
                    <a:pos x="153" y="71"/>
                  </a:cxn>
                  <a:cxn ang="0">
                    <a:pos x="158" y="78"/>
                  </a:cxn>
                  <a:cxn ang="0">
                    <a:pos x="168" y="84"/>
                  </a:cxn>
                  <a:cxn ang="0">
                    <a:pos x="177" y="91"/>
                  </a:cxn>
                  <a:cxn ang="0">
                    <a:pos x="186" y="94"/>
                  </a:cxn>
                  <a:cxn ang="0">
                    <a:pos x="199" y="94"/>
                  </a:cxn>
                  <a:cxn ang="0">
                    <a:pos x="204" y="91"/>
                  </a:cxn>
                  <a:cxn ang="0">
                    <a:pos x="214" y="91"/>
                  </a:cxn>
                  <a:cxn ang="0">
                    <a:pos x="225" y="84"/>
                  </a:cxn>
                  <a:cxn ang="0">
                    <a:pos x="232" y="115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/>
                <a:ahLst/>
                <a:cxnLst>
                  <a:cxn ang="0">
                    <a:pos x="231" y="110"/>
                  </a:cxn>
                  <a:cxn ang="0">
                    <a:pos x="221" y="113"/>
                  </a:cxn>
                  <a:cxn ang="0">
                    <a:pos x="213" y="113"/>
                  </a:cxn>
                  <a:cxn ang="0">
                    <a:pos x="201" y="113"/>
                  </a:cxn>
                  <a:cxn ang="0">
                    <a:pos x="191" y="113"/>
                  </a:cxn>
                  <a:cxn ang="0">
                    <a:pos x="183" y="110"/>
                  </a:cxn>
                  <a:cxn ang="0">
                    <a:pos x="170" y="104"/>
                  </a:cxn>
                  <a:cxn ang="0">
                    <a:pos x="167" y="102"/>
                  </a:cxn>
                  <a:cxn ang="0">
                    <a:pos x="158" y="92"/>
                  </a:cxn>
                  <a:cxn ang="0">
                    <a:pos x="155" y="82"/>
                  </a:cxn>
                  <a:cxn ang="0">
                    <a:pos x="148" y="77"/>
                  </a:cxn>
                  <a:cxn ang="0">
                    <a:pos x="145" y="71"/>
                  </a:cxn>
                  <a:cxn ang="0">
                    <a:pos x="133" y="56"/>
                  </a:cxn>
                  <a:cxn ang="0">
                    <a:pos x="122" y="43"/>
                  </a:cxn>
                  <a:cxn ang="0">
                    <a:pos x="112" y="36"/>
                  </a:cxn>
                  <a:cxn ang="0">
                    <a:pos x="100" y="31"/>
                  </a:cxn>
                  <a:cxn ang="0">
                    <a:pos x="85" y="25"/>
                  </a:cxn>
                  <a:cxn ang="0">
                    <a:pos x="76" y="21"/>
                  </a:cxn>
                  <a:cxn ang="0">
                    <a:pos x="64" y="21"/>
                  </a:cxn>
                  <a:cxn ang="0">
                    <a:pos x="54" y="21"/>
                  </a:cxn>
                  <a:cxn ang="0">
                    <a:pos x="39" y="25"/>
                  </a:cxn>
                  <a:cxn ang="0">
                    <a:pos x="24" y="31"/>
                  </a:cxn>
                  <a:cxn ang="0">
                    <a:pos x="15" y="36"/>
                  </a:cxn>
                  <a:cxn ang="0">
                    <a:pos x="9" y="46"/>
                  </a:cxn>
                  <a:cxn ang="0">
                    <a:pos x="0" y="15"/>
                  </a:cxn>
                  <a:cxn ang="0">
                    <a:pos x="9" y="10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100" y="15"/>
                  </a:cxn>
                  <a:cxn ang="0">
                    <a:pos x="106" y="18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43" y="58"/>
                  </a:cxn>
                  <a:cxn ang="0">
                    <a:pos x="152" y="67"/>
                  </a:cxn>
                  <a:cxn ang="0">
                    <a:pos x="158" y="77"/>
                  </a:cxn>
                  <a:cxn ang="0">
                    <a:pos x="167" y="82"/>
                  </a:cxn>
                  <a:cxn ang="0">
                    <a:pos x="179" y="86"/>
                  </a:cxn>
                  <a:cxn ang="0">
                    <a:pos x="185" y="89"/>
                  </a:cxn>
                  <a:cxn ang="0">
                    <a:pos x="198" y="89"/>
                  </a:cxn>
                  <a:cxn ang="0">
                    <a:pos x="206" y="89"/>
                  </a:cxn>
                  <a:cxn ang="0">
                    <a:pos x="213" y="86"/>
                  </a:cxn>
                  <a:cxn ang="0">
                    <a:pos x="224" y="79"/>
                  </a:cxn>
                  <a:cxn ang="0">
                    <a:pos x="231" y="110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/>
                <a:ahLst/>
                <a:cxnLst>
                  <a:cxn ang="0">
                    <a:pos x="232" y="116"/>
                  </a:cxn>
                  <a:cxn ang="0">
                    <a:pos x="223" y="116"/>
                  </a:cxn>
                  <a:cxn ang="0">
                    <a:pos x="214" y="119"/>
                  </a:cxn>
                  <a:cxn ang="0">
                    <a:pos x="204" y="119"/>
                  </a:cxn>
                  <a:cxn ang="0">
                    <a:pos x="193" y="116"/>
                  </a:cxn>
                  <a:cxn ang="0">
                    <a:pos x="183" y="112"/>
                  </a:cxn>
                  <a:cxn ang="0">
                    <a:pos x="174" y="106"/>
                  </a:cxn>
                  <a:cxn ang="0">
                    <a:pos x="168" y="103"/>
                  </a:cxn>
                  <a:cxn ang="0">
                    <a:pos x="158" y="94"/>
                  </a:cxn>
                  <a:cxn ang="0">
                    <a:pos x="156" y="85"/>
                  </a:cxn>
                  <a:cxn ang="0">
                    <a:pos x="150" y="78"/>
                  </a:cxn>
                  <a:cxn ang="0">
                    <a:pos x="147" y="72"/>
                  </a:cxn>
                  <a:cxn ang="0">
                    <a:pos x="137" y="60"/>
                  </a:cxn>
                  <a:cxn ang="0">
                    <a:pos x="122" y="44"/>
                  </a:cxn>
                  <a:cxn ang="0">
                    <a:pos x="116" y="38"/>
                  </a:cxn>
                  <a:cxn ang="0">
                    <a:pos x="101" y="31"/>
                  </a:cxn>
                  <a:cxn ang="0">
                    <a:pos x="86" y="25"/>
                  </a:cxn>
                  <a:cxn ang="0">
                    <a:pos x="76" y="22"/>
                  </a:cxn>
                  <a:cxn ang="0">
                    <a:pos x="67" y="22"/>
                  </a:cxn>
                  <a:cxn ang="0">
                    <a:pos x="55" y="22"/>
                  </a:cxn>
                  <a:cxn ang="0">
                    <a:pos x="40" y="28"/>
                  </a:cxn>
                  <a:cxn ang="0">
                    <a:pos x="25" y="31"/>
                  </a:cxn>
                  <a:cxn ang="0">
                    <a:pos x="18" y="41"/>
                  </a:cxn>
                  <a:cxn ang="0">
                    <a:pos x="12" y="47"/>
                  </a:cxn>
                  <a:cxn ang="0">
                    <a:pos x="0" y="16"/>
                  </a:cxn>
                  <a:cxn ang="0">
                    <a:pos x="10" y="10"/>
                  </a:cxn>
                  <a:cxn ang="0">
                    <a:pos x="21" y="7"/>
                  </a:cxn>
                  <a:cxn ang="0">
                    <a:pos x="36" y="3"/>
                  </a:cxn>
                  <a:cxn ang="0">
                    <a:pos x="49" y="0"/>
                  </a:cxn>
                  <a:cxn ang="0">
                    <a:pos x="64" y="3"/>
                  </a:cxn>
                  <a:cxn ang="0">
                    <a:pos x="76" y="7"/>
                  </a:cxn>
                  <a:cxn ang="0">
                    <a:pos x="89" y="13"/>
                  </a:cxn>
                  <a:cxn ang="0">
                    <a:pos x="101" y="16"/>
                  </a:cxn>
                  <a:cxn ang="0">
                    <a:pos x="107" y="22"/>
                  </a:cxn>
                  <a:cxn ang="0">
                    <a:pos x="119" y="31"/>
                  </a:cxn>
                  <a:cxn ang="0">
                    <a:pos x="132" y="47"/>
                  </a:cxn>
                  <a:cxn ang="0">
                    <a:pos x="143" y="60"/>
                  </a:cxn>
                  <a:cxn ang="0">
                    <a:pos x="153" y="72"/>
                  </a:cxn>
                  <a:cxn ang="0">
                    <a:pos x="158" y="78"/>
                  </a:cxn>
                  <a:cxn ang="0">
                    <a:pos x="171" y="85"/>
                  </a:cxn>
                  <a:cxn ang="0">
                    <a:pos x="180" y="91"/>
                  </a:cxn>
                  <a:cxn ang="0">
                    <a:pos x="189" y="94"/>
                  </a:cxn>
                  <a:cxn ang="0">
                    <a:pos x="199" y="94"/>
                  </a:cxn>
                  <a:cxn ang="0">
                    <a:pos x="208" y="91"/>
                  </a:cxn>
                  <a:cxn ang="0">
                    <a:pos x="214" y="91"/>
                  </a:cxn>
                  <a:cxn ang="0">
                    <a:pos x="226" y="85"/>
                  </a:cxn>
                  <a:cxn ang="0">
                    <a:pos x="232" y="116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/>
                <a:ahLst/>
                <a:cxnLst>
                  <a:cxn ang="0">
                    <a:pos x="227" y="112"/>
                  </a:cxn>
                  <a:cxn ang="0">
                    <a:pos x="220" y="115"/>
                  </a:cxn>
                  <a:cxn ang="0">
                    <a:pos x="209" y="115"/>
                  </a:cxn>
                  <a:cxn ang="0">
                    <a:pos x="200" y="115"/>
                  </a:cxn>
                  <a:cxn ang="0">
                    <a:pos x="187" y="112"/>
                  </a:cxn>
                  <a:cxn ang="0">
                    <a:pos x="179" y="108"/>
                  </a:cxn>
                  <a:cxn ang="0">
                    <a:pos x="169" y="105"/>
                  </a:cxn>
                  <a:cxn ang="0">
                    <a:pos x="164" y="100"/>
                  </a:cxn>
                  <a:cxn ang="0">
                    <a:pos x="157" y="90"/>
                  </a:cxn>
                  <a:cxn ang="0">
                    <a:pos x="151" y="84"/>
                  </a:cxn>
                  <a:cxn ang="0">
                    <a:pos x="148" y="77"/>
                  </a:cxn>
                  <a:cxn ang="0">
                    <a:pos x="145" y="72"/>
                  </a:cxn>
                  <a:cxn ang="0">
                    <a:pos x="133" y="56"/>
                  </a:cxn>
                  <a:cxn ang="0">
                    <a:pos x="118" y="41"/>
                  </a:cxn>
                  <a:cxn ang="0">
                    <a:pos x="112" y="35"/>
                  </a:cxn>
                  <a:cxn ang="0">
                    <a:pos x="96" y="31"/>
                  </a:cxn>
                  <a:cxn ang="0">
                    <a:pos x="84" y="25"/>
                  </a:cxn>
                  <a:cxn ang="0">
                    <a:pos x="73" y="22"/>
                  </a:cxn>
                  <a:cxn ang="0">
                    <a:pos x="63" y="19"/>
                  </a:cxn>
                  <a:cxn ang="0">
                    <a:pos x="51" y="22"/>
                  </a:cxn>
                  <a:cxn ang="0">
                    <a:pos x="36" y="25"/>
                  </a:cxn>
                  <a:cxn ang="0">
                    <a:pos x="21" y="31"/>
                  </a:cxn>
                  <a:cxn ang="0">
                    <a:pos x="15" y="38"/>
                  </a:cxn>
                  <a:cxn ang="0">
                    <a:pos x="9" y="43"/>
                  </a:cxn>
                  <a:cxn ang="0">
                    <a:pos x="0" y="13"/>
                  </a:cxn>
                  <a:cxn ang="0">
                    <a:pos x="6" y="10"/>
                  </a:cxn>
                  <a:cxn ang="0">
                    <a:pos x="21" y="4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1" y="0"/>
                  </a:cxn>
                  <a:cxn ang="0">
                    <a:pos x="73" y="4"/>
                  </a:cxn>
                  <a:cxn ang="0">
                    <a:pos x="88" y="10"/>
                  </a:cxn>
                  <a:cxn ang="0">
                    <a:pos x="96" y="13"/>
                  </a:cxn>
                  <a:cxn ang="0">
                    <a:pos x="103" y="19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39" y="56"/>
                  </a:cxn>
                  <a:cxn ang="0">
                    <a:pos x="148" y="69"/>
                  </a:cxn>
                  <a:cxn ang="0">
                    <a:pos x="157" y="74"/>
                  </a:cxn>
                  <a:cxn ang="0">
                    <a:pos x="166" y="84"/>
                  </a:cxn>
                  <a:cxn ang="0">
                    <a:pos x="175" y="87"/>
                  </a:cxn>
                  <a:cxn ang="0">
                    <a:pos x="184" y="90"/>
                  </a:cxn>
                  <a:cxn ang="0">
                    <a:pos x="194" y="90"/>
                  </a:cxn>
                  <a:cxn ang="0">
                    <a:pos x="202" y="90"/>
                  </a:cxn>
                  <a:cxn ang="0">
                    <a:pos x="209" y="87"/>
                  </a:cxn>
                  <a:cxn ang="0">
                    <a:pos x="220" y="81"/>
                  </a:cxn>
                  <a:cxn ang="0">
                    <a:pos x="227" y="112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/>
                <a:ahLst/>
                <a:cxnLst>
                  <a:cxn ang="0">
                    <a:pos x="227" y="3"/>
                  </a:cxn>
                  <a:cxn ang="0">
                    <a:pos x="220" y="3"/>
                  </a:cxn>
                  <a:cxn ang="0">
                    <a:pos x="209" y="0"/>
                  </a:cxn>
                  <a:cxn ang="0">
                    <a:pos x="200" y="0"/>
                  </a:cxn>
                  <a:cxn ang="0">
                    <a:pos x="190" y="3"/>
                  </a:cxn>
                  <a:cxn ang="0">
                    <a:pos x="179" y="6"/>
                  </a:cxn>
                  <a:cxn ang="0">
                    <a:pos x="169" y="9"/>
                  </a:cxn>
                  <a:cxn ang="0">
                    <a:pos x="164" y="16"/>
                  </a:cxn>
                  <a:cxn ang="0">
                    <a:pos x="157" y="24"/>
                  </a:cxn>
                  <a:cxn ang="0">
                    <a:pos x="151" y="34"/>
                  </a:cxn>
                  <a:cxn ang="0">
                    <a:pos x="148" y="40"/>
                  </a:cxn>
                  <a:cxn ang="0">
                    <a:pos x="145" y="47"/>
                  </a:cxn>
                  <a:cxn ang="0">
                    <a:pos x="133" y="58"/>
                  </a:cxn>
                  <a:cxn ang="0">
                    <a:pos x="118" y="74"/>
                  </a:cxn>
                  <a:cxn ang="0">
                    <a:pos x="112" y="78"/>
                  </a:cxn>
                  <a:cxn ang="0">
                    <a:pos x="96" y="87"/>
                  </a:cxn>
                  <a:cxn ang="0">
                    <a:pos x="84" y="90"/>
                  </a:cxn>
                  <a:cxn ang="0">
                    <a:pos x="73" y="94"/>
                  </a:cxn>
                  <a:cxn ang="0">
                    <a:pos x="63" y="96"/>
                  </a:cxn>
                  <a:cxn ang="0">
                    <a:pos x="51" y="94"/>
                  </a:cxn>
                  <a:cxn ang="0">
                    <a:pos x="36" y="90"/>
                  </a:cxn>
                  <a:cxn ang="0">
                    <a:pos x="21" y="84"/>
                  </a:cxn>
                  <a:cxn ang="0">
                    <a:pos x="15" y="78"/>
                  </a:cxn>
                  <a:cxn ang="0">
                    <a:pos x="9" y="71"/>
                  </a:cxn>
                  <a:cxn ang="0">
                    <a:pos x="0" y="102"/>
                  </a:cxn>
                  <a:cxn ang="0">
                    <a:pos x="6" y="109"/>
                  </a:cxn>
                  <a:cxn ang="0">
                    <a:pos x="18" y="112"/>
                  </a:cxn>
                  <a:cxn ang="0">
                    <a:pos x="33" y="115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9"/>
                  </a:cxn>
                  <a:cxn ang="0">
                    <a:pos x="96" y="102"/>
                  </a:cxn>
                  <a:cxn ang="0">
                    <a:pos x="103" y="96"/>
                  </a:cxn>
                  <a:cxn ang="0">
                    <a:pos x="118" y="84"/>
                  </a:cxn>
                  <a:cxn ang="0">
                    <a:pos x="130" y="71"/>
                  </a:cxn>
                  <a:cxn ang="0">
                    <a:pos x="139" y="58"/>
                  </a:cxn>
                  <a:cxn ang="0">
                    <a:pos x="148" y="47"/>
                  </a:cxn>
                  <a:cxn ang="0">
                    <a:pos x="157" y="40"/>
                  </a:cxn>
                  <a:cxn ang="0">
                    <a:pos x="166" y="34"/>
                  </a:cxn>
                  <a:cxn ang="0">
                    <a:pos x="175" y="27"/>
                  </a:cxn>
                  <a:cxn ang="0">
                    <a:pos x="184" y="24"/>
                  </a:cxn>
                  <a:cxn ang="0">
                    <a:pos x="194" y="24"/>
                  </a:cxn>
                  <a:cxn ang="0">
                    <a:pos x="202" y="24"/>
                  </a:cxn>
                  <a:cxn ang="0">
                    <a:pos x="209" y="27"/>
                  </a:cxn>
                  <a:cxn ang="0">
                    <a:pos x="220" y="34"/>
                  </a:cxn>
                  <a:cxn ang="0">
                    <a:pos x="227" y="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39"/>
                  </a:cxn>
                  <a:cxn ang="0">
                    <a:pos x="41" y="60"/>
                  </a:cxn>
                  <a:cxn ang="0">
                    <a:pos x="65" y="20"/>
                  </a:cxn>
                  <a:cxn ang="0">
                    <a:pos x="21" y="0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44"/>
                  </a:cxn>
                  <a:cxn ang="0">
                    <a:pos x="40" y="64"/>
                  </a:cxn>
                  <a:cxn ang="0">
                    <a:pos x="60" y="20"/>
                  </a:cxn>
                  <a:cxn ang="0">
                    <a:pos x="20" y="0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4"/>
                  </a:cxn>
                  <a:cxn ang="0">
                    <a:pos x="38" y="64"/>
                  </a:cxn>
                  <a:cxn ang="0">
                    <a:pos x="56" y="23"/>
                  </a:cxn>
                  <a:cxn ang="0">
                    <a:pos x="18" y="0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6" y="49"/>
                  </a:cxn>
                  <a:cxn ang="0">
                    <a:pos x="16" y="0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7" y="49"/>
                  </a:cxn>
                  <a:cxn ang="0">
                    <a:pos x="16" y="0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3"/>
                  </a:cxn>
                  <a:cxn ang="0">
                    <a:pos x="58" y="50"/>
                  </a:cxn>
                  <a:cxn ang="0">
                    <a:pos x="16" y="0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01"/>
                  </a:cxn>
                  <a:cxn ang="0">
                    <a:pos x="55" y="49"/>
                  </a:cxn>
                  <a:cxn ang="0">
                    <a:pos x="14" y="0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6" y="51"/>
                  </a:cxn>
                  <a:cxn ang="0">
                    <a:pos x="16" y="101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/>
                <a:ahLst/>
                <a:cxnLst>
                  <a:cxn ang="0">
                    <a:pos x="27" y="87"/>
                  </a:cxn>
                  <a:cxn ang="0">
                    <a:pos x="45" y="46"/>
                  </a:cxn>
                  <a:cxn ang="0">
                    <a:pos x="18" y="0"/>
                  </a:cxn>
                  <a:cxn ang="0">
                    <a:pos x="0" y="49"/>
                  </a:cxn>
                  <a:cxn ang="0">
                    <a:pos x="27" y="87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/>
                <a:ahLst/>
                <a:cxnLst>
                  <a:cxn ang="0">
                    <a:pos x="19" y="84"/>
                  </a:cxn>
                  <a:cxn ang="0">
                    <a:pos x="0" y="45"/>
                  </a:cxn>
                  <a:cxn ang="0">
                    <a:pos x="27" y="0"/>
                  </a:cxn>
                  <a:cxn ang="0">
                    <a:pos x="46" y="45"/>
                  </a:cxn>
                  <a:cxn ang="0">
                    <a:pos x="19" y="84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/>
                <a:ahLst/>
                <a:cxnLst>
                  <a:cxn ang="0">
                    <a:pos x="152" y="27"/>
                  </a:cxn>
                  <a:cxn ang="0">
                    <a:pos x="143" y="24"/>
                  </a:cxn>
                  <a:cxn ang="0">
                    <a:pos x="130" y="24"/>
                  </a:cxn>
                  <a:cxn ang="0">
                    <a:pos x="122" y="27"/>
                  </a:cxn>
                  <a:cxn ang="0">
                    <a:pos x="115" y="36"/>
                  </a:cxn>
                  <a:cxn ang="0">
                    <a:pos x="109" y="44"/>
                  </a:cxn>
                  <a:cxn ang="0">
                    <a:pos x="97" y="59"/>
                  </a:cxn>
                  <a:cxn ang="0">
                    <a:pos x="89" y="68"/>
                  </a:cxn>
                  <a:cxn ang="0">
                    <a:pos x="73" y="71"/>
                  </a:cxn>
                  <a:cxn ang="0">
                    <a:pos x="61" y="68"/>
                  </a:cxn>
                  <a:cxn ang="0">
                    <a:pos x="51" y="62"/>
                  </a:cxn>
                  <a:cxn ang="0">
                    <a:pos x="39" y="56"/>
                  </a:cxn>
                  <a:cxn ang="0">
                    <a:pos x="28" y="53"/>
                  </a:cxn>
                  <a:cxn ang="0">
                    <a:pos x="15" y="53"/>
                  </a:cxn>
                  <a:cxn ang="0">
                    <a:pos x="6" y="56"/>
                  </a:cxn>
                  <a:cxn ang="0">
                    <a:pos x="3" y="51"/>
                  </a:cxn>
                  <a:cxn ang="0">
                    <a:pos x="9" y="47"/>
                  </a:cxn>
                  <a:cxn ang="0">
                    <a:pos x="21" y="44"/>
                  </a:cxn>
                  <a:cxn ang="0">
                    <a:pos x="30" y="44"/>
                  </a:cxn>
                  <a:cxn ang="0">
                    <a:pos x="43" y="53"/>
                  </a:cxn>
                  <a:cxn ang="0">
                    <a:pos x="54" y="56"/>
                  </a:cxn>
                  <a:cxn ang="0">
                    <a:pos x="67" y="59"/>
                  </a:cxn>
                  <a:cxn ang="0">
                    <a:pos x="79" y="59"/>
                  </a:cxn>
                  <a:cxn ang="0">
                    <a:pos x="89" y="56"/>
                  </a:cxn>
                  <a:cxn ang="0">
                    <a:pos x="97" y="51"/>
                  </a:cxn>
                  <a:cxn ang="0">
                    <a:pos x="107" y="39"/>
                  </a:cxn>
                  <a:cxn ang="0">
                    <a:pos x="115" y="21"/>
                  </a:cxn>
                  <a:cxn ang="0">
                    <a:pos x="122" y="6"/>
                  </a:cxn>
                  <a:cxn ang="0">
                    <a:pos x="130" y="0"/>
                  </a:cxn>
                  <a:cxn ang="0">
                    <a:pos x="137" y="0"/>
                  </a:cxn>
                  <a:cxn ang="0">
                    <a:pos x="146" y="3"/>
                  </a:cxn>
                  <a:cxn ang="0">
                    <a:pos x="158" y="30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/>
                <a:ahLst/>
                <a:cxnLst>
                  <a:cxn ang="0">
                    <a:pos x="147" y="27"/>
                  </a:cxn>
                  <a:cxn ang="0">
                    <a:pos x="138" y="24"/>
                  </a:cxn>
                  <a:cxn ang="0">
                    <a:pos x="127" y="24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5" y="48"/>
                  </a:cxn>
                  <a:cxn ang="0">
                    <a:pos x="97" y="60"/>
                  </a:cxn>
                  <a:cxn ang="0">
                    <a:pos x="84" y="69"/>
                  </a:cxn>
                  <a:cxn ang="0">
                    <a:pos x="69" y="72"/>
                  </a:cxn>
                  <a:cxn ang="0">
                    <a:pos x="57" y="69"/>
                  </a:cxn>
                  <a:cxn ang="0">
                    <a:pos x="49" y="63"/>
                  </a:cxn>
                  <a:cxn ang="0">
                    <a:pos x="37" y="57"/>
                  </a:cxn>
                  <a:cxn ang="0">
                    <a:pos x="24" y="54"/>
                  </a:cxn>
                  <a:cxn ang="0">
                    <a:pos x="12" y="54"/>
                  </a:cxn>
                  <a:cxn ang="0">
                    <a:pos x="4" y="57"/>
                  </a:cxn>
                  <a:cxn ang="0">
                    <a:pos x="0" y="54"/>
                  </a:cxn>
                  <a:cxn ang="0">
                    <a:pos x="7" y="48"/>
                  </a:cxn>
                  <a:cxn ang="0">
                    <a:pos x="19" y="45"/>
                  </a:cxn>
                  <a:cxn ang="0">
                    <a:pos x="27" y="48"/>
                  </a:cxn>
                  <a:cxn ang="0">
                    <a:pos x="39" y="54"/>
                  </a:cxn>
                  <a:cxn ang="0">
                    <a:pos x="52" y="60"/>
                  </a:cxn>
                  <a:cxn ang="0">
                    <a:pos x="64" y="60"/>
                  </a:cxn>
                  <a:cxn ang="0">
                    <a:pos x="75" y="60"/>
                  </a:cxn>
                  <a:cxn ang="0">
                    <a:pos x="84" y="57"/>
                  </a:cxn>
                  <a:cxn ang="0">
                    <a:pos x="93" y="51"/>
                  </a:cxn>
                  <a:cxn ang="0">
                    <a:pos x="102" y="39"/>
                  </a:cxn>
                  <a:cxn ang="0">
                    <a:pos x="112" y="22"/>
                  </a:cxn>
                  <a:cxn ang="0">
                    <a:pos x="120" y="7"/>
                  </a:cxn>
                  <a:cxn ang="0">
                    <a:pos x="127" y="0"/>
                  </a:cxn>
                  <a:cxn ang="0">
                    <a:pos x="135" y="0"/>
                  </a:cxn>
                  <a:cxn ang="0">
                    <a:pos x="145" y="3"/>
                  </a:cxn>
                  <a:cxn ang="0">
                    <a:pos x="153" y="30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/>
                <a:ahLst/>
                <a:cxnLst>
                  <a:cxn ang="0">
                    <a:pos x="149" y="27"/>
                  </a:cxn>
                  <a:cxn ang="0">
                    <a:pos x="141" y="25"/>
                  </a:cxn>
                  <a:cxn ang="0">
                    <a:pos x="129" y="25"/>
                  </a:cxn>
                  <a:cxn ang="0">
                    <a:pos x="120" y="27"/>
                  </a:cxn>
                  <a:cxn ang="0">
                    <a:pos x="114" y="36"/>
                  </a:cxn>
                  <a:cxn ang="0">
                    <a:pos x="105" y="48"/>
                  </a:cxn>
                  <a:cxn ang="0">
                    <a:pos x="99" y="61"/>
                  </a:cxn>
                  <a:cxn ang="0">
                    <a:pos x="84" y="70"/>
                  </a:cxn>
                  <a:cxn ang="0">
                    <a:pos x="72" y="73"/>
                  </a:cxn>
                  <a:cxn ang="0">
                    <a:pos x="60" y="70"/>
                  </a:cxn>
                  <a:cxn ang="0">
                    <a:pos x="51" y="64"/>
                  </a:cxn>
                  <a:cxn ang="0">
                    <a:pos x="39" y="58"/>
                  </a:cxn>
                  <a:cxn ang="0">
                    <a:pos x="27" y="51"/>
                  </a:cxn>
                  <a:cxn ang="0">
                    <a:pos x="15" y="51"/>
                  </a:cxn>
                  <a:cxn ang="0">
                    <a:pos x="7" y="58"/>
                  </a:cxn>
                  <a:cxn ang="0">
                    <a:pos x="3" y="51"/>
                  </a:cxn>
                  <a:cxn ang="0">
                    <a:pos x="9" y="48"/>
                  </a:cxn>
                  <a:cxn ang="0">
                    <a:pos x="21" y="46"/>
                  </a:cxn>
                  <a:cxn ang="0">
                    <a:pos x="30" y="46"/>
                  </a:cxn>
                  <a:cxn ang="0">
                    <a:pos x="42" y="51"/>
                  </a:cxn>
                  <a:cxn ang="0">
                    <a:pos x="54" y="58"/>
                  </a:cxn>
                  <a:cxn ang="0">
                    <a:pos x="66" y="61"/>
                  </a:cxn>
                  <a:cxn ang="0">
                    <a:pos x="78" y="61"/>
                  </a:cxn>
                  <a:cxn ang="0">
                    <a:pos x="87" y="58"/>
                  </a:cxn>
                  <a:cxn ang="0">
                    <a:pos x="96" y="51"/>
                  </a:cxn>
                  <a:cxn ang="0">
                    <a:pos x="105" y="40"/>
                  </a:cxn>
                  <a:cxn ang="0">
                    <a:pos x="114" y="21"/>
                  </a:cxn>
                  <a:cxn ang="0">
                    <a:pos x="120" y="6"/>
                  </a:cxn>
                  <a:cxn ang="0">
                    <a:pos x="129" y="0"/>
                  </a:cxn>
                  <a:cxn ang="0">
                    <a:pos x="135" y="0"/>
                  </a:cxn>
                  <a:cxn ang="0">
                    <a:pos x="144" y="3"/>
                  </a:cxn>
                  <a:cxn ang="0">
                    <a:pos x="156" y="30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9" y="48"/>
                  </a:cxn>
                  <a:cxn ang="0">
                    <a:pos x="57" y="63"/>
                  </a:cxn>
                  <a:cxn ang="0">
                    <a:pos x="70" y="71"/>
                  </a:cxn>
                  <a:cxn ang="0">
                    <a:pos x="85" y="74"/>
                  </a:cxn>
                  <a:cxn ang="0">
                    <a:pos x="97" y="71"/>
                  </a:cxn>
                  <a:cxn ang="0">
                    <a:pos x="105" y="63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6"/>
                  </a:cxn>
                  <a:cxn ang="0">
                    <a:pos x="154" y="54"/>
                  </a:cxn>
                  <a:cxn ang="0">
                    <a:pos x="145" y="48"/>
                  </a:cxn>
                  <a:cxn ang="0">
                    <a:pos x="135" y="48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59"/>
                  </a:cxn>
                  <a:cxn ang="0">
                    <a:pos x="87" y="59"/>
                  </a:cxn>
                  <a:cxn ang="0">
                    <a:pos x="79" y="59"/>
                  </a:cxn>
                  <a:cxn ang="0">
                    <a:pos x="70" y="56"/>
                  </a:cxn>
                  <a:cxn ang="0">
                    <a:pos x="60" y="54"/>
                  </a:cxn>
                  <a:cxn ang="0">
                    <a:pos x="52" y="42"/>
                  </a:cxn>
                  <a:cxn ang="0">
                    <a:pos x="42" y="24"/>
                  </a:cxn>
                  <a:cxn ang="0">
                    <a:pos x="34" y="9"/>
                  </a:cxn>
                  <a:cxn ang="0">
                    <a:pos x="27" y="4"/>
                  </a:cxn>
                  <a:cxn ang="0">
                    <a:pos x="19" y="0"/>
                  </a:cxn>
                  <a:cxn ang="0">
                    <a:pos x="9" y="6"/>
                  </a:cxn>
                  <a:cxn ang="0">
                    <a:pos x="0" y="3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8" y="24"/>
                  </a:cxn>
                  <a:cxn ang="0">
                    <a:pos x="37" y="30"/>
                  </a:cxn>
                  <a:cxn ang="0">
                    <a:pos x="43" y="36"/>
                  </a:cxn>
                  <a:cxn ang="0">
                    <a:pos x="50" y="49"/>
                  </a:cxn>
                  <a:cxn ang="0">
                    <a:pos x="58" y="60"/>
                  </a:cxn>
                  <a:cxn ang="0">
                    <a:pos x="70" y="69"/>
                  </a:cxn>
                  <a:cxn ang="0">
                    <a:pos x="86" y="72"/>
                  </a:cxn>
                  <a:cxn ang="0">
                    <a:pos x="98" y="72"/>
                  </a:cxn>
                  <a:cxn ang="0">
                    <a:pos x="107" y="64"/>
                  </a:cxn>
                  <a:cxn ang="0">
                    <a:pos x="119" y="57"/>
                  </a:cxn>
                  <a:cxn ang="0">
                    <a:pos x="131" y="54"/>
                  </a:cxn>
                  <a:cxn ang="0">
                    <a:pos x="144" y="54"/>
                  </a:cxn>
                  <a:cxn ang="0">
                    <a:pos x="152" y="57"/>
                  </a:cxn>
                  <a:cxn ang="0">
                    <a:pos x="156" y="54"/>
                  </a:cxn>
                  <a:cxn ang="0">
                    <a:pos x="147" y="49"/>
                  </a:cxn>
                  <a:cxn ang="0">
                    <a:pos x="137" y="45"/>
                  </a:cxn>
                  <a:cxn ang="0">
                    <a:pos x="129" y="49"/>
                  </a:cxn>
                  <a:cxn ang="0">
                    <a:pos x="116" y="54"/>
                  </a:cxn>
                  <a:cxn ang="0">
                    <a:pos x="104" y="60"/>
                  </a:cxn>
                  <a:cxn ang="0">
                    <a:pos x="89" y="60"/>
                  </a:cxn>
                  <a:cxn ang="0">
                    <a:pos x="80" y="60"/>
                  </a:cxn>
                  <a:cxn ang="0">
                    <a:pos x="70" y="57"/>
                  </a:cxn>
                  <a:cxn ang="0">
                    <a:pos x="61" y="51"/>
                  </a:cxn>
                  <a:cxn ang="0">
                    <a:pos x="52" y="39"/>
                  </a:cxn>
                  <a:cxn ang="0">
                    <a:pos x="43" y="24"/>
                  </a:cxn>
                  <a:cxn ang="0">
                    <a:pos x="34" y="7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0" y="30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6" y="30"/>
                  </a:cxn>
                  <a:cxn ang="0">
                    <a:pos x="43" y="35"/>
                  </a:cxn>
                  <a:cxn ang="0">
                    <a:pos x="48" y="47"/>
                  </a:cxn>
                  <a:cxn ang="0">
                    <a:pos x="58" y="62"/>
                  </a:cxn>
                  <a:cxn ang="0">
                    <a:pos x="69" y="71"/>
                  </a:cxn>
                  <a:cxn ang="0">
                    <a:pos x="84" y="74"/>
                  </a:cxn>
                  <a:cxn ang="0">
                    <a:pos x="96" y="71"/>
                  </a:cxn>
                  <a:cxn ang="0">
                    <a:pos x="106" y="62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1" y="56"/>
                  </a:cxn>
                  <a:cxn ang="0">
                    <a:pos x="154" y="54"/>
                  </a:cxn>
                  <a:cxn ang="0">
                    <a:pos x="145" y="47"/>
                  </a:cxn>
                  <a:cxn ang="0">
                    <a:pos x="136" y="47"/>
                  </a:cxn>
                  <a:cxn ang="0">
                    <a:pos x="127" y="47"/>
                  </a:cxn>
                  <a:cxn ang="0">
                    <a:pos x="114" y="54"/>
                  </a:cxn>
                  <a:cxn ang="0">
                    <a:pos x="103" y="59"/>
                  </a:cxn>
                  <a:cxn ang="0">
                    <a:pos x="91" y="62"/>
                  </a:cxn>
                  <a:cxn ang="0">
                    <a:pos x="79" y="62"/>
                  </a:cxn>
                  <a:cxn ang="0">
                    <a:pos x="69" y="56"/>
                  </a:cxn>
                  <a:cxn ang="0">
                    <a:pos x="61" y="54"/>
                  </a:cxn>
                  <a:cxn ang="0">
                    <a:pos x="51" y="42"/>
                  </a:cxn>
                  <a:cxn ang="0">
                    <a:pos x="43" y="24"/>
                  </a:cxn>
                  <a:cxn ang="0">
                    <a:pos x="36" y="9"/>
                  </a:cxn>
                  <a:cxn ang="0">
                    <a:pos x="27" y="3"/>
                  </a:cxn>
                  <a:cxn ang="0">
                    <a:pos x="18" y="0"/>
                  </a:cxn>
                  <a:cxn ang="0">
                    <a:pos x="9" y="3"/>
                  </a:cxn>
                  <a:cxn ang="0">
                    <a:pos x="0" y="32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8" y="48"/>
                  </a:cxn>
                  <a:cxn ang="0">
                    <a:pos x="60" y="63"/>
                  </a:cxn>
                  <a:cxn ang="0">
                    <a:pos x="72" y="69"/>
                  </a:cxn>
                  <a:cxn ang="0">
                    <a:pos x="85" y="72"/>
                  </a:cxn>
                  <a:cxn ang="0">
                    <a:pos x="97" y="72"/>
                  </a:cxn>
                  <a:cxn ang="0">
                    <a:pos x="105" y="63"/>
                  </a:cxn>
                  <a:cxn ang="0">
                    <a:pos x="118" y="57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7"/>
                  </a:cxn>
                  <a:cxn ang="0">
                    <a:pos x="153" y="54"/>
                  </a:cxn>
                  <a:cxn ang="0">
                    <a:pos x="148" y="48"/>
                  </a:cxn>
                  <a:cxn ang="0">
                    <a:pos x="138" y="45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60"/>
                  </a:cxn>
                  <a:cxn ang="0">
                    <a:pos x="90" y="60"/>
                  </a:cxn>
                  <a:cxn ang="0">
                    <a:pos x="78" y="60"/>
                  </a:cxn>
                  <a:cxn ang="0">
                    <a:pos x="70" y="57"/>
                  </a:cxn>
                  <a:cxn ang="0">
                    <a:pos x="60" y="51"/>
                  </a:cxn>
                  <a:cxn ang="0">
                    <a:pos x="52" y="39"/>
                  </a:cxn>
                  <a:cxn ang="0">
                    <a:pos x="42" y="24"/>
                  </a:cxn>
                  <a:cxn ang="0">
                    <a:pos x="37" y="7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2" y="3"/>
                  </a:cxn>
                  <a:cxn ang="0">
                    <a:pos x="0" y="30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6"/>
                  </a:cxn>
                  <a:cxn ang="0">
                    <a:pos x="9" y="48"/>
                  </a:cxn>
                  <a:cxn ang="0">
                    <a:pos x="15" y="48"/>
                  </a:cxn>
                  <a:cxn ang="0">
                    <a:pos x="22" y="48"/>
                  </a:cxn>
                  <a:cxn ang="0">
                    <a:pos x="27" y="48"/>
                  </a:cxn>
                  <a:cxn ang="0">
                    <a:pos x="30" y="46"/>
                  </a:cxn>
                  <a:cxn ang="0">
                    <a:pos x="37" y="43"/>
                  </a:cxn>
                  <a:cxn ang="0">
                    <a:pos x="43" y="37"/>
                  </a:cxn>
                  <a:cxn ang="0">
                    <a:pos x="45" y="30"/>
                  </a:cxn>
                  <a:cxn ang="0">
                    <a:pos x="49" y="25"/>
                  </a:cxn>
                  <a:cxn ang="0">
                    <a:pos x="52" y="18"/>
                  </a:cxn>
                  <a:cxn ang="0">
                    <a:pos x="58" y="12"/>
                  </a:cxn>
                  <a:cxn ang="0">
                    <a:pos x="64" y="7"/>
                  </a:cxn>
                  <a:cxn ang="0">
                    <a:pos x="70" y="3"/>
                  </a:cxn>
                  <a:cxn ang="0">
                    <a:pos x="76" y="0"/>
                  </a:cxn>
                  <a:cxn ang="0">
                    <a:pos x="85" y="0"/>
                  </a:cxn>
                  <a:cxn ang="0">
                    <a:pos x="91" y="0"/>
                  </a:cxn>
                  <a:cxn ang="0">
                    <a:pos x="95" y="0"/>
                  </a:cxn>
                  <a:cxn ang="0">
                    <a:pos x="100" y="7"/>
                  </a:cxn>
                  <a:cxn ang="0">
                    <a:pos x="106" y="9"/>
                  </a:cxn>
                  <a:cxn ang="0">
                    <a:pos x="110" y="12"/>
                  </a:cxn>
                  <a:cxn ang="0">
                    <a:pos x="118" y="15"/>
                  </a:cxn>
                  <a:cxn ang="0">
                    <a:pos x="125" y="18"/>
                  </a:cxn>
                  <a:cxn ang="0">
                    <a:pos x="130" y="18"/>
                  </a:cxn>
                  <a:cxn ang="0">
                    <a:pos x="136" y="18"/>
                  </a:cxn>
                  <a:cxn ang="0">
                    <a:pos x="140" y="18"/>
                  </a:cxn>
                  <a:cxn ang="0">
                    <a:pos x="146" y="18"/>
                  </a:cxn>
                  <a:cxn ang="0">
                    <a:pos x="151" y="15"/>
                  </a:cxn>
                  <a:cxn ang="0">
                    <a:pos x="155" y="12"/>
                  </a:cxn>
                  <a:cxn ang="0">
                    <a:pos x="155" y="18"/>
                  </a:cxn>
                  <a:cxn ang="0">
                    <a:pos x="151" y="22"/>
                  </a:cxn>
                  <a:cxn ang="0">
                    <a:pos x="146" y="25"/>
                  </a:cxn>
                  <a:cxn ang="0">
                    <a:pos x="143" y="27"/>
                  </a:cxn>
                  <a:cxn ang="0">
                    <a:pos x="136" y="27"/>
                  </a:cxn>
                  <a:cxn ang="0">
                    <a:pos x="133" y="27"/>
                  </a:cxn>
                  <a:cxn ang="0">
                    <a:pos x="128" y="27"/>
                  </a:cxn>
                  <a:cxn ang="0">
                    <a:pos x="121" y="25"/>
                  </a:cxn>
                  <a:cxn ang="0">
                    <a:pos x="115" y="18"/>
                  </a:cxn>
                  <a:cxn ang="0">
                    <a:pos x="106" y="15"/>
                  </a:cxn>
                  <a:cxn ang="0">
                    <a:pos x="103" y="12"/>
                  </a:cxn>
                  <a:cxn ang="0">
                    <a:pos x="97" y="12"/>
                  </a:cxn>
                  <a:cxn ang="0">
                    <a:pos x="88" y="12"/>
                  </a:cxn>
                  <a:cxn ang="0">
                    <a:pos x="82" y="12"/>
                  </a:cxn>
                  <a:cxn ang="0">
                    <a:pos x="79" y="12"/>
                  </a:cxn>
                  <a:cxn ang="0">
                    <a:pos x="73" y="12"/>
                  </a:cxn>
                  <a:cxn ang="0">
                    <a:pos x="67" y="15"/>
                  </a:cxn>
                  <a:cxn ang="0">
                    <a:pos x="64" y="18"/>
                  </a:cxn>
                  <a:cxn ang="0">
                    <a:pos x="58" y="22"/>
                  </a:cxn>
                  <a:cxn ang="0">
                    <a:pos x="55" y="25"/>
                  </a:cxn>
                  <a:cxn ang="0">
                    <a:pos x="52" y="33"/>
                  </a:cxn>
                  <a:cxn ang="0">
                    <a:pos x="45" y="43"/>
                  </a:cxn>
                  <a:cxn ang="0">
                    <a:pos x="43" y="48"/>
                  </a:cxn>
                  <a:cxn ang="0">
                    <a:pos x="37" y="61"/>
                  </a:cxn>
                  <a:cxn ang="0">
                    <a:pos x="34" y="67"/>
                  </a:cxn>
                  <a:cxn ang="0">
                    <a:pos x="30" y="70"/>
                  </a:cxn>
                  <a:cxn ang="0">
                    <a:pos x="27" y="73"/>
                  </a:cxn>
                  <a:cxn ang="0">
                    <a:pos x="22" y="73"/>
                  </a:cxn>
                  <a:cxn ang="0">
                    <a:pos x="19" y="73"/>
                  </a:cxn>
                  <a:cxn ang="0">
                    <a:pos x="15" y="73"/>
                  </a:cxn>
                  <a:cxn ang="0">
                    <a:pos x="9" y="70"/>
                  </a:cxn>
                  <a:cxn ang="0">
                    <a:pos x="7" y="67"/>
                  </a:cxn>
                  <a:cxn ang="0">
                    <a:pos x="0" y="43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/>
                <a:ahLst/>
                <a:cxnLst>
                  <a:cxn ang="0">
                    <a:pos x="3" y="46"/>
                  </a:cxn>
                  <a:cxn ang="0">
                    <a:pos x="15" y="49"/>
                  </a:cxn>
                  <a:cxn ang="0">
                    <a:pos x="23" y="49"/>
                  </a:cxn>
                  <a:cxn ang="0">
                    <a:pos x="33" y="46"/>
                  </a:cxn>
                  <a:cxn ang="0">
                    <a:pos x="42" y="37"/>
                  </a:cxn>
                  <a:cxn ang="0">
                    <a:pos x="48" y="28"/>
                  </a:cxn>
                  <a:cxn ang="0">
                    <a:pos x="57" y="12"/>
                  </a:cxn>
                  <a:cxn ang="0">
                    <a:pos x="68" y="3"/>
                  </a:cxn>
                  <a:cxn ang="0">
                    <a:pos x="83" y="0"/>
                  </a:cxn>
                  <a:cxn ang="0">
                    <a:pos x="92" y="3"/>
                  </a:cxn>
                  <a:cxn ang="0">
                    <a:pos x="104" y="10"/>
                  </a:cxn>
                  <a:cxn ang="0">
                    <a:pos x="113" y="15"/>
                  </a:cxn>
                  <a:cxn ang="0">
                    <a:pos x="125" y="22"/>
                  </a:cxn>
                  <a:cxn ang="0">
                    <a:pos x="137" y="22"/>
                  </a:cxn>
                  <a:cxn ang="0">
                    <a:pos x="149" y="15"/>
                  </a:cxn>
                  <a:cxn ang="0">
                    <a:pos x="152" y="22"/>
                  </a:cxn>
                  <a:cxn ang="0">
                    <a:pos x="143" y="25"/>
                  </a:cxn>
                  <a:cxn ang="0">
                    <a:pos x="134" y="28"/>
                  </a:cxn>
                  <a:cxn ang="0">
                    <a:pos x="122" y="28"/>
                  </a:cxn>
                  <a:cxn ang="0">
                    <a:pos x="113" y="22"/>
                  </a:cxn>
                  <a:cxn ang="0">
                    <a:pos x="102" y="15"/>
                  </a:cxn>
                  <a:cxn ang="0">
                    <a:pos x="87" y="12"/>
                  </a:cxn>
                  <a:cxn ang="0">
                    <a:pos x="75" y="12"/>
                  </a:cxn>
                  <a:cxn ang="0">
                    <a:pos x="65" y="15"/>
                  </a:cxn>
                  <a:cxn ang="0">
                    <a:pos x="57" y="22"/>
                  </a:cxn>
                  <a:cxn ang="0">
                    <a:pos x="50" y="34"/>
                  </a:cxn>
                  <a:cxn ang="0">
                    <a:pos x="42" y="53"/>
                  </a:cxn>
                  <a:cxn ang="0">
                    <a:pos x="33" y="68"/>
                  </a:cxn>
                  <a:cxn ang="0">
                    <a:pos x="23" y="74"/>
                  </a:cxn>
                  <a:cxn ang="0">
                    <a:pos x="18" y="74"/>
                  </a:cxn>
                  <a:cxn ang="0">
                    <a:pos x="8" y="71"/>
                  </a:cxn>
                  <a:cxn ang="0">
                    <a:pos x="0" y="4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15" y="48"/>
                  </a:cxn>
                  <a:cxn ang="0">
                    <a:pos x="26" y="48"/>
                  </a:cxn>
                  <a:cxn ang="0">
                    <a:pos x="33" y="41"/>
                  </a:cxn>
                  <a:cxn ang="0">
                    <a:pos x="41" y="36"/>
                  </a:cxn>
                  <a:cxn ang="0">
                    <a:pos x="48" y="24"/>
                  </a:cxn>
                  <a:cxn ang="0">
                    <a:pos x="56" y="12"/>
                  </a:cxn>
                  <a:cxn ang="0">
                    <a:pos x="69" y="4"/>
                  </a:cxn>
                  <a:cxn ang="0">
                    <a:pos x="84" y="0"/>
                  </a:cxn>
                  <a:cxn ang="0">
                    <a:pos x="93" y="4"/>
                  </a:cxn>
                  <a:cxn ang="0">
                    <a:pos x="105" y="9"/>
                  </a:cxn>
                  <a:cxn ang="0">
                    <a:pos x="116" y="15"/>
                  </a:cxn>
                  <a:cxn ang="0">
                    <a:pos x="126" y="18"/>
                  </a:cxn>
                  <a:cxn ang="0">
                    <a:pos x="138" y="18"/>
                  </a:cxn>
                  <a:cxn ang="0">
                    <a:pos x="150" y="15"/>
                  </a:cxn>
                  <a:cxn ang="0">
                    <a:pos x="153" y="18"/>
                  </a:cxn>
                  <a:cxn ang="0">
                    <a:pos x="144" y="24"/>
                  </a:cxn>
                  <a:cxn ang="0">
                    <a:pos x="135" y="27"/>
                  </a:cxn>
                  <a:cxn ang="0">
                    <a:pos x="126" y="24"/>
                  </a:cxn>
                  <a:cxn ang="0">
                    <a:pos x="114" y="18"/>
                  </a:cxn>
                  <a:cxn ang="0">
                    <a:pos x="101" y="12"/>
                  </a:cxn>
                  <a:cxn ang="0">
                    <a:pos x="86" y="12"/>
                  </a:cxn>
                  <a:cxn ang="0">
                    <a:pos x="78" y="12"/>
                  </a:cxn>
                  <a:cxn ang="0">
                    <a:pos x="66" y="15"/>
                  </a:cxn>
                  <a:cxn ang="0">
                    <a:pos x="56" y="21"/>
                  </a:cxn>
                  <a:cxn ang="0">
                    <a:pos x="51" y="33"/>
                  </a:cxn>
                  <a:cxn ang="0">
                    <a:pos x="41" y="51"/>
                  </a:cxn>
                  <a:cxn ang="0">
                    <a:pos x="33" y="65"/>
                  </a:cxn>
                  <a:cxn ang="0">
                    <a:pos x="26" y="71"/>
                  </a:cxn>
                  <a:cxn ang="0">
                    <a:pos x="18" y="71"/>
                  </a:cxn>
                  <a:cxn ang="0">
                    <a:pos x="8" y="68"/>
                  </a:cxn>
                  <a:cxn ang="0">
                    <a:pos x="0" y="41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5"/>
                  </a:cxn>
                  <a:cxn ang="0">
                    <a:pos x="56" y="41"/>
                  </a:cxn>
                  <a:cxn ang="0">
                    <a:pos x="31" y="0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4" y="40"/>
                  </a:cxn>
                  <a:cxn ang="0">
                    <a:pos x="30" y="0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5" y="41"/>
                  </a:cxn>
                  <a:cxn ang="0">
                    <a:pos x="30" y="0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5" y="80"/>
                  </a:cxn>
                  <a:cxn ang="0">
                    <a:pos x="59" y="0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2" y="79"/>
                  </a:cxn>
                  <a:cxn ang="0">
                    <a:pos x="59" y="0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1"/>
                  </a:cxn>
                  <a:cxn ang="0">
                    <a:pos x="42" y="82"/>
                  </a:cxn>
                  <a:cxn ang="0">
                    <a:pos x="58" y="0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31"/>
                  </a:cxn>
                  <a:cxn ang="0">
                    <a:pos x="46" y="82"/>
                  </a:cxn>
                  <a:cxn ang="0">
                    <a:pos x="60" y="0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0"/>
                  </a:cxn>
                  <a:cxn ang="0">
                    <a:pos x="42" y="77"/>
                  </a:cxn>
                  <a:cxn ang="0">
                    <a:pos x="58" y="0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0"/>
                  </a:cxn>
                  <a:cxn ang="0">
                    <a:pos x="0" y="0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1"/>
                  </a:cxn>
                  <a:cxn ang="0">
                    <a:pos x="0" y="0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/>
                <a:ahLst/>
                <a:cxnLst>
                  <a:cxn ang="0">
                    <a:pos x="228" y="4"/>
                  </a:cxn>
                  <a:cxn ang="0">
                    <a:pos x="222" y="0"/>
                  </a:cxn>
                  <a:cxn ang="0">
                    <a:pos x="210" y="0"/>
                  </a:cxn>
                  <a:cxn ang="0">
                    <a:pos x="200" y="0"/>
                  </a:cxn>
                  <a:cxn ang="0">
                    <a:pos x="192" y="0"/>
                  </a:cxn>
                  <a:cxn ang="0">
                    <a:pos x="180" y="4"/>
                  </a:cxn>
                  <a:cxn ang="0">
                    <a:pos x="170" y="10"/>
                  </a:cxn>
                  <a:cxn ang="0">
                    <a:pos x="164" y="13"/>
                  </a:cxn>
                  <a:cxn ang="0">
                    <a:pos x="159" y="22"/>
                  </a:cxn>
                  <a:cxn ang="0">
                    <a:pos x="152" y="31"/>
                  </a:cxn>
                  <a:cxn ang="0">
                    <a:pos x="149" y="38"/>
                  </a:cxn>
                  <a:cxn ang="0">
                    <a:pos x="146" y="43"/>
                  </a:cxn>
                  <a:cxn ang="0">
                    <a:pos x="134" y="59"/>
                  </a:cxn>
                  <a:cxn ang="0">
                    <a:pos x="122" y="72"/>
                  </a:cxn>
                  <a:cxn ang="0">
                    <a:pos x="113" y="77"/>
                  </a:cxn>
                  <a:cxn ang="0">
                    <a:pos x="98" y="84"/>
                  </a:cxn>
                  <a:cxn ang="0">
                    <a:pos x="86" y="90"/>
                  </a:cxn>
                  <a:cxn ang="0">
                    <a:pos x="73" y="93"/>
                  </a:cxn>
                  <a:cxn ang="0">
                    <a:pos x="64" y="93"/>
                  </a:cxn>
                  <a:cxn ang="0">
                    <a:pos x="52" y="93"/>
                  </a:cxn>
                  <a:cxn ang="0">
                    <a:pos x="37" y="90"/>
                  </a:cxn>
                  <a:cxn ang="0">
                    <a:pos x="25" y="84"/>
                  </a:cxn>
                  <a:cxn ang="0">
                    <a:pos x="15" y="74"/>
                  </a:cxn>
                  <a:cxn ang="0">
                    <a:pos x="10" y="69"/>
                  </a:cxn>
                  <a:cxn ang="0">
                    <a:pos x="0" y="100"/>
                  </a:cxn>
                  <a:cxn ang="0">
                    <a:pos x="7" y="105"/>
                  </a:cxn>
                  <a:cxn ang="0">
                    <a:pos x="22" y="112"/>
                  </a:cxn>
                  <a:cxn ang="0">
                    <a:pos x="33" y="112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5"/>
                  </a:cxn>
                  <a:cxn ang="0">
                    <a:pos x="98" y="100"/>
                  </a:cxn>
                  <a:cxn ang="0">
                    <a:pos x="104" y="97"/>
                  </a:cxn>
                  <a:cxn ang="0">
                    <a:pos x="119" y="84"/>
                  </a:cxn>
                  <a:cxn ang="0">
                    <a:pos x="131" y="72"/>
                  </a:cxn>
                  <a:cxn ang="0">
                    <a:pos x="140" y="56"/>
                  </a:cxn>
                  <a:cxn ang="0">
                    <a:pos x="149" y="43"/>
                  </a:cxn>
                  <a:cxn ang="0">
                    <a:pos x="159" y="41"/>
                  </a:cxn>
                  <a:cxn ang="0">
                    <a:pos x="167" y="31"/>
                  </a:cxn>
                  <a:cxn ang="0">
                    <a:pos x="177" y="28"/>
                  </a:cxn>
                  <a:cxn ang="0">
                    <a:pos x="185" y="25"/>
                  </a:cxn>
                  <a:cxn ang="0">
                    <a:pos x="198" y="25"/>
                  </a:cxn>
                  <a:cxn ang="0">
                    <a:pos x="204" y="25"/>
                  </a:cxn>
                  <a:cxn ang="0">
                    <a:pos x="210" y="28"/>
                  </a:cxn>
                  <a:cxn ang="0">
                    <a:pos x="222" y="35"/>
                  </a:cxn>
                  <a:cxn ang="0">
                    <a:pos x="228" y="4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6" y="114"/>
                  </a:cxn>
                  <a:cxn ang="0">
                    <a:pos x="18" y="114"/>
                  </a:cxn>
                  <a:cxn ang="0">
                    <a:pos x="27" y="114"/>
                  </a:cxn>
                  <a:cxn ang="0">
                    <a:pos x="39" y="111"/>
                  </a:cxn>
                  <a:cxn ang="0">
                    <a:pos x="48" y="108"/>
                  </a:cxn>
                  <a:cxn ang="0">
                    <a:pos x="58" y="104"/>
                  </a:cxn>
                  <a:cxn ang="0">
                    <a:pos x="63" y="101"/>
                  </a:cxn>
                  <a:cxn ang="0">
                    <a:pos x="73" y="93"/>
                  </a:cxn>
                  <a:cxn ang="0">
                    <a:pos x="76" y="83"/>
                  </a:cxn>
                  <a:cxn ang="0">
                    <a:pos x="81" y="77"/>
                  </a:cxn>
                  <a:cxn ang="0">
                    <a:pos x="84" y="71"/>
                  </a:cxn>
                  <a:cxn ang="0">
                    <a:pos x="94" y="55"/>
                  </a:cxn>
                  <a:cxn ang="0">
                    <a:pos x="109" y="40"/>
                  </a:cxn>
                  <a:cxn ang="0">
                    <a:pos x="115" y="37"/>
                  </a:cxn>
                  <a:cxn ang="0">
                    <a:pos x="130" y="31"/>
                  </a:cxn>
                  <a:cxn ang="0">
                    <a:pos x="142" y="24"/>
                  </a:cxn>
                  <a:cxn ang="0">
                    <a:pos x="154" y="21"/>
                  </a:cxn>
                  <a:cxn ang="0">
                    <a:pos x="164" y="18"/>
                  </a:cxn>
                  <a:cxn ang="0">
                    <a:pos x="175" y="21"/>
                  </a:cxn>
                  <a:cxn ang="0">
                    <a:pos x="190" y="24"/>
                  </a:cxn>
                  <a:cxn ang="0">
                    <a:pos x="205" y="31"/>
                  </a:cxn>
                  <a:cxn ang="0">
                    <a:pos x="215" y="37"/>
                  </a:cxn>
                  <a:cxn ang="0">
                    <a:pos x="218" y="43"/>
                  </a:cxn>
                  <a:cxn ang="0">
                    <a:pos x="230" y="12"/>
                  </a:cxn>
                  <a:cxn ang="0">
                    <a:pos x="221" y="9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79" y="0"/>
                  </a:cxn>
                  <a:cxn ang="0">
                    <a:pos x="167" y="0"/>
                  </a:cxn>
                  <a:cxn ang="0">
                    <a:pos x="154" y="3"/>
                  </a:cxn>
                  <a:cxn ang="0">
                    <a:pos x="139" y="9"/>
                  </a:cxn>
                  <a:cxn ang="0">
                    <a:pos x="130" y="12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3"/>
                  </a:cxn>
                  <a:cxn ang="0">
                    <a:pos x="88" y="55"/>
                  </a:cxn>
                  <a:cxn ang="0">
                    <a:pos x="79" y="68"/>
                  </a:cxn>
                  <a:cxn ang="0">
                    <a:pos x="73" y="73"/>
                  </a:cxn>
                  <a:cxn ang="0">
                    <a:pos x="61" y="83"/>
                  </a:cxn>
                  <a:cxn ang="0">
                    <a:pos x="51" y="86"/>
                  </a:cxn>
                  <a:cxn ang="0">
                    <a:pos x="43" y="89"/>
                  </a:cxn>
                  <a:cxn ang="0">
                    <a:pos x="33" y="89"/>
                  </a:cxn>
                  <a:cxn ang="0">
                    <a:pos x="24" y="89"/>
                  </a:cxn>
                  <a:cxn ang="0">
                    <a:pos x="18" y="86"/>
                  </a:cxn>
                  <a:cxn ang="0">
                    <a:pos x="6" y="80"/>
                  </a:cxn>
                  <a:cxn ang="0">
                    <a:pos x="0" y="111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/>
                <a:ahLst/>
                <a:cxnLst>
                  <a:cxn ang="0">
                    <a:pos x="233" y="3"/>
                  </a:cxn>
                  <a:cxn ang="0">
                    <a:pos x="223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93" y="0"/>
                  </a:cxn>
                  <a:cxn ang="0">
                    <a:pos x="183" y="3"/>
                  </a:cxn>
                  <a:cxn ang="0">
                    <a:pos x="172" y="10"/>
                  </a:cxn>
                  <a:cxn ang="0">
                    <a:pos x="168" y="13"/>
                  </a:cxn>
                  <a:cxn ang="0">
                    <a:pos x="159" y="21"/>
                  </a:cxn>
                  <a:cxn ang="0">
                    <a:pos x="153" y="31"/>
                  </a:cxn>
                  <a:cxn ang="0">
                    <a:pos x="150" y="37"/>
                  </a:cxn>
                  <a:cxn ang="0">
                    <a:pos x="147" y="43"/>
                  </a:cxn>
                  <a:cxn ang="0">
                    <a:pos x="138" y="59"/>
                  </a:cxn>
                  <a:cxn ang="0">
                    <a:pos x="122" y="71"/>
                  </a:cxn>
                  <a:cxn ang="0">
                    <a:pos x="114" y="77"/>
                  </a:cxn>
                  <a:cxn ang="0">
                    <a:pos x="101" y="83"/>
                  </a:cxn>
                  <a:cxn ang="0">
                    <a:pos x="86" y="90"/>
                  </a:cxn>
                  <a:cxn ang="0">
                    <a:pos x="76" y="93"/>
                  </a:cxn>
                  <a:cxn ang="0">
                    <a:pos x="65" y="93"/>
                  </a:cxn>
                  <a:cxn ang="0">
                    <a:pos x="55" y="93"/>
                  </a:cxn>
                  <a:cxn ang="0">
                    <a:pos x="40" y="87"/>
                  </a:cxn>
                  <a:cxn ang="0">
                    <a:pos x="25" y="83"/>
                  </a:cxn>
                  <a:cxn ang="0">
                    <a:pos x="15" y="74"/>
                  </a:cxn>
                  <a:cxn ang="0">
                    <a:pos x="10" y="68"/>
                  </a:cxn>
                  <a:cxn ang="0">
                    <a:pos x="0" y="99"/>
                  </a:cxn>
                  <a:cxn ang="0">
                    <a:pos x="10" y="105"/>
                  </a:cxn>
                  <a:cxn ang="0">
                    <a:pos x="22" y="111"/>
                  </a:cxn>
                  <a:cxn ang="0">
                    <a:pos x="34" y="111"/>
                  </a:cxn>
                  <a:cxn ang="0">
                    <a:pos x="50" y="114"/>
                  </a:cxn>
                  <a:cxn ang="0">
                    <a:pos x="61" y="114"/>
                  </a:cxn>
                  <a:cxn ang="0">
                    <a:pos x="74" y="111"/>
                  </a:cxn>
                  <a:cxn ang="0">
                    <a:pos x="89" y="105"/>
                  </a:cxn>
                  <a:cxn ang="0">
                    <a:pos x="101" y="99"/>
                  </a:cxn>
                  <a:cxn ang="0">
                    <a:pos x="107" y="96"/>
                  </a:cxn>
                  <a:cxn ang="0">
                    <a:pos x="119" y="83"/>
                  </a:cxn>
                  <a:cxn ang="0">
                    <a:pos x="132" y="71"/>
                  </a:cxn>
                  <a:cxn ang="0">
                    <a:pos x="144" y="56"/>
                  </a:cxn>
                  <a:cxn ang="0">
                    <a:pos x="153" y="46"/>
                  </a:cxn>
                  <a:cxn ang="0">
                    <a:pos x="159" y="37"/>
                  </a:cxn>
                  <a:cxn ang="0">
                    <a:pos x="172" y="31"/>
                  </a:cxn>
                  <a:cxn ang="0">
                    <a:pos x="180" y="25"/>
                  </a:cxn>
                  <a:cxn ang="0">
                    <a:pos x="190" y="21"/>
                  </a:cxn>
                  <a:cxn ang="0">
                    <a:pos x="199" y="21"/>
                  </a:cxn>
                  <a:cxn ang="0">
                    <a:pos x="208" y="25"/>
                  </a:cxn>
                  <a:cxn ang="0">
                    <a:pos x="214" y="25"/>
                  </a:cxn>
                  <a:cxn ang="0">
                    <a:pos x="226" y="34"/>
                  </a:cxn>
                  <a:cxn ang="0">
                    <a:pos x="233" y="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47" y="13"/>
                  </a:cxn>
                  <a:cxn ang="0">
                    <a:pos x="44" y="16"/>
                  </a:cxn>
                  <a:cxn ang="0">
                    <a:pos x="44" y="23"/>
                  </a:cxn>
                  <a:cxn ang="0">
                    <a:pos x="39" y="39"/>
                  </a:cxn>
                  <a:cxn ang="0">
                    <a:pos x="30" y="61"/>
                  </a:cxn>
                  <a:cxn ang="0">
                    <a:pos x="27" y="78"/>
                  </a:cxn>
                  <a:cxn ang="0">
                    <a:pos x="20" y="94"/>
                  </a:cxn>
                  <a:cxn ang="0">
                    <a:pos x="20" y="107"/>
                  </a:cxn>
                  <a:cxn ang="0">
                    <a:pos x="20" y="120"/>
                  </a:cxn>
                  <a:cxn ang="0">
                    <a:pos x="24" y="129"/>
                  </a:cxn>
                  <a:cxn ang="0">
                    <a:pos x="27" y="136"/>
                  </a:cxn>
                  <a:cxn ang="0">
                    <a:pos x="35" y="148"/>
                  </a:cxn>
                  <a:cxn ang="0">
                    <a:pos x="47" y="161"/>
                  </a:cxn>
                  <a:cxn ang="0">
                    <a:pos x="57" y="174"/>
                  </a:cxn>
                  <a:cxn ang="0">
                    <a:pos x="77" y="196"/>
                  </a:cxn>
                  <a:cxn ang="0">
                    <a:pos x="89" y="216"/>
                  </a:cxn>
                  <a:cxn ang="0">
                    <a:pos x="95" y="225"/>
                  </a:cxn>
                  <a:cxn ang="0">
                    <a:pos x="98" y="236"/>
                  </a:cxn>
                  <a:cxn ang="0">
                    <a:pos x="101" y="252"/>
                  </a:cxn>
                  <a:cxn ang="0">
                    <a:pos x="101" y="265"/>
                  </a:cxn>
                  <a:cxn ang="0">
                    <a:pos x="101" y="274"/>
                  </a:cxn>
                  <a:cxn ang="0">
                    <a:pos x="95" y="293"/>
                  </a:cxn>
                  <a:cxn ang="0">
                    <a:pos x="92" y="306"/>
                  </a:cxn>
                  <a:cxn ang="0">
                    <a:pos x="69" y="287"/>
                  </a:cxn>
                  <a:cxn ang="0">
                    <a:pos x="74" y="274"/>
                  </a:cxn>
                  <a:cxn ang="0">
                    <a:pos x="77" y="261"/>
                  </a:cxn>
                  <a:cxn ang="0">
                    <a:pos x="80" y="249"/>
                  </a:cxn>
                  <a:cxn ang="0">
                    <a:pos x="83" y="236"/>
                  </a:cxn>
                  <a:cxn ang="0">
                    <a:pos x="80" y="222"/>
                  </a:cxn>
                  <a:cxn ang="0">
                    <a:pos x="77" y="209"/>
                  </a:cxn>
                  <a:cxn ang="0">
                    <a:pos x="71" y="196"/>
                  </a:cxn>
                  <a:cxn ang="0">
                    <a:pos x="65" y="190"/>
                  </a:cxn>
                  <a:cxn ang="0">
                    <a:pos x="54" y="180"/>
                  </a:cxn>
                  <a:cxn ang="0">
                    <a:pos x="42" y="168"/>
                  </a:cxn>
                  <a:cxn ang="0">
                    <a:pos x="30" y="155"/>
                  </a:cxn>
                  <a:cxn ang="0">
                    <a:pos x="20" y="142"/>
                  </a:cxn>
                  <a:cxn ang="0">
                    <a:pos x="12" y="123"/>
                  </a:cxn>
                  <a:cxn ang="0">
                    <a:pos x="3" y="110"/>
                  </a:cxn>
                  <a:cxn ang="0">
                    <a:pos x="0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0" y="48"/>
                  </a:cxn>
                  <a:cxn ang="0">
                    <a:pos x="3" y="32"/>
                  </a:cxn>
                  <a:cxn ang="0">
                    <a:pos x="6" y="19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0" y="3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47" y="16"/>
                  </a:cxn>
                  <a:cxn ang="0">
                    <a:pos x="44" y="19"/>
                  </a:cxn>
                  <a:cxn ang="0">
                    <a:pos x="44" y="26"/>
                  </a:cxn>
                  <a:cxn ang="0">
                    <a:pos x="39" y="43"/>
                  </a:cxn>
                  <a:cxn ang="0">
                    <a:pos x="30" y="65"/>
                  </a:cxn>
                  <a:cxn ang="0">
                    <a:pos x="24" y="81"/>
                  </a:cxn>
                  <a:cxn ang="0">
                    <a:pos x="21" y="97"/>
                  </a:cxn>
                  <a:cxn ang="0">
                    <a:pos x="21" y="110"/>
                  </a:cxn>
                  <a:cxn ang="0">
                    <a:pos x="21" y="120"/>
                  </a:cxn>
                  <a:cxn ang="0">
                    <a:pos x="24" y="133"/>
                  </a:cxn>
                  <a:cxn ang="0">
                    <a:pos x="27" y="140"/>
                  </a:cxn>
                  <a:cxn ang="0">
                    <a:pos x="36" y="152"/>
                  </a:cxn>
                  <a:cxn ang="0">
                    <a:pos x="44" y="165"/>
                  </a:cxn>
                  <a:cxn ang="0">
                    <a:pos x="57" y="178"/>
                  </a:cxn>
                  <a:cxn ang="0">
                    <a:pos x="77" y="201"/>
                  </a:cxn>
                  <a:cxn ang="0">
                    <a:pos x="89" y="221"/>
                  </a:cxn>
                  <a:cxn ang="0">
                    <a:pos x="95" y="230"/>
                  </a:cxn>
                  <a:cxn ang="0">
                    <a:pos x="98" y="240"/>
                  </a:cxn>
                  <a:cxn ang="0">
                    <a:pos x="101" y="256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5" y="298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4" y="279"/>
                  </a:cxn>
                  <a:cxn ang="0">
                    <a:pos x="77" y="265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4" y="211"/>
                  </a:cxn>
                  <a:cxn ang="0">
                    <a:pos x="71" y="201"/>
                  </a:cxn>
                  <a:cxn ang="0">
                    <a:pos x="66" y="195"/>
                  </a:cxn>
                  <a:cxn ang="0">
                    <a:pos x="54" y="184"/>
                  </a:cxn>
                  <a:cxn ang="0">
                    <a:pos x="39" y="168"/>
                  </a:cxn>
                  <a:cxn ang="0">
                    <a:pos x="27" y="156"/>
                  </a:cxn>
                  <a:cxn ang="0">
                    <a:pos x="21" y="146"/>
                  </a:cxn>
                  <a:cxn ang="0">
                    <a:pos x="12" y="127"/>
                  </a:cxn>
                  <a:cxn ang="0">
                    <a:pos x="3" y="113"/>
                  </a:cxn>
                  <a:cxn ang="0">
                    <a:pos x="0" y="103"/>
                  </a:cxn>
                  <a:cxn ang="0">
                    <a:pos x="0" y="84"/>
                  </a:cxn>
                  <a:cxn ang="0">
                    <a:pos x="0" y="65"/>
                  </a:cxn>
                  <a:cxn ang="0">
                    <a:pos x="0" y="52"/>
                  </a:cxn>
                  <a:cxn ang="0">
                    <a:pos x="3" y="35"/>
                  </a:cxn>
                  <a:cxn ang="0">
                    <a:pos x="6" y="22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1" y="6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46" y="16"/>
                  </a:cxn>
                  <a:cxn ang="0">
                    <a:pos x="44" y="26"/>
                  </a:cxn>
                  <a:cxn ang="0">
                    <a:pos x="37" y="43"/>
                  </a:cxn>
                  <a:cxn ang="0">
                    <a:pos x="29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3" y="134"/>
                  </a:cxn>
                  <a:cxn ang="0">
                    <a:pos x="29" y="140"/>
                  </a:cxn>
                  <a:cxn ang="0">
                    <a:pos x="37" y="153"/>
                  </a:cxn>
                  <a:cxn ang="0">
                    <a:pos x="46" y="166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90" y="218"/>
                  </a:cxn>
                  <a:cxn ang="0">
                    <a:pos x="96" y="231"/>
                  </a:cxn>
                  <a:cxn ang="0">
                    <a:pos x="98" y="240"/>
                  </a:cxn>
                  <a:cxn ang="0">
                    <a:pos x="98" y="256"/>
                  </a:cxn>
                  <a:cxn ang="0">
                    <a:pos x="102" y="266"/>
                  </a:cxn>
                  <a:cxn ang="0">
                    <a:pos x="98" y="280"/>
                  </a:cxn>
                  <a:cxn ang="0">
                    <a:pos x="96" y="299"/>
                  </a:cxn>
                  <a:cxn ang="0">
                    <a:pos x="90" y="312"/>
                  </a:cxn>
                  <a:cxn ang="0">
                    <a:pos x="69" y="292"/>
                  </a:cxn>
                  <a:cxn ang="0">
                    <a:pos x="76" y="280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6" y="211"/>
                  </a:cxn>
                  <a:cxn ang="0">
                    <a:pos x="73" y="202"/>
                  </a:cxn>
                  <a:cxn ang="0">
                    <a:pos x="64" y="194"/>
                  </a:cxn>
                  <a:cxn ang="0">
                    <a:pos x="55" y="185"/>
                  </a:cxn>
                  <a:cxn ang="0">
                    <a:pos x="40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1" y="127"/>
                  </a:cxn>
                  <a:cxn ang="0">
                    <a:pos x="5" y="110"/>
                  </a:cxn>
                  <a:cxn ang="0">
                    <a:pos x="3" y="104"/>
                  </a:cxn>
                  <a:cxn ang="0">
                    <a:pos x="0" y="85"/>
                  </a:cxn>
                  <a:cxn ang="0">
                    <a:pos x="0" y="65"/>
                  </a:cxn>
                  <a:cxn ang="0">
                    <a:pos x="3" y="49"/>
                  </a:cxn>
                  <a:cxn ang="0">
                    <a:pos x="3" y="36"/>
                  </a:cxn>
                  <a:cxn ang="0">
                    <a:pos x="5" y="23"/>
                  </a:cxn>
                  <a:cxn ang="0">
                    <a:pos x="8" y="10"/>
                  </a:cxn>
                  <a:cxn ang="0">
                    <a:pos x="11" y="0"/>
                  </a:cxn>
                  <a:cxn ang="0">
                    <a:pos x="52" y="7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51" y="16"/>
                  </a:cxn>
                  <a:cxn ang="0">
                    <a:pos x="47" y="16"/>
                  </a:cxn>
                  <a:cxn ang="0">
                    <a:pos x="44" y="22"/>
                  </a:cxn>
                  <a:cxn ang="0">
                    <a:pos x="39" y="42"/>
                  </a:cxn>
                  <a:cxn ang="0">
                    <a:pos x="29" y="65"/>
                  </a:cxn>
                  <a:cxn ang="0">
                    <a:pos x="27" y="77"/>
                  </a:cxn>
                  <a:cxn ang="0">
                    <a:pos x="24" y="97"/>
                  </a:cxn>
                  <a:cxn ang="0">
                    <a:pos x="24" y="106"/>
                  </a:cxn>
                  <a:cxn ang="0">
                    <a:pos x="24" y="120"/>
                  </a:cxn>
                  <a:cxn ang="0">
                    <a:pos x="27" y="130"/>
                  </a:cxn>
                  <a:cxn ang="0">
                    <a:pos x="29" y="139"/>
                  </a:cxn>
                  <a:cxn ang="0">
                    <a:pos x="39" y="149"/>
                  </a:cxn>
                  <a:cxn ang="0">
                    <a:pos x="47" y="162"/>
                  </a:cxn>
                  <a:cxn ang="0">
                    <a:pos x="59" y="178"/>
                  </a:cxn>
                  <a:cxn ang="0">
                    <a:pos x="80" y="201"/>
                  </a:cxn>
                  <a:cxn ang="0">
                    <a:pos x="91" y="217"/>
                  </a:cxn>
                  <a:cxn ang="0">
                    <a:pos x="97" y="227"/>
                  </a:cxn>
                  <a:cxn ang="0">
                    <a:pos x="100" y="239"/>
                  </a:cxn>
                  <a:cxn ang="0">
                    <a:pos x="103" y="252"/>
                  </a:cxn>
                  <a:cxn ang="0">
                    <a:pos x="103" y="265"/>
                  </a:cxn>
                  <a:cxn ang="0">
                    <a:pos x="100" y="279"/>
                  </a:cxn>
                  <a:cxn ang="0">
                    <a:pos x="97" y="295"/>
                  </a:cxn>
                  <a:cxn ang="0">
                    <a:pos x="91" y="308"/>
                  </a:cxn>
                  <a:cxn ang="0">
                    <a:pos x="71" y="288"/>
                  </a:cxn>
                  <a:cxn ang="0">
                    <a:pos x="76" y="279"/>
                  </a:cxn>
                  <a:cxn ang="0">
                    <a:pos x="80" y="262"/>
                  </a:cxn>
                  <a:cxn ang="0">
                    <a:pos x="83" y="252"/>
                  </a:cxn>
                  <a:cxn ang="0">
                    <a:pos x="83" y="236"/>
                  </a:cxn>
                  <a:cxn ang="0">
                    <a:pos x="83" y="227"/>
                  </a:cxn>
                  <a:cxn ang="0">
                    <a:pos x="76" y="211"/>
                  </a:cxn>
                  <a:cxn ang="0">
                    <a:pos x="74" y="201"/>
                  </a:cxn>
                  <a:cxn ang="0">
                    <a:pos x="68" y="190"/>
                  </a:cxn>
                  <a:cxn ang="0">
                    <a:pos x="56" y="181"/>
                  </a:cxn>
                  <a:cxn ang="0">
                    <a:pos x="41" y="168"/>
                  </a:cxn>
                  <a:cxn ang="0">
                    <a:pos x="29" y="155"/>
                  </a:cxn>
                  <a:cxn ang="0">
                    <a:pos x="24" y="146"/>
                  </a:cxn>
                  <a:cxn ang="0">
                    <a:pos x="12" y="126"/>
                  </a:cxn>
                  <a:cxn ang="0">
                    <a:pos x="6" y="109"/>
                  </a:cxn>
                  <a:cxn ang="0">
                    <a:pos x="3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2"/>
                  </a:cxn>
                  <a:cxn ang="0">
                    <a:pos x="9" y="9"/>
                  </a:cxn>
                  <a:cxn ang="0">
                    <a:pos x="15" y="0"/>
                  </a:cxn>
                  <a:cxn ang="0">
                    <a:pos x="53" y="6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50" y="16"/>
                  </a:cxn>
                  <a:cxn ang="0">
                    <a:pos x="46" y="16"/>
                  </a:cxn>
                  <a:cxn ang="0">
                    <a:pos x="46" y="26"/>
                  </a:cxn>
                  <a:cxn ang="0">
                    <a:pos x="38" y="43"/>
                  </a:cxn>
                  <a:cxn ang="0">
                    <a:pos x="32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6" y="130"/>
                  </a:cxn>
                  <a:cxn ang="0">
                    <a:pos x="29" y="140"/>
                  </a:cxn>
                  <a:cxn ang="0">
                    <a:pos x="38" y="153"/>
                  </a:cxn>
                  <a:cxn ang="0">
                    <a:pos x="46" y="162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89" y="218"/>
                  </a:cxn>
                  <a:cxn ang="0">
                    <a:pos x="96" y="227"/>
                  </a:cxn>
                  <a:cxn ang="0">
                    <a:pos x="98" y="240"/>
                  </a:cxn>
                  <a:cxn ang="0">
                    <a:pos x="101" y="253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6" y="295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5" y="279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37"/>
                  </a:cxn>
                  <a:cxn ang="0">
                    <a:pos x="81" y="227"/>
                  </a:cxn>
                  <a:cxn ang="0">
                    <a:pos x="75" y="211"/>
                  </a:cxn>
                  <a:cxn ang="0">
                    <a:pos x="72" y="202"/>
                  </a:cxn>
                  <a:cxn ang="0">
                    <a:pos x="67" y="191"/>
                  </a:cxn>
                  <a:cxn ang="0">
                    <a:pos x="55" y="181"/>
                  </a:cxn>
                  <a:cxn ang="0">
                    <a:pos x="41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4" y="127"/>
                  </a:cxn>
                  <a:cxn ang="0">
                    <a:pos x="6" y="110"/>
                  </a:cxn>
                  <a:cxn ang="0">
                    <a:pos x="3" y="104"/>
                  </a:cxn>
                  <a:cxn ang="0">
                    <a:pos x="0" y="84"/>
                  </a:cxn>
                  <a:cxn ang="0">
                    <a:pos x="0" y="62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3"/>
                  </a:cxn>
                  <a:cxn ang="0">
                    <a:pos x="9" y="10"/>
                  </a:cxn>
                  <a:cxn ang="0">
                    <a:pos x="14" y="0"/>
                  </a:cxn>
                  <a:cxn ang="0">
                    <a:pos x="52" y="7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7" y="52"/>
                  </a:cxn>
                  <a:cxn ang="0">
                    <a:pos x="16" y="101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/>
                <a:ahLst/>
                <a:cxnLst>
                  <a:cxn ang="0">
                    <a:pos x="14" y="101"/>
                  </a:cxn>
                  <a:cxn ang="0">
                    <a:pos x="0" y="0"/>
                  </a:cxn>
                  <a:cxn ang="0">
                    <a:pos x="55" y="51"/>
                  </a:cxn>
                  <a:cxn ang="0">
                    <a:pos x="14" y="101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/>
                <a:ahLst/>
                <a:cxnLst>
                  <a:cxn ang="0">
                    <a:pos x="16" y="100"/>
                  </a:cxn>
                  <a:cxn ang="0">
                    <a:pos x="0" y="0"/>
                  </a:cxn>
                  <a:cxn ang="0">
                    <a:pos x="58" y="51"/>
                  </a:cxn>
                  <a:cxn ang="0">
                    <a:pos x="16" y="100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4" y="67"/>
                  </a:cxn>
                  <a:cxn ang="0">
                    <a:pos x="52" y="42"/>
                  </a:cxn>
                  <a:cxn ang="0">
                    <a:pos x="30" y="0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6" y="65"/>
                  </a:cxn>
                  <a:cxn ang="0">
                    <a:pos x="54" y="42"/>
                  </a:cxn>
                  <a:cxn ang="0">
                    <a:pos x="30" y="0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1"/>
                  </a:cxn>
                  <a:cxn ang="0">
                    <a:pos x="17" y="68"/>
                  </a:cxn>
                  <a:cxn ang="0">
                    <a:pos x="56" y="44"/>
                  </a:cxn>
                  <a:cxn ang="0">
                    <a:pos x="31" y="0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4"/>
                  </a:cxn>
                  <a:cxn ang="0">
                    <a:pos x="57" y="41"/>
                  </a:cxn>
                  <a:cxn ang="0">
                    <a:pos x="31" y="0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0" y="0"/>
                  </a:cxn>
                  <a:cxn ang="0">
                    <a:pos x="59" y="52"/>
                  </a:cxn>
                  <a:cxn ang="0">
                    <a:pos x="17" y="101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0" y="0"/>
                  </a:cxn>
                  <a:cxn ang="0">
                    <a:pos x="58" y="54"/>
                  </a:cxn>
                  <a:cxn ang="0">
                    <a:pos x="17" y="104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9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96" name="Rectangle 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E4081C7E-8458-449C-A4BB-7FEB2F09BB5E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1099" name="Rectangle 7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 dirty="0"/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73302516-150E-45A7-BDD8-1F43119AB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image" Target="../media/image52.gif"/><Relationship Id="rId7" Type="http://schemas.openxmlformats.org/officeDocument/2006/relationships/image" Target="../media/image56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Relationship Id="rId9" Type="http://schemas.openxmlformats.org/officeDocument/2006/relationships/image" Target="../media/image5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12" Type="http://schemas.openxmlformats.org/officeDocument/2006/relationships/image" Target="../media/image32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11" Type="http://schemas.openxmlformats.org/officeDocument/2006/relationships/image" Target="../media/image31.gif"/><Relationship Id="rId5" Type="http://schemas.openxmlformats.org/officeDocument/2006/relationships/image" Target="../media/image25.gif"/><Relationship Id="rId15" Type="http://schemas.openxmlformats.org/officeDocument/2006/relationships/image" Target="../media/image3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Relationship Id="rId1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7.gif"/><Relationship Id="rId7" Type="http://schemas.openxmlformats.org/officeDocument/2006/relationships/image" Target="../media/image40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12.gif"/><Relationship Id="rId10" Type="http://schemas.openxmlformats.org/officeDocument/2006/relationships/image" Target="../media/image43.gif"/><Relationship Id="rId4" Type="http://schemas.openxmlformats.org/officeDocument/2006/relationships/image" Target="../media/image38.gif"/><Relationship Id="rId9" Type="http://schemas.openxmlformats.org/officeDocument/2006/relationships/image" Target="../media/image4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406400"/>
            <a:ext cx="885828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УМК  К. Кауфман, М. Кауфман		«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Happy  English.ru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»  7 класс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50" y="5607050"/>
            <a:ext cx="8801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МОУ АСОШ № 3 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Линкевич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 Н.И., учитель английского языка;</a:t>
            </a:r>
            <a:endParaRPr lang="en-US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Algerian" pitchFamily="82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МОУ АСОШ № 2 Никифорова Е.Б., учитель английского языка.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2184400"/>
            <a:ext cx="2444750" cy="311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72" descr="doc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0" y="2139950"/>
            <a:ext cx="2266950" cy="29337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ои рисунки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1250950"/>
            <a:ext cx="7200899" cy="4044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71550" y="495300"/>
            <a:ext cx="6667500" cy="523220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What  is  good  about  camping?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429250"/>
            <a:ext cx="4400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Model: </a:t>
            </a:r>
            <a:r>
              <a:rPr lang="ru-RU" sz="20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 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Camping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 is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fun.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                                                                     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The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boys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are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playing football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.</a:t>
            </a:r>
            <a:endParaRPr lang="ru-RU" sz="2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Picture 6" descr="r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7900" y="5384800"/>
            <a:ext cx="1644650" cy="12525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73050"/>
            <a:ext cx="7956550" cy="52322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TALK  ABOUT  CAMPING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15900" y="5835650"/>
            <a:ext cx="2134108" cy="102235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Rounded MT Bold" pitchFamily="34" charset="0"/>
              </a:rPr>
              <a:t>I agree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15900" y="4940300"/>
            <a:ext cx="2134108" cy="102235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Rounded MT Bold" pitchFamily="34" charset="0"/>
              </a:rPr>
              <a:t>Probably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60350" y="4006850"/>
            <a:ext cx="2134108" cy="102235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Rounded MT Bold" pitchFamily="34" charset="0"/>
              </a:rPr>
              <a:t>I’m afraid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04800" y="3073400"/>
            <a:ext cx="2134108" cy="102235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Rounded MT Bold" pitchFamily="34" charset="0"/>
              </a:rPr>
              <a:t>I’m sorry but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93700" y="2095500"/>
            <a:ext cx="2134108" cy="102235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Rounded MT Bold" pitchFamily="34" charset="0"/>
              </a:rPr>
              <a:t>I believe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49250" y="1028700"/>
            <a:ext cx="2134108" cy="102235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Rounded MT Bold" pitchFamily="34" charset="0"/>
              </a:rPr>
              <a:t>I think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4794250" y="984250"/>
            <a:ext cx="3733800" cy="1581150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Camping </a:t>
            </a:r>
            <a:r>
              <a:rPr lang="ru-RU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is</a:t>
            </a:r>
            <a:r>
              <a:rPr lang="ru-RU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fun.</a:t>
            </a:r>
            <a:endParaRPr lang="ru-RU" sz="24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749550" y="4940300"/>
            <a:ext cx="3333750" cy="1581150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</a:t>
            </a:r>
            <a:r>
              <a:rPr lang="ru-RU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hate </a:t>
            </a:r>
            <a:r>
              <a:rPr lang="ru-RU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camping</a:t>
            </a:r>
            <a:r>
              <a:rPr lang="ru-RU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.</a:t>
            </a:r>
            <a:endParaRPr lang="ru-RU" sz="24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13" name="Picture 24" descr="KIDS01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095500"/>
            <a:ext cx="2844800" cy="2133600"/>
          </a:xfrm>
          <a:prstGeom prst="rect">
            <a:avLst/>
          </a:prstGeom>
          <a:noFill/>
        </p:spPr>
      </p:pic>
      <p:pic>
        <p:nvPicPr>
          <p:cNvPr id="14" name="Picture 14" descr="00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1300" y="5073650"/>
            <a:ext cx="704850" cy="619125"/>
          </a:xfrm>
          <a:prstGeom prst="rect">
            <a:avLst/>
          </a:prstGeom>
          <a:noFill/>
        </p:spPr>
      </p:pic>
      <p:pic>
        <p:nvPicPr>
          <p:cNvPr id="16" name="Picture 14" descr="00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0150" y="3651250"/>
            <a:ext cx="704850" cy="619125"/>
          </a:xfrm>
          <a:prstGeom prst="rect">
            <a:avLst/>
          </a:prstGeom>
          <a:noFill/>
        </p:spPr>
      </p:pic>
      <p:pic>
        <p:nvPicPr>
          <p:cNvPr id="17" name="Picture 14" descr="00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300" y="4540250"/>
            <a:ext cx="704850" cy="619125"/>
          </a:xfrm>
          <a:prstGeom prst="rect">
            <a:avLst/>
          </a:prstGeom>
          <a:noFill/>
        </p:spPr>
      </p:pic>
      <p:pic>
        <p:nvPicPr>
          <p:cNvPr id="19" name="Picture 4" descr="child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0050" y="4006850"/>
            <a:ext cx="1466850" cy="21669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Мои рисунки\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60350" y="1206500"/>
            <a:ext cx="927100" cy="719138"/>
            <a:chOff x="2154" y="1979"/>
            <a:chExt cx="862" cy="861"/>
          </a:xfrm>
        </p:grpSpPr>
        <p:sp>
          <p:nvSpPr>
            <p:cNvPr id="6" name="Oval 35"/>
            <p:cNvSpPr>
              <a:spLocks noChangeArrowheads="1"/>
            </p:cNvSpPr>
            <p:nvPr/>
          </p:nvSpPr>
          <p:spPr bwMode="auto">
            <a:xfrm>
              <a:off x="2154" y="1979"/>
              <a:ext cx="862" cy="8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7" name="Picture 36" descr="j018558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0" y="2024"/>
              <a:ext cx="771" cy="771"/>
            </a:xfrm>
            <a:prstGeom prst="rect">
              <a:avLst/>
            </a:prstGeom>
            <a:noFill/>
          </p:spPr>
        </p:pic>
      </p:grpSp>
      <p:pic>
        <p:nvPicPr>
          <p:cNvPr id="8" name="Picture 2" descr="E:\Мои рисунки\scan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51200"/>
            <a:ext cx="3460750" cy="20002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500" y="317500"/>
            <a:ext cx="6845300" cy="64633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Homework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850" y="1206500"/>
            <a:ext cx="7912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Do </a:t>
            </a:r>
            <a:r>
              <a:rPr lang="ru-RU" sz="2800" b="1" dirty="0" smtClean="0"/>
              <a:t> </a:t>
            </a:r>
            <a:r>
              <a:rPr lang="en-US" sz="2800" b="1" dirty="0" smtClean="0"/>
              <a:t>you </a:t>
            </a:r>
            <a:r>
              <a:rPr lang="ru-RU" sz="2800" b="1" dirty="0" smtClean="0"/>
              <a:t> </a:t>
            </a:r>
            <a:r>
              <a:rPr lang="en-US" sz="2800" b="1" dirty="0" smtClean="0"/>
              <a:t>want</a:t>
            </a:r>
            <a:r>
              <a:rPr lang="ru-RU" sz="2800" b="1" dirty="0" smtClean="0"/>
              <a:t> </a:t>
            </a:r>
            <a:r>
              <a:rPr lang="en-US" sz="2800" b="1" dirty="0" smtClean="0"/>
              <a:t> to</a:t>
            </a:r>
            <a:r>
              <a:rPr lang="ru-RU" sz="2800" b="1" dirty="0" smtClean="0"/>
              <a:t> </a:t>
            </a:r>
            <a:r>
              <a:rPr lang="en-US" sz="2800" b="1" dirty="0" smtClean="0"/>
              <a:t> go </a:t>
            </a:r>
            <a:r>
              <a:rPr lang="ru-RU" sz="2800" b="1" dirty="0" smtClean="0"/>
              <a:t> </a:t>
            </a:r>
            <a:r>
              <a:rPr lang="en-US" sz="2800" b="1" dirty="0" smtClean="0"/>
              <a:t>camping? </a:t>
            </a:r>
            <a:endParaRPr lang="ru-RU" sz="2800" b="1" dirty="0" smtClean="0"/>
          </a:p>
          <a:p>
            <a:r>
              <a:rPr lang="en-US" sz="2800" b="1" dirty="0" smtClean="0"/>
              <a:t>Why?  Why not?</a:t>
            </a:r>
            <a:endParaRPr lang="ru-RU" sz="2800" b="1" dirty="0" smtClean="0"/>
          </a:p>
          <a:p>
            <a:r>
              <a:rPr lang="en-US" sz="2800" b="1" i="1" dirty="0" smtClean="0"/>
              <a:t>Write 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 about </a:t>
            </a:r>
            <a:r>
              <a:rPr lang="ru-RU" sz="2800" b="1" i="1" dirty="0" smtClean="0"/>
              <a:t>  </a:t>
            </a:r>
            <a:r>
              <a:rPr lang="en-US" sz="2800" b="1" i="1" dirty="0" smtClean="0"/>
              <a:t>it.  </a:t>
            </a:r>
            <a:r>
              <a:rPr lang="en-US" sz="2800" b="1" dirty="0" smtClean="0"/>
              <a:t>Start  with  </a:t>
            </a:r>
            <a:r>
              <a:rPr lang="en-US" sz="2800" b="1" dirty="0" smtClean="0">
                <a:solidFill>
                  <a:schemeClr val="accent2"/>
                </a:solidFill>
              </a:rPr>
              <a:t>“Camping  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is  fun”  </a:t>
            </a:r>
            <a:r>
              <a:rPr lang="en-US" sz="2800" b="1" dirty="0" smtClean="0"/>
              <a:t>or   </a:t>
            </a:r>
            <a:r>
              <a:rPr lang="en-US" sz="2800" b="1" dirty="0" smtClean="0">
                <a:solidFill>
                  <a:schemeClr val="accent2"/>
                </a:solidFill>
              </a:rPr>
              <a:t>“I  hate  camping.”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14" name="Picture 2" descr="E:\Мои рисунки\Новая папка (15)\2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384550"/>
            <a:ext cx="2489200" cy="2400300"/>
          </a:xfrm>
          <a:prstGeom prst="rect">
            <a:avLst/>
          </a:prstGeom>
          <a:noFill/>
        </p:spPr>
      </p:pic>
      <p:pic>
        <p:nvPicPr>
          <p:cNvPr id="1026" name="Picture 2" descr="E:\Мои рисунки\Новая папка (4)\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650" y="3295650"/>
            <a:ext cx="685800" cy="1095375"/>
          </a:xfrm>
          <a:prstGeom prst="rect">
            <a:avLst/>
          </a:prstGeom>
          <a:noFill/>
        </p:spPr>
      </p:pic>
      <p:pic>
        <p:nvPicPr>
          <p:cNvPr id="1028" name="Picture 4" descr="E:\Мои рисунки\Новая папка (4)\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8450" y="3340100"/>
            <a:ext cx="695325" cy="1095375"/>
          </a:xfrm>
          <a:prstGeom prst="rect">
            <a:avLst/>
          </a:prstGeom>
          <a:noFill/>
        </p:spPr>
      </p:pic>
      <p:pic>
        <p:nvPicPr>
          <p:cNvPr id="1029" name="Picture 5" descr="E:\Мои рисунки\Новая папка (4)\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0550" y="3340100"/>
            <a:ext cx="695325" cy="1095375"/>
          </a:xfrm>
          <a:prstGeom prst="rect">
            <a:avLst/>
          </a:prstGeom>
          <a:noFill/>
        </p:spPr>
      </p:pic>
      <p:pic>
        <p:nvPicPr>
          <p:cNvPr id="1030" name="Picture 6" descr="E:\Мои рисунки\Новая папка (4)\d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1900" y="3340100"/>
            <a:ext cx="666750" cy="1095375"/>
          </a:xfrm>
          <a:prstGeom prst="rect">
            <a:avLst/>
          </a:prstGeom>
          <a:noFill/>
        </p:spPr>
      </p:pic>
      <p:pic>
        <p:nvPicPr>
          <p:cNvPr id="1031" name="Picture 7" descr="E:\Мои рисунки\Новая папка (4)\l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06950"/>
            <a:ext cx="600075" cy="1095375"/>
          </a:xfrm>
          <a:prstGeom prst="rect">
            <a:avLst/>
          </a:prstGeom>
          <a:noFill/>
        </p:spPr>
      </p:pic>
      <p:pic>
        <p:nvPicPr>
          <p:cNvPr id="1032" name="Picture 8" descr="E:\Мои рисунки\Новая папка (4)\u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27200" y="4806950"/>
            <a:ext cx="714375" cy="1095375"/>
          </a:xfrm>
          <a:prstGeom prst="rect">
            <a:avLst/>
          </a:prstGeom>
          <a:noFill/>
        </p:spPr>
      </p:pic>
      <p:pic>
        <p:nvPicPr>
          <p:cNvPr id="1033" name="Picture 9" descr="E:\Мои рисунки\Новая папка (4)\c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5100" y="4762500"/>
            <a:ext cx="676275" cy="1095375"/>
          </a:xfrm>
          <a:prstGeom prst="rect">
            <a:avLst/>
          </a:prstGeom>
          <a:noFill/>
        </p:spPr>
      </p:pic>
      <p:pic>
        <p:nvPicPr>
          <p:cNvPr id="1034" name="Picture 10" descr="E:\Мои рисунки\Новая папка (4)\k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6350" y="4718050"/>
            <a:ext cx="676275" cy="10953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j02951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2762250"/>
            <a:ext cx="4489450" cy="2622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3700" y="895350"/>
            <a:ext cx="8578850" cy="902732"/>
          </a:xfrm>
          <a:prstGeom prst="rect">
            <a:avLst/>
          </a:prstGeom>
        </p:spPr>
        <p:txBody>
          <a:bodyPr wrap="squar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Unit 2, lesson 1 “We are going camping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dirty="0"/>
          </a:p>
        </p:txBody>
      </p:sp>
      <p:pic>
        <p:nvPicPr>
          <p:cNvPr id="4" name="Picture 80" descr="tree2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0" y="2406650"/>
            <a:ext cx="2720975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00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3250" y="5473700"/>
            <a:ext cx="1739900" cy="1200150"/>
          </a:xfrm>
          <a:prstGeom prst="rect">
            <a:avLst/>
          </a:prstGeom>
          <a:noFill/>
        </p:spPr>
      </p:pic>
      <p:pic>
        <p:nvPicPr>
          <p:cNvPr id="10" name="Picture 5" descr="j030333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6900" y="5918200"/>
            <a:ext cx="592137" cy="739775"/>
          </a:xfrm>
          <a:prstGeom prst="rect">
            <a:avLst/>
          </a:prstGeom>
          <a:noFill/>
        </p:spPr>
      </p:pic>
      <p:pic>
        <p:nvPicPr>
          <p:cNvPr id="11" name="Picture 5" descr="j030333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7900" y="5918200"/>
            <a:ext cx="495312" cy="739775"/>
          </a:xfrm>
          <a:prstGeom prst="rect">
            <a:avLst/>
          </a:prstGeom>
          <a:noFill/>
        </p:spPr>
      </p:pic>
      <p:pic>
        <p:nvPicPr>
          <p:cNvPr id="8" name="Picture 14" descr="butterfly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2184400"/>
            <a:ext cx="952500" cy="962025"/>
          </a:xfrm>
          <a:prstGeom prst="rect">
            <a:avLst/>
          </a:prstGeom>
          <a:noFill/>
        </p:spPr>
      </p:pic>
      <p:pic>
        <p:nvPicPr>
          <p:cNvPr id="9" name="Picture 15" descr="jiv238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2050" y="6072182"/>
            <a:ext cx="733432" cy="5127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1416050" y="3873500"/>
            <a:ext cx="2533650" cy="2025650"/>
          </a:xfrm>
          <a:prstGeom prst="sun">
            <a:avLst>
              <a:gd name="adj" fmla="val 169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Holidays </a:t>
            </a:r>
            <a:endParaRPr lang="ru-RU" b="1" dirty="0"/>
          </a:p>
        </p:txBody>
      </p:sp>
      <p:sp>
        <p:nvSpPr>
          <p:cNvPr id="3" name="Солнце 2"/>
          <p:cNvSpPr/>
          <p:nvPr/>
        </p:nvSpPr>
        <p:spPr>
          <a:xfrm>
            <a:off x="5727700" y="717550"/>
            <a:ext cx="2400300" cy="2025650"/>
          </a:xfrm>
          <a:prstGeom prst="sun">
            <a:avLst>
              <a:gd name="adj" fmla="val 169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Weather </a:t>
            </a:r>
            <a:endParaRPr lang="ru-RU" b="1" dirty="0"/>
          </a:p>
        </p:txBody>
      </p:sp>
      <p:sp>
        <p:nvSpPr>
          <p:cNvPr id="4" name="Солнце 3"/>
          <p:cNvSpPr/>
          <p:nvPr/>
        </p:nvSpPr>
        <p:spPr>
          <a:xfrm>
            <a:off x="5594350" y="3873500"/>
            <a:ext cx="2311400" cy="2025650"/>
          </a:xfrm>
          <a:prstGeom prst="sun">
            <a:avLst>
              <a:gd name="adj" fmla="val 169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Clothes </a:t>
            </a:r>
            <a:endParaRPr lang="ru-RU" b="1" dirty="0"/>
          </a:p>
        </p:txBody>
      </p:sp>
      <p:sp>
        <p:nvSpPr>
          <p:cNvPr id="5" name="Солнце 4"/>
          <p:cNvSpPr/>
          <p:nvPr/>
        </p:nvSpPr>
        <p:spPr>
          <a:xfrm>
            <a:off x="1282700" y="762000"/>
            <a:ext cx="2203450" cy="1981200"/>
          </a:xfrm>
          <a:prstGeom prst="sun">
            <a:avLst>
              <a:gd name="adj" fmla="val 169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Food </a:t>
            </a:r>
            <a:endParaRPr lang="ru-RU" b="1" dirty="0"/>
          </a:p>
        </p:txBody>
      </p:sp>
      <p:sp>
        <p:nvSpPr>
          <p:cNvPr id="6" name="Облако 5"/>
          <p:cNvSpPr/>
          <p:nvPr/>
        </p:nvSpPr>
        <p:spPr>
          <a:xfrm>
            <a:off x="3816350" y="4451350"/>
            <a:ext cx="142240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happy</a:t>
            </a:r>
            <a:endParaRPr lang="ru-RU" b="1" dirty="0"/>
          </a:p>
        </p:txBody>
      </p:sp>
      <p:sp>
        <p:nvSpPr>
          <p:cNvPr id="7" name="Облако 6"/>
          <p:cNvSpPr/>
          <p:nvPr/>
        </p:nvSpPr>
        <p:spPr>
          <a:xfrm>
            <a:off x="2705100" y="5943600"/>
            <a:ext cx="168910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summer</a:t>
            </a:r>
            <a:endParaRPr lang="ru-RU" b="1" dirty="0"/>
          </a:p>
        </p:txBody>
      </p:sp>
      <p:sp>
        <p:nvSpPr>
          <p:cNvPr id="8" name="Облако 7"/>
          <p:cNvSpPr/>
          <p:nvPr/>
        </p:nvSpPr>
        <p:spPr>
          <a:xfrm>
            <a:off x="0" y="3740150"/>
            <a:ext cx="128270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lucky</a:t>
            </a:r>
            <a:endParaRPr lang="ru-RU" b="1" dirty="0"/>
          </a:p>
        </p:txBody>
      </p:sp>
      <p:sp>
        <p:nvSpPr>
          <p:cNvPr id="10" name="Облако 9"/>
          <p:cNvSpPr/>
          <p:nvPr/>
        </p:nvSpPr>
        <p:spPr>
          <a:xfrm>
            <a:off x="215900" y="5695950"/>
            <a:ext cx="195580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wonderful</a:t>
            </a:r>
            <a:endParaRPr lang="ru-RU" b="1" dirty="0"/>
          </a:p>
        </p:txBody>
      </p:sp>
      <p:sp>
        <p:nvSpPr>
          <p:cNvPr id="12" name="Облако 11"/>
          <p:cNvSpPr/>
          <p:nvPr/>
        </p:nvSpPr>
        <p:spPr>
          <a:xfrm>
            <a:off x="1327150" y="2851150"/>
            <a:ext cx="2044700" cy="1092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disgusting</a:t>
            </a:r>
            <a:endParaRPr lang="ru-RU" b="1" dirty="0"/>
          </a:p>
        </p:txBody>
      </p:sp>
      <p:sp>
        <p:nvSpPr>
          <p:cNvPr id="13" name="Облако 12"/>
          <p:cNvSpPr/>
          <p:nvPr/>
        </p:nvSpPr>
        <p:spPr>
          <a:xfrm>
            <a:off x="215900" y="184150"/>
            <a:ext cx="155575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jummy</a:t>
            </a:r>
            <a:endParaRPr lang="ru-RU" b="1" dirty="0"/>
          </a:p>
        </p:txBody>
      </p:sp>
      <p:sp>
        <p:nvSpPr>
          <p:cNvPr id="14" name="Облако 13"/>
          <p:cNvSpPr/>
          <p:nvPr/>
        </p:nvSpPr>
        <p:spPr>
          <a:xfrm>
            <a:off x="3238500" y="317500"/>
            <a:ext cx="128905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tasty</a:t>
            </a:r>
            <a:endParaRPr lang="ru-RU" b="1" dirty="0"/>
          </a:p>
        </p:txBody>
      </p:sp>
      <p:sp>
        <p:nvSpPr>
          <p:cNvPr id="16" name="Облако 15"/>
          <p:cNvSpPr/>
          <p:nvPr/>
        </p:nvSpPr>
        <p:spPr>
          <a:xfrm>
            <a:off x="215900" y="2184400"/>
            <a:ext cx="137795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fast</a:t>
            </a:r>
            <a:endParaRPr lang="ru-RU" b="1" dirty="0"/>
          </a:p>
        </p:txBody>
      </p:sp>
      <p:sp>
        <p:nvSpPr>
          <p:cNvPr id="19" name="Облако 18"/>
          <p:cNvSpPr/>
          <p:nvPr/>
        </p:nvSpPr>
        <p:spPr>
          <a:xfrm>
            <a:off x="5594350" y="3162300"/>
            <a:ext cx="153670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special</a:t>
            </a:r>
            <a:endParaRPr lang="ru-RU" b="1" dirty="0"/>
          </a:p>
        </p:txBody>
      </p:sp>
      <p:sp>
        <p:nvSpPr>
          <p:cNvPr id="20" name="Облако 19"/>
          <p:cNvSpPr/>
          <p:nvPr/>
        </p:nvSpPr>
        <p:spPr>
          <a:xfrm>
            <a:off x="6705600" y="5740400"/>
            <a:ext cx="217170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expensive</a:t>
            </a:r>
            <a:endParaRPr lang="ru-RU" b="1" dirty="0"/>
          </a:p>
        </p:txBody>
      </p:sp>
      <p:sp>
        <p:nvSpPr>
          <p:cNvPr id="21" name="Облако 20"/>
          <p:cNvSpPr/>
          <p:nvPr/>
        </p:nvSpPr>
        <p:spPr>
          <a:xfrm>
            <a:off x="4794250" y="5651500"/>
            <a:ext cx="140335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warm</a:t>
            </a:r>
            <a:endParaRPr lang="ru-RU" b="1" dirty="0"/>
          </a:p>
        </p:txBody>
      </p:sp>
      <p:sp>
        <p:nvSpPr>
          <p:cNvPr id="23" name="Облако 22"/>
          <p:cNvSpPr/>
          <p:nvPr/>
        </p:nvSpPr>
        <p:spPr>
          <a:xfrm>
            <a:off x="7677150" y="3429000"/>
            <a:ext cx="146685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cheap</a:t>
            </a:r>
            <a:endParaRPr lang="ru-RU" b="1" dirty="0"/>
          </a:p>
        </p:txBody>
      </p:sp>
      <p:sp>
        <p:nvSpPr>
          <p:cNvPr id="25" name="Облако 24"/>
          <p:cNvSpPr/>
          <p:nvPr/>
        </p:nvSpPr>
        <p:spPr>
          <a:xfrm>
            <a:off x="7772400" y="361950"/>
            <a:ext cx="113665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cold</a:t>
            </a:r>
            <a:endParaRPr lang="ru-RU" b="1" dirty="0"/>
          </a:p>
        </p:txBody>
      </p:sp>
      <p:sp>
        <p:nvSpPr>
          <p:cNvPr id="26" name="Облако 25"/>
          <p:cNvSpPr/>
          <p:nvPr/>
        </p:nvSpPr>
        <p:spPr>
          <a:xfrm>
            <a:off x="6750050" y="0"/>
            <a:ext cx="93345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hot</a:t>
            </a:r>
            <a:endParaRPr lang="ru-RU" b="1" dirty="0"/>
          </a:p>
        </p:txBody>
      </p:sp>
      <p:sp>
        <p:nvSpPr>
          <p:cNvPr id="27" name="Облако 26"/>
          <p:cNvSpPr/>
          <p:nvPr/>
        </p:nvSpPr>
        <p:spPr>
          <a:xfrm>
            <a:off x="5016500" y="0"/>
            <a:ext cx="131445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fine</a:t>
            </a:r>
            <a:endParaRPr lang="ru-RU" b="1" dirty="0"/>
          </a:p>
        </p:txBody>
      </p:sp>
      <p:sp>
        <p:nvSpPr>
          <p:cNvPr id="28" name="Облако 27"/>
          <p:cNvSpPr/>
          <p:nvPr/>
        </p:nvSpPr>
        <p:spPr>
          <a:xfrm>
            <a:off x="7861300" y="2006600"/>
            <a:ext cx="109220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cool</a:t>
            </a:r>
            <a:endParaRPr lang="ru-RU" b="1" dirty="0"/>
          </a:p>
        </p:txBody>
      </p:sp>
      <p:sp>
        <p:nvSpPr>
          <p:cNvPr id="29" name="Облако 28"/>
          <p:cNvSpPr/>
          <p:nvPr/>
        </p:nvSpPr>
        <p:spPr>
          <a:xfrm>
            <a:off x="4305300" y="1206500"/>
            <a:ext cx="113665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bad</a:t>
            </a:r>
            <a:endParaRPr lang="ru-RU" b="1" dirty="0"/>
          </a:p>
        </p:txBody>
      </p:sp>
      <p:sp>
        <p:nvSpPr>
          <p:cNvPr id="30" name="Облако 29"/>
          <p:cNvSpPr/>
          <p:nvPr/>
        </p:nvSpPr>
        <p:spPr>
          <a:xfrm>
            <a:off x="5060950" y="2184400"/>
            <a:ext cx="1289050" cy="914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awful</a:t>
            </a:r>
            <a:endParaRPr lang="ru-RU" b="1" dirty="0"/>
          </a:p>
        </p:txBody>
      </p:sp>
      <p:pic>
        <p:nvPicPr>
          <p:cNvPr id="31" name="Picture 29" descr="strumishka_g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09011">
            <a:off x="3180628" y="2250625"/>
            <a:ext cx="2136393" cy="19454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8900" y="317500"/>
            <a:ext cx="2178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  David’s</a:t>
            </a:r>
          </a:p>
          <a:p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Blackstone Road</a:t>
            </a:r>
          </a:p>
          <a:p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York YO24 3HF UK</a:t>
            </a:r>
          </a:p>
          <a:p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13 August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7300" y="2006600"/>
            <a:ext cx="32893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telegram</a:t>
            </a:r>
            <a:endParaRPr lang="ru-RU" sz="3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350" y="2806700"/>
            <a:ext cx="8667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We have our ------------------ holidays. The weather is -------------and ---------------.Let’s go camping together. Take some -------------- food  and ---------------- clothes with you. We’ </a:t>
            </a:r>
            <a:r>
              <a:rPr lang="en-US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ll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get together at 10 o’clock  on August, 20. Look forward to meeting  you.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E:\Мои рисунки\движения и спорт\г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756150"/>
            <a:ext cx="465772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D:\Documents and Settings\Елена\Рабочий стол\Картинки\i15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100" y="628650"/>
            <a:ext cx="2489200" cy="9334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37r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300" y="1073150"/>
            <a:ext cx="23114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 rot="18606465">
            <a:off x="840515" y="3351251"/>
            <a:ext cx="1958753" cy="1149663"/>
          </a:xfrm>
          <a:prstGeom prst="wedgeEllipseCallout">
            <a:avLst>
              <a:gd name="adj1" fmla="val -20833"/>
              <a:gd name="adj2" fmla="val 1058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b="1" dirty="0" smtClean="0"/>
              <a:t>It’s a great idea !!!</a:t>
            </a:r>
            <a:endParaRPr lang="ru-RU" b="1" dirty="0"/>
          </a:p>
        </p:txBody>
      </p:sp>
      <p:sp>
        <p:nvSpPr>
          <p:cNvPr id="7" name="Овальная выноска 6"/>
          <p:cNvSpPr/>
          <p:nvPr/>
        </p:nvSpPr>
        <p:spPr>
          <a:xfrm rot="1714975">
            <a:off x="4762352" y="3563291"/>
            <a:ext cx="1958753" cy="1108890"/>
          </a:xfrm>
          <a:prstGeom prst="wedgeEllipseCallout">
            <a:avLst>
              <a:gd name="adj1" fmla="val -20833"/>
              <a:gd name="adj2" fmla="val 10580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Let’s think it over.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1026" name="Picture 2" descr="E:\Мои рисунк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1700" y="4051300"/>
            <a:ext cx="3022600" cy="2622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38200" y="273050"/>
            <a:ext cx="7734300" cy="66675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Bernard MT Condensed" pitchFamily="18" charset="0"/>
              </a:rPr>
              <a:t>Do you think </a:t>
            </a:r>
            <a:r>
              <a:rPr lang="en-US" sz="2800" b="1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Bernard MT Condensed" pitchFamily="18" charset="0"/>
              </a:rPr>
              <a:t>Misha</a:t>
            </a:r>
            <a:r>
              <a:rPr lang="en-US" sz="2800" b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Bernard MT Condensed" pitchFamily="18" charset="0"/>
              </a:rPr>
              <a:t> and Rob will go camping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Bernard MT Condensed" pitchFamily="18" charset="0"/>
              </a:rPr>
              <a:t>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15900" y="1428750"/>
            <a:ext cx="2800350" cy="800100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I think they will 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15900" y="2406650"/>
            <a:ext cx="2800350" cy="800100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I think they won’t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4000" y="2051050"/>
            <a:ext cx="204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because</a:t>
            </a:r>
            <a:endParaRPr lang="ru-RU" sz="2400" b="1" dirty="0">
              <a:solidFill>
                <a:schemeClr val="accent4">
                  <a:lumMod val="90000"/>
                </a:schemeClr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6794500" y="2895600"/>
            <a:ext cx="2070100" cy="140335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you can swim and sunbathe.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6705600" y="895350"/>
            <a:ext cx="2044700" cy="160020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there are a lot of </a:t>
            </a:r>
            <a:r>
              <a:rPr lang="en-US" sz="1600" b="1" dirty="0" err="1" smtClean="0">
                <a:solidFill>
                  <a:schemeClr val="bg2"/>
                </a:solidFill>
              </a:rPr>
              <a:t>mosqutoes</a:t>
            </a:r>
            <a:r>
              <a:rPr lang="en-US" sz="1600" b="1" dirty="0" smtClean="0">
                <a:solidFill>
                  <a:schemeClr val="bg2"/>
                </a:solidFill>
              </a:rPr>
              <a:t> in the forest.</a:t>
            </a: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6616700" y="4984750"/>
            <a:ext cx="2133600" cy="144780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the ground is hard and cold.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7600" y="1473200"/>
            <a:ext cx="1200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the weather is fine.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21" name="Picture 14" descr="0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1206500"/>
            <a:ext cx="704850" cy="619125"/>
          </a:xfrm>
          <a:prstGeom prst="rect">
            <a:avLst/>
          </a:prstGeom>
          <a:noFill/>
        </p:spPr>
      </p:pic>
      <p:pic>
        <p:nvPicPr>
          <p:cNvPr id="22" name="Picture 14" descr="0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1339850"/>
            <a:ext cx="704850" cy="619125"/>
          </a:xfrm>
          <a:prstGeom prst="rect">
            <a:avLst/>
          </a:prstGeom>
          <a:noFill/>
        </p:spPr>
      </p:pic>
      <p:pic>
        <p:nvPicPr>
          <p:cNvPr id="23" name="Picture 14" descr="00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3550" y="1117600"/>
            <a:ext cx="704850" cy="619125"/>
          </a:xfrm>
          <a:prstGeom prst="rect">
            <a:avLst/>
          </a:prstGeom>
          <a:noFill/>
        </p:spPr>
      </p:pic>
      <p:pic>
        <p:nvPicPr>
          <p:cNvPr id="19" name="Picture 6" descr="chel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5073650"/>
            <a:ext cx="1289050" cy="15113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00"/>
                            </p:stCondLst>
                            <p:childTnLst>
                              <p:par>
                                <p:cTn id="3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6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6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рисунки\sca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9900" y="1428750"/>
            <a:ext cx="2711450" cy="342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0350" y="762000"/>
            <a:ext cx="85344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568"/>
              </a:avLst>
            </a:prstTxWarp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Read  the  text  and  find  out  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 Rob  and  </a:t>
            </a:r>
            <a:r>
              <a:rPr lang="en-US" sz="2400" b="1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Misha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really  think  about  camping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E:\Мои рисунки\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3784600"/>
            <a:ext cx="1847850" cy="275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93950" y="5651500"/>
            <a:ext cx="653415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067"/>
              </a:avLst>
            </a:prstTxWarp>
            <a:spAutoFit/>
          </a:bodyPr>
          <a:lstStyle/>
          <a:p>
            <a:r>
              <a:rPr lang="en-US" sz="2000" b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Why  did  Rob  say, “ I  will  go  with  you”?</a:t>
            </a:r>
            <a:endParaRPr lang="ru-RU" sz="2000" b="1" u="sng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book3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406650"/>
            <a:ext cx="2711450" cy="15128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2700" y="317500"/>
            <a:ext cx="7156450" cy="9334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itchFamily="34" charset="0"/>
              </a:rPr>
              <a:t>Use  the  following  signs  to  mark  the  text  while  listening  to it.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1949450" y="1739900"/>
            <a:ext cx="914400" cy="914400"/>
          </a:xfrm>
          <a:prstGeom prst="mathPlus">
            <a:avLst/>
          </a:prstGeom>
          <a:solidFill>
            <a:srgbClr val="FF000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1949450" y="3117850"/>
            <a:ext cx="914400" cy="914400"/>
          </a:xfrm>
          <a:prstGeom prst="mathMinus">
            <a:avLst/>
          </a:prstGeom>
          <a:solidFill>
            <a:srgbClr val="FF000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49500" y="5562600"/>
            <a:ext cx="311150" cy="266700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 rot="5400000">
            <a:off x="1911350" y="4267200"/>
            <a:ext cx="1168400" cy="914400"/>
          </a:xfrm>
          <a:prstGeom prst="mathMinus">
            <a:avLst/>
          </a:prstGeom>
          <a:solidFill>
            <a:srgbClr val="FF000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76550" y="2006600"/>
            <a:ext cx="626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What does Mark think about camping?  Why?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3401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What does Rob think about camping? Why?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498475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Why did Rob say “I’ll go with you”?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5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1473200"/>
            <a:ext cx="14366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2895600"/>
            <a:ext cx="14366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718050"/>
            <a:ext cx="14366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260350" y="2317750"/>
            <a:ext cx="115570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a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372350" y="3740150"/>
            <a:ext cx="106680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a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549400" y="3251200"/>
            <a:ext cx="173355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great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93750" y="5562600"/>
            <a:ext cx="186690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horrible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416550" y="3429000"/>
            <a:ext cx="142240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river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416300" y="4451350"/>
            <a:ext cx="191135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Russian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94450" y="2406650"/>
            <a:ext cx="133350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bear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883400" y="1384300"/>
            <a:ext cx="160020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big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22" name="Picture 5" descr="tre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6300" y="2495550"/>
            <a:ext cx="2000250" cy="1895475"/>
          </a:xfrm>
          <a:prstGeom prst="rect">
            <a:avLst/>
          </a:prstGeom>
          <a:noFill/>
        </p:spPr>
      </p:pic>
      <p:pic>
        <p:nvPicPr>
          <p:cNvPr id="1029" name="Picture 5" descr="E:\Мои рисунки\Новая папка (13)\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95300"/>
            <a:ext cx="685800" cy="685800"/>
          </a:xfrm>
          <a:prstGeom prst="rect">
            <a:avLst/>
          </a:prstGeom>
          <a:noFill/>
        </p:spPr>
      </p:pic>
      <p:pic>
        <p:nvPicPr>
          <p:cNvPr id="1030" name="Picture 6" descr="E:\Мои рисунки\Новая папка (13)\2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9400" y="450850"/>
            <a:ext cx="685800" cy="685800"/>
          </a:xfrm>
          <a:prstGeom prst="rect">
            <a:avLst/>
          </a:prstGeom>
          <a:noFill/>
        </p:spPr>
      </p:pic>
      <p:pic>
        <p:nvPicPr>
          <p:cNvPr id="1031" name="Picture 7" descr="E:\Мои рисунки\Новая папка (13)\4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250" y="406400"/>
            <a:ext cx="685800" cy="685800"/>
          </a:xfrm>
          <a:prstGeom prst="rect">
            <a:avLst/>
          </a:prstGeom>
          <a:noFill/>
        </p:spPr>
      </p:pic>
      <p:pic>
        <p:nvPicPr>
          <p:cNvPr id="1033" name="Picture 9" descr="E:\Мои рисунки\Новая папка (13)\7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7400" y="539750"/>
            <a:ext cx="685800" cy="685800"/>
          </a:xfrm>
          <a:prstGeom prst="rect">
            <a:avLst/>
          </a:prstGeom>
          <a:noFill/>
        </p:spPr>
      </p:pic>
      <p:pic>
        <p:nvPicPr>
          <p:cNvPr id="1034" name="Picture 10" descr="E:\Мои рисунки\Новая папка (13)\5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6350" y="495300"/>
            <a:ext cx="685800" cy="685800"/>
          </a:xfrm>
          <a:prstGeom prst="rect">
            <a:avLst/>
          </a:prstGeom>
          <a:noFill/>
        </p:spPr>
      </p:pic>
      <p:pic>
        <p:nvPicPr>
          <p:cNvPr id="1035" name="Picture 11" descr="E:\Мои рисунки\Новая папка (13)\6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4200" y="495300"/>
            <a:ext cx="685800" cy="685800"/>
          </a:xfrm>
          <a:prstGeom prst="rect">
            <a:avLst/>
          </a:prstGeom>
          <a:noFill/>
        </p:spPr>
      </p:pic>
      <p:pic>
        <p:nvPicPr>
          <p:cNvPr id="1036" name="Picture 12" descr="E:\Мои рисунки\Новая папка (13)\3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61000" y="539750"/>
            <a:ext cx="685800" cy="685800"/>
          </a:xfrm>
          <a:prstGeom prst="rect">
            <a:avLst/>
          </a:prstGeom>
          <a:noFill/>
        </p:spPr>
      </p:pic>
      <p:pic>
        <p:nvPicPr>
          <p:cNvPr id="1037" name="Picture 13" descr="E:\Мои рисунки\Новая папка (13)\3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9950" y="539750"/>
            <a:ext cx="685800" cy="685800"/>
          </a:xfrm>
          <a:prstGeom prst="rect">
            <a:avLst/>
          </a:prstGeom>
          <a:noFill/>
        </p:spPr>
      </p:pic>
      <p:pic>
        <p:nvPicPr>
          <p:cNvPr id="1038" name="Picture 14" descr="E:\Мои рисунки\Новая папка (13)\44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94450" y="539750"/>
            <a:ext cx="685800" cy="685800"/>
          </a:xfrm>
          <a:prstGeom prst="rect">
            <a:avLst/>
          </a:prstGeom>
          <a:noFill/>
        </p:spPr>
      </p:pic>
      <p:pic>
        <p:nvPicPr>
          <p:cNvPr id="1039" name="Picture 15" descr="E:\Мои рисунки\Новая папка (13)\53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27850" y="539750"/>
            <a:ext cx="685800" cy="685800"/>
          </a:xfrm>
          <a:prstGeom prst="rect">
            <a:avLst/>
          </a:prstGeom>
          <a:noFill/>
        </p:spPr>
      </p:pic>
      <p:pic>
        <p:nvPicPr>
          <p:cNvPr id="1040" name="Picture 16" descr="E:\Мои рисунки\Новая папка (13)\57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27950" y="45085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7" descr="E:\Мои рисунки\137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82950" y="3562350"/>
            <a:ext cx="666750" cy="628650"/>
          </a:xfrm>
          <a:prstGeom prst="rect">
            <a:avLst/>
          </a:prstGeom>
          <a:noFill/>
        </p:spPr>
      </p:pic>
      <p:pic>
        <p:nvPicPr>
          <p:cNvPr id="23" name="Picture 4" descr="1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83400" y="5162550"/>
            <a:ext cx="1955800" cy="124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7651E-6 L -0.00018 -0.140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2871E-7 L 0.04965 -3.32871E-7 C 0.07187 -3.32871E-7 0.0993 -0.16736 0.0993 -0.30328 L 0.0993 -0.60656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34514 0.0064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0972 L -0.10972 -0.1342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46 L -0.76319 0.2156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53583E-7 L 0.00434 0.280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96486E-6 L -0.00347 0.1056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00116 L -0.00278 0.2601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t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84150"/>
            <a:ext cx="2597150" cy="2805112"/>
          </a:xfrm>
          <a:prstGeom prst="rect">
            <a:avLst/>
          </a:prstGeom>
          <a:noFill/>
        </p:spPr>
      </p:pic>
      <p:pic>
        <p:nvPicPr>
          <p:cNvPr id="3" name="Picture 11" descr="t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0" y="3917950"/>
            <a:ext cx="2374900" cy="2316162"/>
          </a:xfrm>
          <a:prstGeom prst="rect">
            <a:avLst/>
          </a:prstGeom>
          <a:noFill/>
        </p:spPr>
      </p:pic>
      <p:pic>
        <p:nvPicPr>
          <p:cNvPr id="4" name="Picture 20" descr="p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3350" y="5207000"/>
            <a:ext cx="849292" cy="1027134"/>
          </a:xfrm>
          <a:prstGeom prst="rect">
            <a:avLst/>
          </a:prstGeom>
          <a:noFill/>
        </p:spPr>
      </p:pic>
      <p:pic>
        <p:nvPicPr>
          <p:cNvPr id="5" name="Picture 5" descr="p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7200" y="2095500"/>
            <a:ext cx="728665" cy="792167"/>
          </a:xfrm>
          <a:prstGeom prst="rect">
            <a:avLst/>
          </a:prstGeom>
          <a:noFill/>
        </p:spPr>
      </p:pic>
      <p:pic>
        <p:nvPicPr>
          <p:cNvPr id="8" name="Picture 3" descr="37r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3738" y="0"/>
            <a:ext cx="2100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несёт рыбу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6450" y="2717800"/>
            <a:ext cx="1689100" cy="208915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6" descr="j0296998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0" y="4940300"/>
            <a:ext cx="1733568" cy="98106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94000" y="0"/>
            <a:ext cx="4845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 </a:t>
            </a:r>
            <a:r>
              <a:rPr lang="ru-RU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swim</a:t>
            </a:r>
          </a:p>
          <a:p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 </a:t>
            </a:r>
            <a:r>
              <a:rPr lang="ru-RU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sunbathe</a:t>
            </a:r>
          </a:p>
          <a:p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 </a:t>
            </a:r>
            <a:r>
              <a:rPr lang="ru-RU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fish</a:t>
            </a:r>
          </a:p>
          <a:p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 </a:t>
            </a:r>
            <a:r>
              <a:rPr lang="ru-RU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cook  on </a:t>
            </a:r>
            <a:r>
              <a:rPr lang="ru-RU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 campfire</a:t>
            </a:r>
          </a:p>
          <a:p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 </a:t>
            </a:r>
            <a:r>
              <a:rPr lang="ru-RU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pick </a:t>
            </a:r>
            <a:r>
              <a:rPr lang="ru-RU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up  mushrooms </a:t>
            </a:r>
            <a:r>
              <a:rPr lang="ru-RU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and  </a:t>
            </a:r>
            <a:r>
              <a:rPr lang="ru-RU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berries</a:t>
            </a:r>
          </a:p>
          <a:p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 </a:t>
            </a:r>
            <a:r>
              <a:rPr lang="ru-RU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sing </a:t>
            </a:r>
            <a:r>
              <a:rPr lang="ru-RU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songs</a:t>
            </a:r>
          </a:p>
          <a:p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</a:t>
            </a:r>
            <a:r>
              <a:rPr lang="ru-RU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play  football </a:t>
            </a:r>
            <a:endParaRPr lang="ru-RU" sz="2000" b="1" u="sng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Picture 12" descr="J009574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7850" y="1873250"/>
            <a:ext cx="1666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1" descr="cow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38350" y="3295650"/>
            <a:ext cx="1497008" cy="2016136"/>
          </a:xfrm>
          <a:prstGeom prst="rect">
            <a:avLst/>
          </a:prstGeom>
          <a:noFill/>
        </p:spPr>
      </p:pic>
      <p:pic>
        <p:nvPicPr>
          <p:cNvPr id="18" name="Picture 19" descr="FIREPI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5900" y="4673600"/>
            <a:ext cx="1643074" cy="165258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1569</TotalTime>
  <Words>349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Частное лицо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175</cp:revision>
  <dcterms:created xsi:type="dcterms:W3CDTF">2008-10-28T17:11:04Z</dcterms:created>
  <dcterms:modified xsi:type="dcterms:W3CDTF">2009-01-03T14:46:24Z</dcterms:modified>
</cp:coreProperties>
</file>