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sldIdLst>
    <p:sldId id="257" r:id="rId4"/>
    <p:sldId id="265" r:id="rId5"/>
    <p:sldId id="267" r:id="rId6"/>
    <p:sldId id="268" r:id="rId7"/>
    <p:sldId id="270" r:id="rId8"/>
    <p:sldId id="273" r:id="rId9"/>
    <p:sldId id="269" r:id="rId10"/>
    <p:sldId id="271" r:id="rId11"/>
    <p:sldId id="266" r:id="rId12"/>
    <p:sldId id="274" r:id="rId13"/>
    <p:sldId id="272" r:id="rId14"/>
    <p:sldId id="275" r:id="rId15"/>
    <p:sldId id="260" r:id="rId16"/>
    <p:sldId id="259" r:id="rId17"/>
    <p:sldId id="256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6" autoAdjust="0"/>
    <p:restoredTop sz="94660"/>
  </p:normalViewPr>
  <p:slideViewPr>
    <p:cSldViewPr>
      <p:cViewPr varScale="1">
        <p:scale>
          <a:sx n="69" d="100"/>
          <a:sy n="69" d="100"/>
        </p:scale>
        <p:origin x="-5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1/8/2009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1/8/2009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1/8/2009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1/8/2009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1/8/2009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1/8/2009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1/8/2009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1/8/2009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1/8/2009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1/8/2009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1/8/2009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1/8/2009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1/8/2009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1/8/2009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1/8/2009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1/8/2009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1/8/2009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1/8/2009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1/8/2009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1/8/2009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Новая папка мамы\Мои предметы\МХК\МХК. картинки ифильмы\p10_f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79400" y="0"/>
            <a:ext cx="9423400" cy="70675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54162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>
                  <a:solidFill>
                    <a:srgbClr val="FF0000"/>
                  </a:solidFill>
                </a:ln>
              </a:rPr>
              <a:t>Счастливый случай</a:t>
            </a:r>
            <a:endParaRPr lang="ru-RU" sz="6000" b="1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5400" y="1981200"/>
            <a:ext cx="65442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5029200"/>
            <a:ext cx="8915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Для 8 классов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раснофигурная ваз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0"/>
            <a:ext cx="472314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реска Косского дворц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228600"/>
            <a:ext cx="4953000" cy="660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реска Игра с быко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889" y="609600"/>
            <a:ext cx="9031111" cy="5334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икстинская мадон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228600"/>
            <a:ext cx="4876800" cy="66626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ри богатыря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66324" cy="655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Новая папка мамы\Мои предметы\МХК\МХК. картинки ифильмы\p10_f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838200"/>
            <a:ext cx="7772400" cy="1447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Этапы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Представление команд. </a:t>
            </a:r>
          </a:p>
          <a:p>
            <a:pPr lvl="0"/>
            <a:r>
              <a:rPr lang="ru-RU" dirty="0" smtClean="0"/>
              <a:t> «Большая игра». Разминка.</a:t>
            </a:r>
          </a:p>
          <a:p>
            <a:pPr lvl="0"/>
            <a:r>
              <a:rPr lang="ru-RU" dirty="0" smtClean="0"/>
              <a:t>«Игра наоборот». Вопросы каждому члену команды, выбор по разделам.  </a:t>
            </a:r>
          </a:p>
          <a:p>
            <a:pPr lvl="0"/>
            <a:r>
              <a:rPr lang="ru-RU" dirty="0" smtClean="0"/>
              <a:t>Ты мне, я тебе (вопросы задают команды друг другу)</a:t>
            </a:r>
          </a:p>
          <a:p>
            <a:pPr lvl="0"/>
            <a:r>
              <a:rPr lang="ru-RU" dirty="0" smtClean="0"/>
              <a:t>«</a:t>
            </a:r>
            <a:r>
              <a:rPr lang="ru-RU" dirty="0" err="1" smtClean="0"/>
              <a:t>Заморочки</a:t>
            </a:r>
            <a:r>
              <a:rPr lang="ru-RU" dirty="0" smtClean="0"/>
              <a:t> из …компьютера». На узнавание произведений искусств. </a:t>
            </a:r>
          </a:p>
          <a:p>
            <a:pPr lvl="0"/>
            <a:r>
              <a:rPr lang="ru-RU" dirty="0" smtClean="0"/>
              <a:t>Мозаика. Собрать  разрезанные на кусочки  репродукции и назвать автора и </a:t>
            </a:r>
            <a:r>
              <a:rPr lang="ru-RU" dirty="0" smtClean="0"/>
              <a:t>произведение. </a:t>
            </a:r>
            <a:endParaRPr lang="ru-RU" dirty="0" smtClean="0"/>
          </a:p>
          <a:p>
            <a:pPr lvl="0"/>
            <a:r>
              <a:rPr lang="ru-RU" dirty="0" smtClean="0"/>
              <a:t>Театральное представление произведения искусства.  Необходимо  «оживить» одно из живописных полотен. Команда соперников должна назвать автора и </a:t>
            </a:r>
            <a:r>
              <a:rPr lang="ru-RU" dirty="0" smtClean="0"/>
              <a:t>название. </a:t>
            </a:r>
            <a:r>
              <a:rPr lang="ru-RU" dirty="0" smtClean="0"/>
              <a:t>В конце на экране показывается </a:t>
            </a:r>
            <a:r>
              <a:rPr lang="ru-RU" smtClean="0"/>
              <a:t>эта репродукция.</a:t>
            </a:r>
            <a:endParaRPr lang="ru-RU" dirty="0" smtClean="0"/>
          </a:p>
          <a:p>
            <a:pPr lvl="0"/>
            <a:r>
              <a:rPr lang="ru-RU" dirty="0" smtClean="0"/>
              <a:t>Подведение итогов.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риумфальная ар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5926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иатиды храма Эрехтейон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04800" y="0"/>
            <a:ext cx="9924251" cy="662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ермы Каракалы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3061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носский дворец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0"/>
            <a:ext cx="4648200" cy="6972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питалийская волчиц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1208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ика Самоафрокийска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0"/>
            <a:ext cx="5105400" cy="68133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7_s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-19050"/>
            <a:ext cx="4343400" cy="6877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8-е марта</Template>
  <TotalTime>241</TotalTime>
  <Words>102</Words>
  <PresentationFormat>Экран (4:3)</PresentationFormat>
  <Paragraphs>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Тема Office</vt:lpstr>
      <vt:lpstr>Изящная</vt:lpstr>
      <vt:lpstr>Техническая</vt:lpstr>
      <vt:lpstr>Счастливый случай</vt:lpstr>
      <vt:lpstr>Этапы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Евгения</cp:lastModifiedBy>
  <cp:revision>32</cp:revision>
  <dcterms:modified xsi:type="dcterms:W3CDTF">2009-01-08T19:17:07Z</dcterms:modified>
</cp:coreProperties>
</file>