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6" r:id="rId3"/>
    <p:sldId id="259" r:id="rId4"/>
    <p:sldId id="257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7" autoAdjust="0"/>
    <p:restoredTop sz="94635" autoAdjust="0"/>
  </p:normalViewPr>
  <p:slideViewPr>
    <p:cSldViewPr>
      <p:cViewPr varScale="1">
        <p:scale>
          <a:sx n="75" d="100"/>
          <a:sy n="75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106C1D-0371-41A1-A724-B5D32C432A04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E2FF88-2791-4C3C-AEE7-D9CAB478B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9EF6F6-752E-4675-B83A-0329FBD001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3E9E-8431-4257-9494-F3DF050F5365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8276-B7A0-4460-966F-2AB8E98F4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1C45-D905-4C24-8D5C-47CF36658579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2690-6740-4031-BB41-A52E9086C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B18F-7E93-4A8B-B7B2-C85370F319DE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23B8-921E-48EF-8A78-1B3D77C6B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C222-45E0-42A2-BA03-64A675B0BFAE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9E1F-B82B-48E6-8459-1B2E6053F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9FA6-DA8F-4796-A68A-3B21D50D524C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F50D-FAF6-4321-BCF9-285AD7BE1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B71A-96B7-45D2-8980-D0A59C2BF8CC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D014-9D0B-465F-AF93-B97961EF7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86B8-293A-4C5F-B71D-B8E95C7D30DE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0F09-50E5-426B-BE7E-904848B78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CE0C-7B43-40F0-A717-D8883BFA2019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EB8-C941-4FCE-8AA0-1F38640BC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D448-EF95-4EDC-9BF5-201C62E0792A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BB88-86AF-445A-BB74-6927B0ABD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27C0-5895-4DE1-86AB-76D629A9A85F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DCEF-F593-4357-AD0D-CCD177AE5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4C41-6A47-449D-BB51-2B90BC40BDD9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E982-E3E1-49A5-9A26-800E5DAE0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F51FB2-81B8-4451-B25D-63A9CF3C9F04}" type="datetimeFigureOut">
              <a:rPr lang="ru-RU"/>
              <a:pPr>
                <a:defRPr/>
              </a:pPr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165D0-B5B8-4899-A4AF-40EFC2F9E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  <a:latin typeface="Book Antiqua" pitchFamily="18" charset="0"/>
              </a:rPr>
              <a:t>Родина моя - КАМЧАТКА</a:t>
            </a:r>
          </a:p>
        </p:txBody>
      </p:sp>
      <p:pic>
        <p:nvPicPr>
          <p:cNvPr id="14339" name="Содержимое 9" descr="85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428750"/>
            <a:ext cx="6846888" cy="52403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50320_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98425"/>
            <a:ext cx="4976813" cy="6545263"/>
          </a:xfrm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6072188" y="714375"/>
            <a:ext cx="2857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7030A0"/>
                </a:solidFill>
                <a:latin typeface="Calibri" pitchFamily="34" charset="0"/>
              </a:rPr>
              <a:t>А может сосулька свисает уныло</a:t>
            </a:r>
          </a:p>
          <a:p>
            <a:r>
              <a:rPr lang="ru-RU" sz="2400" i="1">
                <a:solidFill>
                  <a:srgbClr val="7030A0"/>
                </a:solidFill>
                <a:latin typeface="Calibri" pitchFamily="34" charset="0"/>
              </a:rPr>
              <a:t>С промерзшего носа земли остылой!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9" descr="forest[1]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214438"/>
            <a:ext cx="7429500" cy="5429250"/>
          </a:xfrm>
        </p:spPr>
      </p:pic>
      <p:sp>
        <p:nvSpPr>
          <p:cNvPr id="5" name="TextBox 4"/>
          <p:cNvSpPr txBox="1"/>
          <p:nvPr/>
        </p:nvSpPr>
        <p:spPr>
          <a:xfrm>
            <a:off x="642938" y="214313"/>
            <a:ext cx="7000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Коль хотите вы увидеть очень дивную красу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Приезжайте на Камчатку, прогуляемся в лесу…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5" descr="Изображение 126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2438" y="1000125"/>
            <a:ext cx="7905750" cy="5638800"/>
          </a:xfrm>
        </p:spPr>
      </p:pic>
      <p:sp>
        <p:nvSpPr>
          <p:cNvPr id="5" name="TextBox 4"/>
          <p:cNvSpPr txBox="1"/>
          <p:nvPr/>
        </p:nvSpPr>
        <p:spPr>
          <a:xfrm>
            <a:off x="428625" y="500063"/>
            <a:ext cx="6929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Покажу вам сопки…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1[2]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4017962" cy="3013075"/>
          </a:xfrm>
        </p:spPr>
      </p:pic>
      <p:pic>
        <p:nvPicPr>
          <p:cNvPr id="15" name="Рисунок 14" descr="12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429000"/>
            <a:ext cx="4229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857875" y="714375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alibri" pitchFamily="34" charset="0"/>
              </a:rPr>
              <a:t>Мишек…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15[1]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 rot="508717">
            <a:off x="4513263" y="2235200"/>
            <a:ext cx="4411662" cy="3309938"/>
          </a:xfrm>
        </p:spPr>
      </p:pic>
      <p:pic>
        <p:nvPicPr>
          <p:cNvPr id="28675" name="Рисунок 5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44291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9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8976">
            <a:off x="481013" y="3484563"/>
            <a:ext cx="37623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57938" y="285750"/>
            <a:ext cx="23574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Речки рыбные до дна…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3" descr="GEIS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143000"/>
            <a:ext cx="8032750" cy="5383213"/>
          </a:xfrm>
        </p:spPr>
      </p:pic>
      <p:sp>
        <p:nvSpPr>
          <p:cNvPr id="8" name="TextBox 7"/>
          <p:cNvSpPr txBox="1"/>
          <p:nvPr/>
        </p:nvSpPr>
        <p:spPr>
          <a:xfrm>
            <a:off x="642938" y="285750"/>
            <a:ext cx="6215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А еще здесь есть долина, очень чудная она!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ulcanogroot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65800" y="1857375"/>
            <a:ext cx="3378200" cy="4776788"/>
          </a:xfrm>
        </p:spPr>
      </p:pic>
      <p:pic>
        <p:nvPicPr>
          <p:cNvPr id="30723" name="Рисунок 4" descr="VOLC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VOLC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929063"/>
            <a:ext cx="38528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5286375" y="214313"/>
            <a:ext cx="3500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Камчатка, дорогая!</a:t>
            </a:r>
          </a:p>
          <a:p>
            <a:r>
              <a:rPr lang="ru-RU" sz="2000" i="1">
                <a:latin typeface="Calibri" pitchFamily="34" charset="0"/>
              </a:rPr>
              <a:t> Любимые края.</a:t>
            </a:r>
          </a:p>
          <a:p>
            <a:r>
              <a:rPr lang="ru-RU" sz="2000" i="1">
                <a:latin typeface="Calibri" pitchFamily="34" charset="0"/>
              </a:rPr>
              <a:t>Красивая такая, ты , родина моя!</a:t>
            </a:r>
          </a:p>
          <a:p>
            <a:r>
              <a:rPr lang="ru-RU" sz="2000" i="1">
                <a:latin typeface="Calibri" pitchFamily="34" charset="0"/>
              </a:rPr>
              <a:t>А признак твой – вулканы…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Изображение 10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09625" y="1285875"/>
            <a:ext cx="7405688" cy="5299075"/>
          </a:xfrm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4786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libri" pitchFamily="34" charset="0"/>
              </a:rPr>
              <a:t>Расточки черемши…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3" descr="P106074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 rot="21357679">
            <a:off x="254000" y="1223963"/>
            <a:ext cx="4429125" cy="3322637"/>
          </a:xfrm>
        </p:spPr>
      </p:pic>
      <p:pic>
        <p:nvPicPr>
          <p:cNvPr id="5" name="Рисунок 4" descr="P10607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5337">
            <a:off x="4149725" y="28241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929313" y="285750"/>
            <a:ext cx="2928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libri" pitchFamily="34" charset="0"/>
              </a:rPr>
              <a:t>И горы великаны</a:t>
            </a:r>
          </a:p>
          <a:p>
            <a:r>
              <a:rPr lang="ru-RU" sz="2400" i="1">
                <a:latin typeface="Calibri" pitchFamily="34" charset="0"/>
              </a:rPr>
              <a:t>Любимые мои!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7" descr="DSC0198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714375"/>
            <a:ext cx="8001000" cy="5929313"/>
          </a:xfrm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5000625" y="323850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Макет роселения Камчадалов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Сопка серебристая, до глаза озёр…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4" name="Рисунок 3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428750"/>
            <a:ext cx="7024687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DSC07290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000125"/>
            <a:ext cx="7500937" cy="5572125"/>
          </a:xfrm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643313" y="357188"/>
            <a:ext cx="5072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Одежда: кухлянка, торбаза, головушка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3" descr="DSCN1510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928688"/>
            <a:ext cx="8072437" cy="5621337"/>
          </a:xfrm>
        </p:spPr>
      </p:pic>
      <p:sp>
        <p:nvSpPr>
          <p:cNvPr id="6" name="TextBox 5"/>
          <p:cNvSpPr txBox="1"/>
          <p:nvPr/>
        </p:nvSpPr>
        <p:spPr>
          <a:xfrm>
            <a:off x="5072063" y="428625"/>
            <a:ext cx="3357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Жилище Камчадалов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876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2500313"/>
            <a:ext cx="3109912" cy="4144962"/>
          </a:xfrm>
        </p:spPr>
      </p:pic>
      <p:pic>
        <p:nvPicPr>
          <p:cNvPr id="36867" name="Рисунок 4" descr="DSC0729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85750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285750" y="4429125"/>
            <a:ext cx="292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Женская одежда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6500813" y="1428750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Мужская одежда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е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133475"/>
            <a:ext cx="7716838" cy="5475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0688" y="214313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Олень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якский ансамб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1206500"/>
            <a:ext cx="8205787" cy="5327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63" y="571500"/>
            <a:ext cx="4252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Корякский народный ансамбль « КАЮЮ»</a:t>
            </a:r>
            <a:endParaRPr lang="ru-RU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L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4740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5" y="214313"/>
            <a:ext cx="6858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Тундры наши мшистые, ягодный ковер.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 земле моей мягкое чудо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Ну а я ведь сын земли…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072438" cy="6142037"/>
          </a:xfrm>
        </p:spPr>
      </p:pic>
      <p:sp>
        <p:nvSpPr>
          <p:cNvPr id="5" name="TextBox 4"/>
          <p:cNvSpPr txBox="1"/>
          <p:nvPr/>
        </p:nvSpPr>
        <p:spPr>
          <a:xfrm>
            <a:off x="642938" y="357188"/>
            <a:ext cx="42148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северных далях, средь вод океанских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шуме прибоя и буйных ветров…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357438"/>
            <a:ext cx="2876550" cy="4143375"/>
          </a:xfrm>
        </p:spPr>
      </p:pic>
      <p:pic>
        <p:nvPicPr>
          <p:cNvPr id="6" name="Рисунок 5" descr="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285875"/>
            <a:ext cx="52863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357188"/>
            <a:ext cx="6000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Древний стоит полуостров – Камчатский…</a:t>
            </a:r>
            <a:endParaRPr lang="ru-RU" sz="2400" i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 descr="P10607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4438" y="357188"/>
            <a:ext cx="4429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В дымке вулканов и белых снегов.</a:t>
            </a:r>
            <a:endParaRPr lang="ru-RU" sz="2400" i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kamchatka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 rot="195658">
            <a:off x="4210050" y="133350"/>
            <a:ext cx="4329113" cy="6589713"/>
          </a:xfrm>
        </p:spPr>
      </p:pic>
      <p:sp>
        <p:nvSpPr>
          <p:cNvPr id="6" name="TextBox 5"/>
          <p:cNvSpPr txBox="1"/>
          <p:nvPr/>
        </p:nvSpPr>
        <p:spPr>
          <a:xfrm>
            <a:off x="357188" y="571500"/>
            <a:ext cx="421481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Если сверху смотреть на Камчатку- глыбу,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Можно увидеть гигантскую рыбу!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 хвостом, головою и плавниками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Которую ,как  известно, едят руками.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KAM-SA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285875"/>
            <a:ext cx="719137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0"/>
            <a:ext cx="8143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При некотором напряжении воображении, можно увидеть картину иную: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Как бы гигантскую запятую.</a:t>
            </a:r>
            <a:endParaRPr lang="ru-RU" sz="2400" i="1" dirty="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KAM-SAT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 rot="12759867">
            <a:off x="1644650" y="1249363"/>
            <a:ext cx="5810250" cy="4357687"/>
          </a:xfrm>
        </p:spPr>
      </p:pic>
      <p:sp>
        <p:nvSpPr>
          <p:cNvPr id="5" name="TextBox 4"/>
          <p:cNvSpPr txBox="1"/>
          <p:nvPr/>
        </p:nvSpPr>
        <p:spPr>
          <a:xfrm>
            <a:off x="5572125" y="285750"/>
            <a:ext cx="3429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 может быть это – шлюпка большая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Прибитая штормом к пустынному краю?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167</Words>
  <Application>Microsoft Office PowerPoint</Application>
  <PresentationFormat>Экран (4:3)</PresentationFormat>
  <Paragraphs>40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Arial</vt:lpstr>
      <vt:lpstr>Book Antiqua</vt:lpstr>
      <vt:lpstr>Тема Office</vt:lpstr>
      <vt:lpstr>Родина моя - КАМЧАТКА</vt:lpstr>
      <vt:lpstr>Сопка серебристая, до глаза озёр…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22</cp:revision>
  <dcterms:created xsi:type="dcterms:W3CDTF">2009-01-26T10:53:47Z</dcterms:created>
  <dcterms:modified xsi:type="dcterms:W3CDTF">2009-06-09T20:35:59Z</dcterms:modified>
</cp:coreProperties>
</file>