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572560" cy="1428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  <a:t>       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Урок по теме:</a:t>
            </a:r>
            <a: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nsolas" pitchFamily="49" charset="0"/>
              </a:rPr>
              <a:t>«ОГОНЬ – НАШ ДРУГ ИЛИ ВРАГ»</a:t>
            </a:r>
            <a:endParaRPr lang="ru-RU" sz="4000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143512"/>
            <a:ext cx="4243390" cy="12314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4 класса А МОУ гимназии №9</a:t>
            </a:r>
          </a:p>
          <a:p>
            <a:r>
              <a:rPr lang="ru-RU" dirty="0" smtClean="0"/>
              <a:t>Сергеева Наталья Валерьевна.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z075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97" y="0"/>
            <a:ext cx="913970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86058"/>
            <a:ext cx="4071966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Действия  в зоне лесных пожаров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Причины </a:t>
            </a:r>
            <a:r>
              <a:rPr lang="ru-RU" sz="5400" b="1" dirty="0" smtClean="0">
                <a:solidFill>
                  <a:srgbClr val="FF0000"/>
                </a:solidFill>
              </a:rPr>
              <a:t>пожаров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1.Молнии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2.Природные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катаклизмы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3.Неисправность газовых 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электроприборов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4.Оставленные без присмотра электроприборы, газовые приборы, печи.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5.Игры со спичками , зажигалками. ( работа с плакатом)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6.Горючие материалы (бензин, краска и т.д.).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7.Сушка белья над газом.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8.Петарды, свечи, фейерверки, елочные украшения.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 Большое количество включенных в одну розетку электроприборов.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723357____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«Запомнить твердо нужно нам – пожар не возникает сам!» 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В.Маяковский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z07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6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001056" cy="444024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>Номер телефона</a:t>
            </a:r>
            <a:b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>
                    <a:lumMod val="95000"/>
                  </a:schemeClr>
                </a:solidFill>
              </a:rPr>
              <a:t> пожарной службы</a:t>
            </a:r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</a:rPr>
              <a:t>01    02   03   04    911.</a:t>
            </a:r>
            <a:endParaRPr lang="ru-RU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z07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1508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- Какие данные должен сообщить звонящий в пожарную часть?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-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свою фамилию;          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- адрес, где горит; на каком этаже горит;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- как удобнее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подъехать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Все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это нужно произносить быстро, без запинок.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z077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049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14752"/>
            <a:ext cx="7467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Если случился пожар в квартире , как надо действовать?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z07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84" y="1"/>
            <a:ext cx="9165484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1857364"/>
            <a:ext cx="4572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Если случился пожар в квартире , как надо действовать?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z07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2"/>
            <a:ext cx="9143999" cy="6861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3786214" cy="50006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- Как надо действовать, если загорелся телевизор , утюг или новогодняя елка 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z07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</a:rPr>
              <a:t>Лесные пожары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132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 Урок по теме: «ОГОНЬ – НАШ ДРУГ ИЛИ ВРАГ»</vt:lpstr>
      <vt:lpstr>Причины пожаров </vt:lpstr>
      <vt:lpstr> «Запомнить твердо нужно нам – пожар не возникает сам!»                                                                                               В.Маяковский. </vt:lpstr>
      <vt:lpstr>      Номер телефона  пожарной службы.  01    02   03   04    911.</vt:lpstr>
      <vt:lpstr>  - Какие данные должен сообщить звонящий в пожарную часть?    -  свою фамилию;             - адрес, где горит; на каком этаже горит; - как удобнее подъехать  Все это нужно произносить быстро, без запинок. </vt:lpstr>
      <vt:lpstr>Если случился пожар в квартире , как надо действовать?</vt:lpstr>
      <vt:lpstr>Слайд 7</vt:lpstr>
      <vt:lpstr>- Как надо действовать, если загорелся телевизор , утюг или новогодняя елка ?</vt:lpstr>
      <vt:lpstr>Лесные пожары</vt:lpstr>
      <vt:lpstr>Действия  в зоне лесных пожаров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Урок по теме: «ОГОНЬ – НАШ ДРУГ ИЛИ ВРАГ»</dc:title>
  <cp:lastModifiedBy>Zver</cp:lastModifiedBy>
  <cp:revision>14</cp:revision>
  <dcterms:modified xsi:type="dcterms:W3CDTF">2008-10-19T16:52:16Z</dcterms:modified>
</cp:coreProperties>
</file>