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F45F6-5F28-4046-8D89-A484B9B1CB90}" type="datetimeFigureOut">
              <a:rPr lang="ru-RU" smtClean="0"/>
              <a:t>16.01.2009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32561-A0D0-4A35-8E24-5C8480B3FF2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F45F6-5F28-4046-8D89-A484B9B1CB90}" type="datetimeFigureOut">
              <a:rPr lang="ru-RU" smtClean="0"/>
              <a:t>16.01.2009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32561-A0D0-4A35-8E24-5C8480B3FF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F45F6-5F28-4046-8D89-A484B9B1CB90}" type="datetimeFigureOut">
              <a:rPr lang="ru-RU" smtClean="0"/>
              <a:t>16.01.2009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32561-A0D0-4A35-8E24-5C8480B3FF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F45F6-5F28-4046-8D89-A484B9B1CB90}" type="datetimeFigureOut">
              <a:rPr lang="ru-RU" smtClean="0"/>
              <a:t>16.01.2009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32561-A0D0-4A35-8E24-5C8480B3FF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F45F6-5F28-4046-8D89-A484B9B1CB90}" type="datetimeFigureOut">
              <a:rPr lang="ru-RU" smtClean="0"/>
              <a:t>16.01.2009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EE32561-A0D0-4A35-8E24-5C8480B3FF2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F45F6-5F28-4046-8D89-A484B9B1CB90}" type="datetimeFigureOut">
              <a:rPr lang="ru-RU" smtClean="0"/>
              <a:t>16.01.2009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32561-A0D0-4A35-8E24-5C8480B3FF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F45F6-5F28-4046-8D89-A484B9B1CB90}" type="datetimeFigureOut">
              <a:rPr lang="ru-RU" smtClean="0"/>
              <a:t>16.01.2009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32561-A0D0-4A35-8E24-5C8480B3FF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F45F6-5F28-4046-8D89-A484B9B1CB90}" type="datetimeFigureOut">
              <a:rPr lang="ru-RU" smtClean="0"/>
              <a:t>16.01.2009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32561-A0D0-4A35-8E24-5C8480B3FF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F45F6-5F28-4046-8D89-A484B9B1CB90}" type="datetimeFigureOut">
              <a:rPr lang="ru-RU" smtClean="0"/>
              <a:t>16.01.2009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32561-A0D0-4A35-8E24-5C8480B3FF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F45F6-5F28-4046-8D89-A484B9B1CB90}" type="datetimeFigureOut">
              <a:rPr lang="ru-RU" smtClean="0"/>
              <a:t>16.01.2009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32561-A0D0-4A35-8E24-5C8480B3FF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F45F6-5F28-4046-8D89-A484B9B1CB90}" type="datetimeFigureOut">
              <a:rPr lang="ru-RU" smtClean="0"/>
              <a:t>16.01.2009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32561-A0D0-4A35-8E24-5C8480B3FF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07F45F6-5F28-4046-8D89-A484B9B1CB90}" type="datetimeFigureOut">
              <a:rPr lang="ru-RU" smtClean="0"/>
              <a:t>16.01.2009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EE32561-A0D0-4A35-8E24-5C8480B3FF2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357166"/>
            <a:ext cx="8229600" cy="1285884"/>
          </a:xfrm>
        </p:spPr>
        <p:txBody>
          <a:bodyPr>
            <a:normAutofit/>
          </a:bodyPr>
          <a:lstStyle/>
          <a:p>
            <a:r>
              <a:rPr lang="ru-RU" sz="7200" dirty="0" smtClean="0"/>
              <a:t>Тема урока: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714488"/>
            <a:ext cx="8215370" cy="4071966"/>
          </a:xfrm>
        </p:spPr>
        <p:txBody>
          <a:bodyPr>
            <a:noAutofit/>
          </a:bodyPr>
          <a:lstStyle/>
          <a:p>
            <a:r>
              <a:rPr lang="ru-RU" sz="8000" dirty="0" smtClean="0"/>
              <a:t>«</a:t>
            </a:r>
            <a:r>
              <a:rPr lang="ru-RU" sz="8000" b="1" i="1" dirty="0" smtClean="0"/>
              <a:t>Как планировать семейный бюджет»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095070"/>
          </a:xfrm>
          <a:solidFill>
            <a:schemeClr val="accent2">
              <a:lumMod val="75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77500" lnSpcReduction="20000"/>
          </a:bodyPr>
          <a:lstStyle/>
          <a:p>
            <a:r>
              <a:rPr lang="ru-RU" sz="96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6350" stA="50000" endA="300" endPos="50000" dist="29997" dir="5400000" sy="-100000" algn="bl" rotWithShape="0"/>
                </a:effectLst>
              </a:rPr>
              <a:t>«Неважно, сколько человек получает. Важно, какую сумму он готов потратить»</a:t>
            </a:r>
            <a:endParaRPr lang="ru-RU" sz="9600" dirty="0">
              <a:ln>
                <a:solidFill>
                  <a:schemeClr val="tx2">
                    <a:lumMod val="50000"/>
                  </a:schemeClr>
                </a:solidFill>
              </a:ln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reflection blurRad="6350" stA="50000" endA="300" endPos="50000" dist="29997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500198"/>
          </a:xfrm>
        </p:spPr>
        <p:txBody>
          <a:bodyPr>
            <a:noAutofit/>
          </a:bodyPr>
          <a:lstStyle/>
          <a:p>
            <a:pPr lvl="0"/>
            <a:r>
              <a:rPr lang="ru-RU" sz="5400" dirty="0" smtClean="0"/>
              <a:t>Что такое бюджет семьи?</a:t>
            </a:r>
            <a:br>
              <a:rPr lang="ru-RU" sz="5400" dirty="0" smtClean="0"/>
            </a:b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880492"/>
          </a:xfr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4800" b="1" i="1" u="sng" dirty="0" smtClean="0">
                <a:solidFill>
                  <a:schemeClr val="accent6">
                    <a:lumMod val="50000"/>
                  </a:schemeClr>
                </a:solidFill>
              </a:rPr>
              <a:t>Бюджет семьи</a:t>
            </a:r>
            <a:r>
              <a:rPr lang="ru-RU" sz="4800" b="1" i="1" dirty="0" smtClean="0">
                <a:solidFill>
                  <a:schemeClr val="accent6">
                    <a:lumMod val="50000"/>
                  </a:schemeClr>
                </a:solidFill>
              </a:rPr>
              <a:t> – это структура всех доходов и расходов за определенный период времени – месяц или год</a:t>
            </a:r>
            <a:endParaRPr lang="ru-RU" sz="4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5734"/>
          </a:xfrm>
        </p:spPr>
        <p:txBody>
          <a:bodyPr>
            <a:normAutofit/>
          </a:bodyPr>
          <a:lstStyle/>
          <a:p>
            <a:pPr lvl="0"/>
            <a:r>
              <a:rPr lang="ru-RU" sz="5400" dirty="0" smtClean="0">
                <a:solidFill>
                  <a:schemeClr val="tx2">
                    <a:lumMod val="10000"/>
                  </a:schemeClr>
                </a:solidFill>
              </a:rPr>
              <a:t>Что такое доход? Совокупный доход?</a:t>
            </a:r>
            <a:br>
              <a:rPr lang="ru-RU" sz="5400" dirty="0" smtClean="0">
                <a:solidFill>
                  <a:schemeClr val="tx2">
                    <a:lumMod val="10000"/>
                  </a:schemeClr>
                </a:solidFill>
              </a:rPr>
            </a:br>
            <a:endParaRPr lang="ru-RU" sz="54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094806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rgbClr val="FFFF00"/>
                </a:solidFill>
              </a:rPr>
              <a:t>Под </a:t>
            </a:r>
            <a:r>
              <a:rPr lang="ru-RU" sz="4000" b="1" i="1" u="sng" dirty="0" smtClean="0">
                <a:solidFill>
                  <a:srgbClr val="FFFF00"/>
                </a:solidFill>
              </a:rPr>
              <a:t>доходом</a:t>
            </a:r>
            <a:r>
              <a:rPr lang="ru-RU" sz="4000" b="1" i="1" dirty="0" smtClean="0">
                <a:solidFill>
                  <a:srgbClr val="FFFF00"/>
                </a:solidFill>
              </a:rPr>
              <a:t> понимают деньги или материальные ценности, получаемые от предприятия, отдельного лица или какого-либо рода деятельности. Все полученные средства составляют совокупные доходы </a:t>
            </a:r>
            <a:endParaRPr lang="ru-RU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285884"/>
          </a:xfrm>
        </p:spPr>
        <p:txBody>
          <a:bodyPr>
            <a:noAutofit/>
          </a:bodyPr>
          <a:lstStyle/>
          <a:p>
            <a:pPr lvl="0"/>
            <a:r>
              <a:rPr lang="ru-RU" sz="6000" dirty="0" smtClean="0"/>
              <a:t>Что такое расход?</a:t>
            </a:r>
            <a:br>
              <a:rPr lang="ru-RU" sz="6000" dirty="0" smtClean="0"/>
            </a:b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09186"/>
          </a:xfrm>
        </p:spPr>
        <p:txBody>
          <a:bodyPr>
            <a:noAutofit/>
          </a:bodyPr>
          <a:lstStyle/>
          <a:p>
            <a:r>
              <a:rPr lang="ru-RU" sz="6000" b="1" i="1" u="sng" dirty="0" smtClean="0">
                <a:solidFill>
                  <a:srgbClr val="FFFF00"/>
                </a:solidFill>
              </a:rPr>
              <a:t>Расход</a:t>
            </a:r>
            <a:r>
              <a:rPr lang="ru-RU" sz="6000" b="1" i="1" dirty="0" smtClean="0">
                <a:solidFill>
                  <a:srgbClr val="FFFF00"/>
                </a:solidFill>
              </a:rPr>
              <a:t> – это затраты, издержки, потребление чего-либо для определенных целей</a:t>
            </a:r>
            <a:endParaRPr lang="ru-RU" sz="6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31</TotalTime>
  <Words>94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Тема урока:</vt:lpstr>
      <vt:lpstr>Слайд 2</vt:lpstr>
      <vt:lpstr>Что такое бюджет семьи? </vt:lpstr>
      <vt:lpstr>Что такое доход? Совокупный доход? </vt:lpstr>
      <vt:lpstr>Что такое расход?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</dc:title>
  <dc:creator>Спутник</dc:creator>
  <cp:lastModifiedBy>Спутник</cp:lastModifiedBy>
  <cp:revision>4</cp:revision>
  <dcterms:created xsi:type="dcterms:W3CDTF">2009-01-16T14:41:28Z</dcterms:created>
  <dcterms:modified xsi:type="dcterms:W3CDTF">2009-01-16T15:13:25Z</dcterms:modified>
</cp:coreProperties>
</file>