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5" r:id="rId5"/>
    <p:sldId id="256" r:id="rId6"/>
    <p:sldId id="257" r:id="rId7"/>
    <p:sldId id="266" r:id="rId8"/>
    <p:sldId id="25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516C-8F82-4F06-B35C-1FF1A7CCF771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57E0-ED16-49D1-BEFA-ABBBB307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00042"/>
            <a:ext cx="71438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Классный </a:t>
            </a:r>
            <a:r>
              <a:rPr lang="ru-RU" sz="16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руководитель </a:t>
            </a:r>
            <a:r>
              <a:rPr lang="ru-RU" sz="16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9-Б </a:t>
            </a: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класса </a:t>
            </a:r>
            <a:r>
              <a:rPr lang="ru-RU" sz="1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сш</a:t>
            </a: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№ 9</a:t>
            </a:r>
            <a:b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города Лабинска Лабинского района </a:t>
            </a:r>
            <a:b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Васюкова Наталья Павловна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29320" y="3071810"/>
            <a:ext cx="148005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ОТКРЫТОЕ ВНЕКЛАССНОЕ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МЕРОПРИЯТИЕ-ИНСЦЕНИРОВКА 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57222" y="1785926"/>
            <a:ext cx="97442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«Собирайтесь до нашей хаты»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Кубанский казачий хор, жанр. 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688" y="3143248"/>
            <a:ext cx="471962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Кубановедение +\картинки\тополь -белолис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525963" cy="4525963"/>
          </a:xfrm>
          <a:prstGeom prst="rect">
            <a:avLst/>
          </a:prstGeom>
          <a:noFill/>
        </p:spPr>
      </p:pic>
      <p:pic>
        <p:nvPicPr>
          <p:cNvPr id="20483" name="Picture 3" descr="E:\кубановедение\Лабинск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9575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3937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Мой город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мне дорог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/>
          <a:srcRect l="3102" r="3102"/>
          <a:stretch>
            <a:fillRect/>
          </a:stretch>
        </p:blipFill>
        <p:spPr bwMode="auto">
          <a:xfrm>
            <a:off x="4143372" y="1357320"/>
            <a:ext cx="4700582" cy="550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71802" y="285728"/>
            <a:ext cx="2306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Казак 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14488"/>
            <a:ext cx="452187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-(из киргизского языка,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 ним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перешло от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татар,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которые называли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казаками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передовые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разведывательные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отряды)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Казачье </a:t>
            </a:r>
            <a:br>
              <a:rPr lang="ru-RU" sz="3200" i="1" dirty="0" smtClean="0">
                <a:solidFill>
                  <a:srgbClr val="7030A0"/>
                </a:solidFill>
              </a:rPr>
            </a:br>
            <a:r>
              <a:rPr lang="ru-RU" sz="3200" i="1" dirty="0" smtClean="0">
                <a:solidFill>
                  <a:srgbClr val="7030A0"/>
                </a:solidFill>
              </a:rPr>
              <a:t>жильё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36" y="142852"/>
            <a:ext cx="6215074" cy="2286016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Земля отцов - твоя земля!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Студёный ключ играет по оврагу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, погружая мысль в какой-то смутный сон,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Лепечет мне таинственную сагу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 мирный край, откуда мчится он.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Казачий кур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2686577" cy="1928826"/>
          </a:xfrm>
          <a:prstGeom prst="rect">
            <a:avLst/>
          </a:prstGeom>
          <a:noFill/>
        </p:spPr>
      </p:pic>
      <p:pic>
        <p:nvPicPr>
          <p:cNvPr id="1026" name="Picture 2" descr="E:\кубановедение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02" y="2357430"/>
            <a:ext cx="581028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11620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Заходите в гости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к нам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E:\кубановед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78316" y="1150785"/>
            <a:ext cx="6348951" cy="4761714"/>
          </a:xfrm>
          <a:prstGeom prst="rect">
            <a:avLst/>
          </a:prstGeom>
          <a:noFill/>
        </p:spPr>
      </p:pic>
      <p:pic>
        <p:nvPicPr>
          <p:cNvPr id="21507" name="Picture 3" descr="E:\кубановедение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95" y="2428868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Пряха. Октябрь, 2000.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929090" cy="5457069"/>
          </a:xfrm>
          <a:prstGeom prst="rect">
            <a:avLst/>
          </a:prstGeom>
          <a:noFill/>
        </p:spPr>
      </p:pic>
      <p:pic>
        <p:nvPicPr>
          <p:cNvPr id="11272" name="Picture 8" descr="Казачка. Октябрь, 1999. 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786214" cy="589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«С милой на коне» . Артисты Кубанского казачьего хора, сентябрь, 2000г..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7" y="0"/>
            <a:ext cx="2886073" cy="4333443"/>
          </a:xfrm>
          <a:prstGeom prst="rect">
            <a:avLst/>
          </a:prstGeom>
          <a:noFill/>
        </p:spPr>
      </p:pic>
      <p:pic>
        <p:nvPicPr>
          <p:cNvPr id="14344" name="Picture 8" descr="Кубанский казачий хор, жанр. 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38781" cy="4262434"/>
          </a:xfrm>
          <a:prstGeom prst="rect">
            <a:avLst/>
          </a:prstGeom>
          <a:noFill/>
        </p:spPr>
      </p:pic>
      <p:pic>
        <p:nvPicPr>
          <p:cNvPr id="14338" name="Picture 2" descr="Кубанский казачий хор. 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928802"/>
            <a:ext cx="3190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500" b="1" dirty="0" smtClean="0">
                <a:solidFill>
                  <a:srgbClr val="00B0F0"/>
                </a:solidFill>
              </a:rPr>
              <a:t>О ком ведётся речь?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Был бы купец, а товар есть</a:t>
            </a:r>
          </a:p>
          <a:p>
            <a:r>
              <a:rPr lang="ru-RU" dirty="0" smtClean="0"/>
              <a:t>  В нашем жите хорош росток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Вы видели сокола, покажите ж нам </a:t>
            </a:r>
            <a:r>
              <a:rPr lang="ru-RU" dirty="0" err="1" smtClean="0">
                <a:solidFill>
                  <a:srgbClr val="FF0000"/>
                </a:solidFill>
              </a:rPr>
              <a:t>сизу</a:t>
            </a:r>
            <a:r>
              <a:rPr lang="ru-RU" dirty="0" smtClean="0">
                <a:solidFill>
                  <a:srgbClr val="FF0000"/>
                </a:solidFill>
              </a:rPr>
              <a:t> голубку  куницу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0010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B0F0"/>
                </a:solidFill>
              </a:rPr>
              <a:t>Что означают эти русские свадебные пословицы?</a:t>
            </a:r>
            <a:endParaRPr lang="ru-RU" sz="2600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 День плакать, а век радоваться 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Не за отца отдать, а за молодца.</a:t>
            </a:r>
          </a:p>
          <a:p>
            <a:r>
              <a:rPr lang="ru-RU" dirty="0" smtClean="0"/>
              <a:t> Не нам с ним жить, а 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Я иду, и вы идете за мною (говорит невеста, дергая скатерть за угол,)</a:t>
            </a:r>
          </a:p>
          <a:p>
            <a:pPr marL="514350" indent="-51435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убанский казачий хор, жанр.    Печать постеров, оформление в баг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28453" cy="3548751"/>
          </a:xfrm>
          <a:prstGeom prst="rect">
            <a:avLst/>
          </a:prstGeom>
          <a:noFill/>
        </p:spPr>
      </p:pic>
      <p:pic>
        <p:nvPicPr>
          <p:cNvPr id="5" name="Содержимое 8" descr="http://passion-don.org/history_2/11_marrie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005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1842" t="3383" r="2673"/>
          <a:stretch>
            <a:fillRect/>
          </a:stretch>
        </p:blipFill>
        <p:spPr>
          <a:xfrm>
            <a:off x="4569857" y="3429001"/>
            <a:ext cx="4574144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Казацкому роду нет переводу</a:t>
            </a: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r="6660" b="12938"/>
          <a:stretch>
            <a:fillRect/>
          </a:stretch>
        </p:blipFill>
        <p:spPr>
          <a:xfrm>
            <a:off x="468313" y="1268413"/>
            <a:ext cx="3527425" cy="5400675"/>
          </a:xfrm>
          <a:noFill/>
          <a:ln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/>
          <a:srcRect r="3125" b="13689"/>
          <a:stretch>
            <a:fillRect/>
          </a:stretch>
        </p:blipFill>
        <p:spPr bwMode="auto">
          <a:xfrm>
            <a:off x="4714876" y="2143116"/>
            <a:ext cx="3605208" cy="31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3D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Казачье  жильё</vt:lpstr>
      <vt:lpstr>Заходите в гости  к нам</vt:lpstr>
      <vt:lpstr>Слайд 5</vt:lpstr>
      <vt:lpstr>Слайд 6</vt:lpstr>
      <vt:lpstr>Слайд 7</vt:lpstr>
      <vt:lpstr>Слайд 8</vt:lpstr>
      <vt:lpstr>Казацкому роду нет переводу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Асман</dc:creator>
  <cp:lastModifiedBy>Асман</cp:lastModifiedBy>
  <cp:revision>19</cp:revision>
  <dcterms:created xsi:type="dcterms:W3CDTF">2008-09-02T20:09:26Z</dcterms:created>
  <dcterms:modified xsi:type="dcterms:W3CDTF">2009-01-22T20:41:43Z</dcterms:modified>
</cp:coreProperties>
</file>