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48"/>
  </p:notesMasterIdLst>
  <p:handoutMasterIdLst>
    <p:handoutMasterId r:id="rId49"/>
  </p:handoutMasterIdLst>
  <p:sldIdLst>
    <p:sldId id="256" r:id="rId3"/>
    <p:sldId id="257" r:id="rId4"/>
    <p:sldId id="262" r:id="rId5"/>
    <p:sldId id="266" r:id="rId6"/>
    <p:sldId id="263" r:id="rId7"/>
    <p:sldId id="258" r:id="rId8"/>
    <p:sldId id="327" r:id="rId9"/>
    <p:sldId id="264" r:id="rId10"/>
    <p:sldId id="268" r:id="rId11"/>
    <p:sldId id="259" r:id="rId12"/>
    <p:sldId id="322" r:id="rId13"/>
    <p:sldId id="260" r:id="rId14"/>
    <p:sldId id="323" r:id="rId15"/>
    <p:sldId id="261" r:id="rId16"/>
    <p:sldId id="324" r:id="rId17"/>
    <p:sldId id="273" r:id="rId18"/>
    <p:sldId id="274" r:id="rId19"/>
    <p:sldId id="325" r:id="rId20"/>
    <p:sldId id="326" r:id="rId21"/>
    <p:sldId id="277" r:id="rId22"/>
    <p:sldId id="278" r:id="rId23"/>
    <p:sldId id="272" r:id="rId24"/>
    <p:sldId id="279" r:id="rId25"/>
    <p:sldId id="280" r:id="rId26"/>
    <p:sldId id="308" r:id="rId27"/>
    <p:sldId id="309" r:id="rId28"/>
    <p:sldId id="281" r:id="rId29"/>
    <p:sldId id="282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310" r:id="rId40"/>
    <p:sldId id="301" r:id="rId41"/>
    <p:sldId id="302" r:id="rId42"/>
    <p:sldId id="303" r:id="rId43"/>
    <p:sldId id="304" r:id="rId44"/>
    <p:sldId id="315" r:id="rId45"/>
    <p:sldId id="316" r:id="rId46"/>
    <p:sldId id="321" r:id="rId4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00FF00"/>
    <a:srgbClr val="996633"/>
    <a:srgbClr val="663300"/>
    <a:srgbClr val="0000FF"/>
    <a:srgbClr val="6600FF"/>
    <a:srgbClr val="3333FF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213" autoAdjust="0"/>
    <p:restoredTop sz="94660"/>
  </p:normalViewPr>
  <p:slideViewPr>
    <p:cSldViewPr>
      <p:cViewPr varScale="1">
        <p:scale>
          <a:sx n="67" d="100"/>
          <a:sy n="67" d="100"/>
        </p:scale>
        <p:origin x="-133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718"/>
    </p:cViewPr>
  </p:sorterViewPr>
  <p:notesViewPr>
    <p:cSldViewPr>
      <p:cViewPr varScale="1">
        <p:scale>
          <a:sx n="55" d="100"/>
          <a:sy n="55" d="100"/>
        </p:scale>
        <p:origin x="-1962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A1C12A0-AD2E-41E6-93AB-7450DDB3DFD3}" type="datetimeFigureOut">
              <a:rPr lang="ru-RU"/>
              <a:pPr>
                <a:defRPr/>
              </a:pPr>
              <a:t>28.01.2009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51B3FDD-D3BF-469E-B8CE-EE08150AA7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003D84F-0B81-432D-AF24-9FC6D024A746}" type="datetimeFigureOut">
              <a:rPr lang="ru-RU"/>
              <a:pPr>
                <a:defRPr/>
              </a:pPr>
              <a:t>28.01.2009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E24B27B-B651-4E4C-B11E-9B8E31AF31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A30B102-1F1A-4BEF-A3D0-072805DB98C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D1F84D5-C542-4E6E-9EC0-4884C4C6E01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ru-RU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 smtClean="0"/>
              <a:t> </a:t>
            </a:r>
            <a:endParaRPr lang="ru-RU" b="1" dirty="0" smtClean="0"/>
          </a:p>
          <a:p>
            <a:pPr>
              <a:spcBef>
                <a:spcPct val="0"/>
              </a:spcBef>
            </a:pPr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60B98-AC17-4A13-92A0-6E0854872A07}" type="datetimeFigureOut">
              <a:rPr lang="ru-RU"/>
              <a:pPr>
                <a:defRPr/>
              </a:pPr>
              <a:t>28.01.2009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27F15-7BA5-4238-8096-EC9B258466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630D2-ACB2-47E7-AE23-CAF5F34A49A4}" type="datetimeFigureOut">
              <a:rPr lang="ru-RU"/>
              <a:pPr>
                <a:defRPr/>
              </a:pPr>
              <a:t>28.01.2009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56AA7-53AE-41BF-8923-5E198D5196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7DE15-A210-4126-BF0F-0D51F5CD02B8}" type="datetimeFigureOut">
              <a:rPr lang="ru-RU"/>
              <a:pPr>
                <a:defRPr/>
              </a:pPr>
              <a:t>28.01.2009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737D5-F59E-44F4-810A-9293AF1B2F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5FBEA-9172-4A43-9A2E-7C916F1E18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554F7-55B2-4F28-89B4-14D13D4D6E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6D62C-C607-441E-9110-7FA1420CE8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49B4D-FB6F-458A-8FCF-D0A2E3EB19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9C4FF-5CFB-4BEB-ADF1-92B1BD095F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9A08D-F099-403D-AB45-E8E87F0BD7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92EF3-4289-4C1F-B86B-4F0A7280F9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A564D-8FCC-4E16-8057-5F5D48CD13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7473F-FB56-476F-9A40-EA8810A1D631}" type="datetimeFigureOut">
              <a:rPr lang="ru-RU"/>
              <a:pPr>
                <a:defRPr/>
              </a:pPr>
              <a:t>28.01.2009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CC676-048F-445D-B64E-4B40C9FC27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9C304-5E7F-4847-9EEA-51C078589A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07F65-5D45-4FB4-947D-AD4B1F59F1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733C9-2AFB-4A95-86E6-7907BB0E0F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D6050-42E9-417C-8F74-A206B31E98FB}" type="datetimeFigureOut">
              <a:rPr lang="ru-RU"/>
              <a:pPr>
                <a:defRPr/>
              </a:pPr>
              <a:t>28.01.2009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EA5C2-D5E0-49A0-80D9-AE6F45DF45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26EDD-51F1-41AA-9AE6-AA3E65E6FF29}" type="datetimeFigureOut">
              <a:rPr lang="ru-RU"/>
              <a:pPr>
                <a:defRPr/>
              </a:pPr>
              <a:t>28.01.2009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93EC6-D258-47DA-A0F0-B8BE848AE9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1C8E5-7850-46C3-B8A2-70F85A591F23}" type="datetimeFigureOut">
              <a:rPr lang="ru-RU"/>
              <a:pPr>
                <a:defRPr/>
              </a:pPr>
              <a:t>28.01.2009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9D3BA-765F-4A57-9A6A-0B519493B1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2CB73-2670-437A-ACCD-1D515AD9D3E5}" type="datetimeFigureOut">
              <a:rPr lang="ru-RU"/>
              <a:pPr>
                <a:defRPr/>
              </a:pPr>
              <a:t>28.01.2009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B015C-3E00-47FA-BA8B-88FF6C7A75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4A875-0F0B-4314-9C23-77D7E3BC87C9}" type="datetimeFigureOut">
              <a:rPr lang="ru-RU"/>
              <a:pPr>
                <a:defRPr/>
              </a:pPr>
              <a:t>28.01.2009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7A9F8-B721-4C95-AFB3-E20F215BBF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EBDA6-1751-4688-B923-C2EDC292FA13}" type="datetimeFigureOut">
              <a:rPr lang="ru-RU"/>
              <a:pPr>
                <a:defRPr/>
              </a:pPr>
              <a:t>28.01.2009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0C01B-28AC-4E00-B3D7-178ACF0E37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A1DD8-863E-4279-958D-BF5C947173BE}" type="datetimeFigureOut">
              <a:rPr lang="ru-RU"/>
              <a:pPr>
                <a:defRPr/>
              </a:pPr>
              <a:t>28.01.2009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8E08C-F03D-4209-8F1E-E574600859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124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5125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5297993-C5A0-41D6-8334-9067F92B5D21}" type="datetimeFigureOut">
              <a:rPr lang="ru-RU"/>
              <a:pPr>
                <a:defRPr/>
              </a:pPr>
              <a:t>28.01.2009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D2243A-DF47-4230-A3F1-76C3B6513E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5129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694" r:id="rId2"/>
    <p:sldLayoutId id="2147483707" r:id="rId3"/>
    <p:sldLayoutId id="2147483693" r:id="rId4"/>
    <p:sldLayoutId id="2147483692" r:id="rId5"/>
    <p:sldLayoutId id="2147483691" r:id="rId6"/>
    <p:sldLayoutId id="2147483690" r:id="rId7"/>
    <p:sldLayoutId id="2147483689" r:id="rId8"/>
    <p:sldLayoutId id="2147483708" r:id="rId9"/>
    <p:sldLayoutId id="2147483688" r:id="rId10"/>
    <p:sldLayoutId id="2147483687" r:id="rId11"/>
  </p:sldLayoutIdLst>
  <p:transition advClick="0"/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0B5394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83B6CD1C-9343-48CF-B149-5E1499D64D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2.wav"/><Relationship Id="rId7" Type="http://schemas.openxmlformats.org/officeDocument/2006/relationships/image" Target="../media/image25.jpeg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audio" Target="../media/audio15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2.wav"/><Relationship Id="rId7" Type="http://schemas.openxmlformats.org/officeDocument/2006/relationships/image" Target="../media/image27.jpeg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audio" Target="../media/audio15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9.gif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gif"/><Relationship Id="rId5" Type="http://schemas.openxmlformats.org/officeDocument/2006/relationships/slide" Target="slide2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audio" Target="../media/audio2.wav"/><Relationship Id="rId7" Type="http://schemas.openxmlformats.org/officeDocument/2006/relationships/image" Target="../media/image30.jpeg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25.jpeg"/><Relationship Id="rId4" Type="http://schemas.openxmlformats.org/officeDocument/2006/relationships/audio" Target="../media/audio15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7.xml"/><Relationship Id="rId4" Type="http://schemas.openxmlformats.org/officeDocument/2006/relationships/slide" Target="slide2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audio" Target="../media/audio17.wav"/><Relationship Id="rId7" Type="http://schemas.openxmlformats.org/officeDocument/2006/relationships/image" Target="../media/image32.gif"/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audio" Target="../media/audio18.wav"/><Relationship Id="rId4" Type="http://schemas.openxmlformats.org/officeDocument/2006/relationships/audio" Target="../media/audio2.wav"/><Relationship Id="rId9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audio" Target="../media/audio19.wav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20.wav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2.wav"/><Relationship Id="rId7" Type="http://schemas.openxmlformats.org/officeDocument/2006/relationships/slide" Target="slide2.xml"/><Relationship Id="rId2" Type="http://schemas.openxmlformats.org/officeDocument/2006/relationships/audio" Target="../media/audio2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slide" Target="slide2.xml"/><Relationship Id="rId2" Type="http://schemas.openxmlformats.org/officeDocument/2006/relationships/audio" Target="../media/audio2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slide" Target="slide2.xml"/><Relationship Id="rId2" Type="http://schemas.openxmlformats.org/officeDocument/2006/relationships/audio" Target="../media/audio2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9.jpeg"/><Relationship Id="rId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audio" Target="../media/audio23.wav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audio" Target="../media/audio24.wav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audio" Target="../media/audio25.wav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audio" Target="../media/audio26.wav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4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audio" Target="../media/audio27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4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5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audio" Target="../media/audio28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audio" Target="../media/audio29.wav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image" Target="../media/image5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slide" Target="slide2.xml"/><Relationship Id="rId2" Type="http://schemas.openxmlformats.org/officeDocument/2006/relationships/audio" Target="../media/audio30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.gif"/><Relationship Id="rId5" Type="http://schemas.openxmlformats.org/officeDocument/2006/relationships/image" Target="../media/image57.png"/><Relationship Id="rId4" Type="http://schemas.openxmlformats.org/officeDocument/2006/relationships/image" Target="../media/image5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&#1087;&#1086;&#1089;&#1086;&#1073;&#1080;&#1077;\&#1079;&#1074;&#1091;&#1082;\&#1040;&#1091;&#1076;&#1080;&#1086;_0001.wma" TargetMode="External"/><Relationship Id="rId6" Type="http://schemas.openxmlformats.org/officeDocument/2006/relationships/image" Target="../media/image61.jpeg"/><Relationship Id="rId11" Type="http://schemas.openxmlformats.org/officeDocument/2006/relationships/image" Target="../media/image65.png"/><Relationship Id="rId5" Type="http://schemas.openxmlformats.org/officeDocument/2006/relationships/image" Target="../media/image60.png"/><Relationship Id="rId10" Type="http://schemas.openxmlformats.org/officeDocument/2006/relationships/slide" Target="slide2.xml"/><Relationship Id="rId4" Type="http://schemas.openxmlformats.org/officeDocument/2006/relationships/image" Target="../media/image59.jpeg"/><Relationship Id="rId9" Type="http://schemas.openxmlformats.org/officeDocument/2006/relationships/image" Target="../media/image64.g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gif"/><Relationship Id="rId7" Type="http://schemas.openxmlformats.org/officeDocument/2006/relationships/slide" Target="slide2.xml"/><Relationship Id="rId2" Type="http://schemas.openxmlformats.org/officeDocument/2006/relationships/image" Target="../media/image66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gif"/><Relationship Id="rId4" Type="http://schemas.openxmlformats.org/officeDocument/2006/relationships/image" Target="../media/image6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1.wav"/><Relationship Id="rId7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wmf"/><Relationship Id="rId5" Type="http://schemas.openxmlformats.org/officeDocument/2006/relationships/image" Target="../media/image72.gif"/><Relationship Id="rId4" Type="http://schemas.openxmlformats.org/officeDocument/2006/relationships/image" Target="../media/image71.jpe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emf"/><Relationship Id="rId3" Type="http://schemas.openxmlformats.org/officeDocument/2006/relationships/image" Target="../media/image74.jpeg"/><Relationship Id="rId7" Type="http://schemas.openxmlformats.org/officeDocument/2006/relationships/slide" Target="slide2.xml"/><Relationship Id="rId2" Type="http://schemas.openxmlformats.org/officeDocument/2006/relationships/audio" Target="../media/audio3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7.gif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3" Type="http://schemas.openxmlformats.org/officeDocument/2006/relationships/image" Target="../media/image80.gif"/><Relationship Id="rId7" Type="http://schemas.openxmlformats.org/officeDocument/2006/relationships/image" Target="../media/image82.gi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hyperlink" Target="http://smiles.33b.ru/smile.90584.html" TargetMode="External"/><Relationship Id="rId11" Type="http://schemas.openxmlformats.org/officeDocument/2006/relationships/slide" Target="slide2.xml"/><Relationship Id="rId5" Type="http://schemas.openxmlformats.org/officeDocument/2006/relationships/image" Target="../media/image81.wmf"/><Relationship Id="rId10" Type="http://schemas.openxmlformats.org/officeDocument/2006/relationships/image" Target="../media/image85.gif"/><Relationship Id="rId4" Type="http://schemas.openxmlformats.org/officeDocument/2006/relationships/oleObject" Target="../embeddings/oleObject1.bin"/><Relationship Id="rId9" Type="http://schemas.openxmlformats.org/officeDocument/2006/relationships/image" Target="../media/image84.gi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3" Type="http://schemas.openxmlformats.org/officeDocument/2006/relationships/audio" Target="../media/audio33.wav"/><Relationship Id="rId7" Type="http://schemas.openxmlformats.org/officeDocument/2006/relationships/image" Target="../media/image8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jpeg"/><Relationship Id="rId5" Type="http://schemas.openxmlformats.org/officeDocument/2006/relationships/image" Target="../media/image87.jpeg"/><Relationship Id="rId4" Type="http://schemas.openxmlformats.org/officeDocument/2006/relationships/image" Target="../media/image86.jpeg"/><Relationship Id="rId9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9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Relationship Id="rId9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2.xml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2.wav"/><Relationship Id="rId7" Type="http://schemas.openxmlformats.org/officeDocument/2006/relationships/image" Target="../media/image17.gi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3"/>
          <p:cNvSpPr>
            <a:spLocks noGrp="1"/>
          </p:cNvSpPr>
          <p:nvPr>
            <p:ph type="title"/>
          </p:nvPr>
        </p:nvSpPr>
        <p:spPr>
          <a:xfrm>
            <a:off x="609600" y="1176338"/>
            <a:ext cx="2212975" cy="1582737"/>
          </a:xfrm>
        </p:spPr>
        <p:txBody>
          <a:bodyPr/>
          <a:lstStyle/>
          <a:p>
            <a:pPr algn="ctr"/>
            <a:r>
              <a:rPr lang="ru-RU" sz="4800" smtClean="0"/>
              <a:t>Считай до 10</a:t>
            </a:r>
          </a:p>
        </p:txBody>
      </p:sp>
      <p:sp>
        <p:nvSpPr>
          <p:cNvPr id="10243" name="Текст 5"/>
          <p:cNvSpPr>
            <a:spLocks noGrp="1"/>
          </p:cNvSpPr>
          <p:nvPr>
            <p:ph type="body" sz="half" idx="2"/>
          </p:nvPr>
        </p:nvSpPr>
        <p:spPr>
          <a:xfrm>
            <a:off x="609600" y="2828925"/>
            <a:ext cx="2209800" cy="2179638"/>
          </a:xfrm>
        </p:spPr>
        <p:txBody>
          <a:bodyPr/>
          <a:lstStyle/>
          <a:p>
            <a:pPr algn="ctr"/>
            <a:r>
              <a:rPr lang="ru-RU" sz="1800" b="1" smtClean="0"/>
              <a:t>Пособие  по математике для </a:t>
            </a:r>
          </a:p>
          <a:p>
            <a:pPr algn="ctr"/>
            <a:r>
              <a:rPr lang="ru-RU" sz="1800" b="1" smtClean="0"/>
              <a:t>1 класса к блоку  уроков «Числа первого десятка»</a:t>
            </a:r>
          </a:p>
        </p:txBody>
      </p:sp>
      <p:pic>
        <p:nvPicPr>
          <p:cNvPr id="10244" name="Рисунок 7" descr="102.gif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655" r="655"/>
          <a:stretch>
            <a:fillRect/>
          </a:stretch>
        </p:blipFill>
        <p:spPr>
          <a:xfrm rot="420000">
            <a:off x="3486150" y="1200150"/>
            <a:ext cx="4618038" cy="39306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/>
          <a:srcRect l="3391" r="3391" b="1691"/>
          <a:stretch>
            <a:fillRect/>
          </a:stretch>
        </p:blipFill>
        <p:spPr bwMode="auto">
          <a:xfrm>
            <a:off x="1000125" y="692150"/>
            <a:ext cx="707231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568726" y="5021621"/>
            <a:ext cx="593432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4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20086" y="5021621"/>
            <a:ext cx="550151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5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816722" y="5153040"/>
            <a:ext cx="612668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6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756749" y="5160978"/>
            <a:ext cx="603050" cy="101566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8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823760" y="5021276"/>
            <a:ext cx="554959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7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50031" y="5021621"/>
            <a:ext cx="542135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3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051050" y="0"/>
            <a:ext cx="4643438" cy="6413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Сколько ? Покажи!</a:t>
            </a:r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43950" y="6073775"/>
            <a:ext cx="400050" cy="784225"/>
          </a:xfrm>
          <a:prstGeom prst="actionButtonForwardNext">
            <a:avLst/>
          </a:prstGeom>
          <a:solidFill>
            <a:srgbClr val="FF37CB">
              <a:alpha val="42999"/>
            </a:srgbClr>
          </a:solidFill>
          <a:ln w="2540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Управляющая кнопка: назад 1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239125" y="6053138"/>
            <a:ext cx="398463" cy="785812"/>
          </a:xfrm>
          <a:prstGeom prst="actionButtonBackPrevious">
            <a:avLst/>
          </a:prstGeom>
          <a:solidFill>
            <a:srgbClr val="FF37CB">
              <a:alpha val="42999"/>
            </a:srgbClr>
          </a:solidFill>
          <a:ln w="25400" algn="ctr">
            <a:solidFill>
              <a:srgbClr val="FFFF99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Управляющая кнопка: возврат 1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19988" y="6053138"/>
            <a:ext cx="576262" cy="785812"/>
          </a:xfrm>
          <a:prstGeom prst="actionButtonReturn">
            <a:avLst/>
          </a:prstGeom>
          <a:gradFill rotWithShape="1">
            <a:gsLst>
              <a:gs pos="0">
                <a:srgbClr val="FF37CB"/>
              </a:gs>
              <a:gs pos="100000">
                <a:srgbClr val="FF37CB">
                  <a:gamma/>
                  <a:shade val="46275"/>
                  <a:invGamma/>
                </a:srgbClr>
              </a:gs>
            </a:gsLst>
            <a:lin ang="2700000" scaled="1"/>
          </a:gradFill>
          <a:ln w="25400" algn="ctr">
            <a:solidFill>
              <a:srgbClr val="FFFF99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Аудиоклип 1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85185E-6 L -0.17673 0.000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4"/>
          <a:srcRect l="3391" r="3391" b="1691"/>
          <a:stretch>
            <a:fillRect/>
          </a:stretch>
        </p:blipFill>
        <p:spPr bwMode="auto">
          <a:xfrm>
            <a:off x="971550" y="765175"/>
            <a:ext cx="707231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24263" y="5093059"/>
            <a:ext cx="593433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4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05773" y="5093059"/>
            <a:ext cx="550151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5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888159" y="5232415"/>
            <a:ext cx="612668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6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848824" y="5232415"/>
            <a:ext cx="603050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8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895198" y="5092714"/>
            <a:ext cx="554959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7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57981" y="5093059"/>
            <a:ext cx="542135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3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0"/>
            <a:ext cx="3076575" cy="1457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539750" y="0"/>
            <a:ext cx="3455988" cy="7016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А теперь?</a:t>
            </a:r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43950" y="6073775"/>
            <a:ext cx="400050" cy="784225"/>
          </a:xfrm>
          <a:prstGeom prst="actionButtonForwardNext">
            <a:avLst/>
          </a:prstGeom>
          <a:solidFill>
            <a:srgbClr val="FF37CB">
              <a:alpha val="42999"/>
            </a:srgbClr>
          </a:solidFill>
          <a:ln w="2540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Управляющая кнопка: назад 1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239125" y="6053138"/>
            <a:ext cx="398463" cy="785812"/>
          </a:xfrm>
          <a:prstGeom prst="actionButtonBackPrevious">
            <a:avLst/>
          </a:prstGeom>
          <a:solidFill>
            <a:srgbClr val="FF37CB">
              <a:alpha val="42999"/>
            </a:srgbClr>
          </a:solidFill>
          <a:ln w="25400" algn="ctr">
            <a:solidFill>
              <a:srgbClr val="FFFF99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Управляющая кнопка: возврат 16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19988" y="6053138"/>
            <a:ext cx="576262" cy="785812"/>
          </a:xfrm>
          <a:prstGeom prst="actionButtonReturn">
            <a:avLst/>
          </a:prstGeom>
          <a:gradFill rotWithShape="1">
            <a:gsLst>
              <a:gs pos="0">
                <a:srgbClr val="FF37CB"/>
              </a:gs>
              <a:gs pos="100000">
                <a:srgbClr val="FF37CB">
                  <a:gamma/>
                  <a:shade val="46275"/>
                  <a:invGamma/>
                </a:srgbClr>
              </a:gs>
            </a:gsLst>
            <a:lin ang="2700000" scaled="1"/>
          </a:gradFill>
          <a:ln w="25400" algn="ctr">
            <a:solidFill>
              <a:srgbClr val="FFFF99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Аудиоклип 0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87 0.00996 L -0.27587 0.0099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8888" y="0"/>
            <a:ext cx="6818312" cy="701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Сколько мышек? Покажи!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4"/>
          <a:srcRect l="2057" b="4562"/>
          <a:stretch>
            <a:fillRect/>
          </a:stretch>
        </p:blipFill>
        <p:spPr bwMode="auto">
          <a:xfrm>
            <a:off x="2987675" y="908050"/>
            <a:ext cx="5929313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16065" y="1871653"/>
            <a:ext cx="562975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76418" y="3527426"/>
            <a:ext cx="562975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7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4959" y="3024187"/>
            <a:ext cx="562976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6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96991" y="5326073"/>
            <a:ext cx="562975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4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3671" y="4729172"/>
            <a:ext cx="562975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5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82545" y="1006462"/>
            <a:ext cx="562975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9</a:t>
            </a:r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43950" y="6073775"/>
            <a:ext cx="400050" cy="784225"/>
          </a:xfrm>
          <a:prstGeom prst="actionButtonForwardNext">
            <a:avLst/>
          </a:prstGeom>
          <a:solidFill>
            <a:srgbClr val="FF37CB">
              <a:alpha val="42999"/>
            </a:srgbClr>
          </a:solidFill>
          <a:ln w="2540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Управляющая кнопка: назад 1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239125" y="6053138"/>
            <a:ext cx="398463" cy="785812"/>
          </a:xfrm>
          <a:prstGeom prst="actionButtonBackPrevious">
            <a:avLst/>
          </a:prstGeom>
          <a:solidFill>
            <a:srgbClr val="FF37CB">
              <a:alpha val="42999"/>
            </a:srgbClr>
          </a:solidFill>
          <a:ln w="25400" algn="ctr">
            <a:solidFill>
              <a:srgbClr val="FFFF99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Управляющая кнопка: возврат 1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19988" y="6053138"/>
            <a:ext cx="576262" cy="785812"/>
          </a:xfrm>
          <a:prstGeom prst="actionButtonReturn">
            <a:avLst/>
          </a:prstGeom>
          <a:gradFill rotWithShape="1">
            <a:gsLst>
              <a:gs pos="0">
                <a:srgbClr val="FF37CB"/>
              </a:gs>
              <a:gs pos="100000">
                <a:srgbClr val="FF37CB">
                  <a:gamma/>
                  <a:shade val="46275"/>
                  <a:invGamma/>
                </a:srgbClr>
              </a:gs>
            </a:gsLst>
            <a:lin ang="2700000" scaled="1"/>
          </a:gradFill>
          <a:ln w="25400" algn="ctr">
            <a:solidFill>
              <a:srgbClr val="FFFF99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Аудиоклип 1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0.15851 0.1108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1" name="Picture 2"/>
          <p:cNvPicPr>
            <a:picLocks noChangeAspect="1" noChangeArrowheads="1"/>
          </p:cNvPicPr>
          <p:nvPr/>
        </p:nvPicPr>
        <p:blipFill>
          <a:blip r:embed="rId4"/>
          <a:srcRect l="2057" b="4562"/>
          <a:stretch>
            <a:fillRect/>
          </a:stretch>
        </p:blipFill>
        <p:spPr bwMode="auto">
          <a:xfrm>
            <a:off x="3059113" y="549275"/>
            <a:ext cx="5929312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16065" y="1871653"/>
            <a:ext cx="562975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76418" y="3527426"/>
            <a:ext cx="562975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7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4959" y="3024187"/>
            <a:ext cx="562976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6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96991" y="5326073"/>
            <a:ext cx="562975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4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3671" y="4729172"/>
            <a:ext cx="562975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5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82545" y="1006462"/>
            <a:ext cx="562975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9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403350" y="-171450"/>
            <a:ext cx="6551613" cy="701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А сколько  дырок в сыре? </a:t>
            </a:r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43950" y="6073775"/>
            <a:ext cx="400050" cy="784225"/>
          </a:xfrm>
          <a:prstGeom prst="actionButtonForwardNext">
            <a:avLst/>
          </a:prstGeom>
          <a:solidFill>
            <a:srgbClr val="FF37CB">
              <a:alpha val="42999"/>
            </a:srgbClr>
          </a:solidFill>
          <a:ln w="2540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Управляющая кнопка: назад 1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239125" y="6053138"/>
            <a:ext cx="398463" cy="785812"/>
          </a:xfrm>
          <a:prstGeom prst="actionButtonBackPrevious">
            <a:avLst/>
          </a:prstGeom>
          <a:solidFill>
            <a:srgbClr val="FF37CB">
              <a:alpha val="42999"/>
            </a:srgbClr>
          </a:solidFill>
          <a:ln w="25400" algn="ctr">
            <a:solidFill>
              <a:srgbClr val="FFFF99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Управляющая кнопка: возврат 1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19988" y="6053138"/>
            <a:ext cx="576262" cy="785812"/>
          </a:xfrm>
          <a:prstGeom prst="actionButtonReturn">
            <a:avLst/>
          </a:prstGeom>
          <a:gradFill rotWithShape="1">
            <a:gsLst>
              <a:gs pos="0">
                <a:srgbClr val="FF37CB"/>
              </a:gs>
              <a:gs pos="100000">
                <a:srgbClr val="FF37CB">
                  <a:gamma/>
                  <a:shade val="46275"/>
                  <a:invGamma/>
                </a:srgbClr>
              </a:gs>
            </a:gsLst>
            <a:lin ang="2700000" scaled="1"/>
          </a:gradFill>
          <a:ln w="25400" algn="ctr">
            <a:solidFill>
              <a:srgbClr val="FFFF99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Аудиоклип 1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7.40741E-7 L 0.34393 0.404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" y="20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>
            <a:lum bright="-24000" contrast="42000"/>
          </a:blip>
          <a:srcRect/>
          <a:stretch>
            <a:fillRect/>
          </a:stretch>
        </p:blipFill>
        <p:spPr bwMode="auto">
          <a:xfrm>
            <a:off x="3563938" y="1125538"/>
            <a:ext cx="5543550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52396" y="576247"/>
            <a:ext cx="562975" cy="1200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9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28794" y="2071678"/>
            <a:ext cx="562975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8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00232" y="3571876"/>
            <a:ext cx="562975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6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67503" y="5441140"/>
            <a:ext cx="123272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10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74845" y="4964123"/>
            <a:ext cx="562975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1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3210" y="3814764"/>
            <a:ext cx="562975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7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01738" y="0"/>
            <a:ext cx="6619875" cy="701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Сколько рыбок? Покажи!</a:t>
            </a:r>
          </a:p>
        </p:txBody>
      </p:sp>
      <p:sp>
        <p:nvSpPr>
          <p:cNvPr id="2" name="Прямоугольник 3"/>
          <p:cNvSpPr/>
          <p:nvPr/>
        </p:nvSpPr>
        <p:spPr>
          <a:xfrm>
            <a:off x="492147" y="2157397"/>
            <a:ext cx="562975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3</a:t>
            </a:r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43950" y="6073775"/>
            <a:ext cx="400050" cy="784225"/>
          </a:xfrm>
          <a:prstGeom prst="actionButtonForwardNext">
            <a:avLst/>
          </a:prstGeom>
          <a:solidFill>
            <a:srgbClr val="FF37CB">
              <a:alpha val="42999"/>
            </a:srgbClr>
          </a:solidFill>
          <a:ln w="2540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Управляющая кнопка: назад 1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239125" y="6053138"/>
            <a:ext cx="398463" cy="785812"/>
          </a:xfrm>
          <a:prstGeom prst="actionButtonBackPrevious">
            <a:avLst/>
          </a:prstGeom>
          <a:solidFill>
            <a:srgbClr val="FF37CB">
              <a:alpha val="42999"/>
            </a:srgbClr>
          </a:solidFill>
          <a:ln w="25400" algn="ctr">
            <a:solidFill>
              <a:srgbClr val="FFFF99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Управляющая кнопка: возврат 1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19988" y="6053138"/>
            <a:ext cx="576262" cy="785812"/>
          </a:xfrm>
          <a:prstGeom prst="actionButtonReturn">
            <a:avLst/>
          </a:prstGeom>
          <a:gradFill rotWithShape="1">
            <a:gsLst>
              <a:gs pos="0">
                <a:srgbClr val="FF37CB"/>
              </a:gs>
              <a:gs pos="100000">
                <a:srgbClr val="FF37CB">
                  <a:gamma/>
                  <a:shade val="46275"/>
                  <a:invGamma/>
                </a:srgbClr>
              </a:gs>
            </a:gsLst>
            <a:lin ang="2700000" scaled="1"/>
          </a:gradFill>
          <a:ln w="25400" algn="ctr">
            <a:solidFill>
              <a:srgbClr val="FFFF99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Аудиоклип 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33333E-6 L 0.21146 0.2074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" y="10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4">
            <a:lum bright="-24000" contrast="42000"/>
          </a:blip>
          <a:srcRect/>
          <a:stretch>
            <a:fillRect/>
          </a:stretch>
        </p:blipFill>
        <p:spPr bwMode="auto">
          <a:xfrm>
            <a:off x="3563938" y="1125538"/>
            <a:ext cx="5543550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52396" y="576247"/>
            <a:ext cx="562975" cy="1200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9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28794" y="2071678"/>
            <a:ext cx="562975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8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00232" y="3571876"/>
            <a:ext cx="562975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6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3208" y="5326075"/>
            <a:ext cx="1214446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10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71670" y="5000636"/>
            <a:ext cx="562975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1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3210" y="3814764"/>
            <a:ext cx="562975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7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331913" y="0"/>
            <a:ext cx="6551612" cy="701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Сколько голубых рыбок? </a:t>
            </a:r>
          </a:p>
        </p:txBody>
      </p:sp>
      <p:sp>
        <p:nvSpPr>
          <p:cNvPr id="2" name="Прямоугольник 3"/>
          <p:cNvSpPr/>
          <p:nvPr/>
        </p:nvSpPr>
        <p:spPr>
          <a:xfrm>
            <a:off x="492147" y="2157397"/>
            <a:ext cx="562975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3</a:t>
            </a:r>
          </a:p>
        </p:txBody>
      </p:sp>
      <p:sp>
        <p:nvSpPr>
          <p:cNvPr id="9" name="Управляющая кнопка: далее 1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43950" y="6073775"/>
            <a:ext cx="400050" cy="784225"/>
          </a:xfrm>
          <a:prstGeom prst="actionButtonForwardNext">
            <a:avLst/>
          </a:prstGeom>
          <a:solidFill>
            <a:srgbClr val="FF37CB">
              <a:alpha val="42999"/>
            </a:srgbClr>
          </a:solidFill>
          <a:ln w="2540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Управляющая кнопка: назад 1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239125" y="6053138"/>
            <a:ext cx="398463" cy="785812"/>
          </a:xfrm>
          <a:prstGeom prst="actionButtonBackPrevious">
            <a:avLst/>
          </a:prstGeom>
          <a:solidFill>
            <a:srgbClr val="FF37CB">
              <a:alpha val="42999"/>
            </a:srgbClr>
          </a:solidFill>
          <a:ln w="25400" algn="ctr">
            <a:solidFill>
              <a:srgbClr val="FFFF99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Управляющая кнопка: возврат 1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19988" y="6053138"/>
            <a:ext cx="576262" cy="785812"/>
          </a:xfrm>
          <a:prstGeom prst="actionButtonReturn">
            <a:avLst/>
          </a:prstGeom>
          <a:gradFill rotWithShape="1">
            <a:gsLst>
              <a:gs pos="0">
                <a:srgbClr val="FF37CB"/>
              </a:gs>
              <a:gs pos="100000">
                <a:srgbClr val="FF37CB">
                  <a:gamma/>
                  <a:shade val="46275"/>
                  <a:invGamma/>
                </a:srgbClr>
              </a:gs>
            </a:gsLst>
            <a:lin ang="2700000" scaled="1"/>
          </a:gradFill>
          <a:ln w="25400" algn="ctr">
            <a:solidFill>
              <a:srgbClr val="FFFF99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Аудиоклип 1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81481E-6 L 0.36007 0.1632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" y="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5">
            <a:lum bright="-12000" contrast="24000"/>
          </a:blip>
          <a:srcRect/>
          <a:stretch>
            <a:fillRect/>
          </a:stretch>
        </p:blipFill>
        <p:spPr>
          <a:xfrm>
            <a:off x="285750" y="714375"/>
            <a:ext cx="3240088" cy="3024188"/>
          </a:xfrm>
        </p:spPr>
      </p:pic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6">
            <a:lum bright="-18000" contrast="36000"/>
          </a:blip>
          <a:srcRect/>
          <a:stretch>
            <a:fillRect/>
          </a:stretch>
        </p:blipFill>
        <p:spPr bwMode="auto">
          <a:xfrm>
            <a:off x="5643563" y="642938"/>
            <a:ext cx="3167062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6250" y="1857375"/>
            <a:ext cx="5810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6429375" y="4286250"/>
            <a:ext cx="10001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i="1">
                <a:solidFill>
                  <a:schemeClr val="tx2"/>
                </a:solidFill>
                <a:latin typeface="Constantia" pitchFamily="18" charset="0"/>
              </a:rPr>
              <a:t>  </a:t>
            </a:r>
            <a:r>
              <a:rPr lang="en-US" sz="6000" b="1" i="1">
                <a:solidFill>
                  <a:srgbClr val="FF0000"/>
                </a:solidFill>
                <a:latin typeface="Constantia" pitchFamily="18" charset="0"/>
              </a:rPr>
              <a:t>&lt;</a:t>
            </a:r>
            <a:endParaRPr lang="ru-RU" sz="6000" b="1" i="1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001000" y="4214813"/>
            <a:ext cx="663575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i="1" dirty="0">
                <a:solidFill>
                  <a:srgbClr val="FF0000"/>
                </a:solidFill>
                <a:latin typeface="+mn-lt"/>
                <a:ea typeface="+mj-ea"/>
                <a:cs typeface="Arial" charset="0"/>
              </a:rPr>
              <a:t>&gt;</a:t>
            </a:r>
            <a:endParaRPr lang="ru-RU" sz="600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358063" y="4214813"/>
            <a:ext cx="609600" cy="1016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i="1" dirty="0">
                <a:solidFill>
                  <a:srgbClr val="FF0000"/>
                </a:solidFill>
                <a:latin typeface="+mn-lt"/>
                <a:ea typeface="+mj-ea"/>
                <a:cs typeface="Arial" charset="0"/>
              </a:rPr>
              <a:t>=</a:t>
            </a:r>
            <a:endParaRPr lang="ru-RU" sz="600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5750" y="3786188"/>
            <a:ext cx="8215313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СРАВНИ</a:t>
            </a:r>
            <a:br>
              <a:rPr lang="ru-RU" sz="4000" b="1" i="1" dirty="0">
                <a:solidFill>
                  <a:srgbClr val="FFFF00"/>
                </a:solidFill>
                <a:latin typeface="+mn-lt"/>
                <a:ea typeface="+mj-ea"/>
                <a:cs typeface="+mj-cs"/>
              </a:rPr>
            </a:br>
            <a:r>
              <a:rPr lang="ru-RU" sz="4000" b="1" i="1" dirty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Покажи знаки</a:t>
            </a:r>
            <a:endParaRPr lang="ru-RU" dirty="0">
              <a:solidFill>
                <a:srgbClr val="FFFF00"/>
              </a:solidFill>
              <a:latin typeface="+mn-lt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7188" y="5143500"/>
            <a:ext cx="8215312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На сколько?</a:t>
            </a:r>
            <a:endParaRPr lang="ru-RU" dirty="0">
              <a:solidFill>
                <a:srgbClr val="FFFF00"/>
              </a:solidFill>
              <a:latin typeface="+mn-lt"/>
              <a:cs typeface="+mn-cs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7956550" y="692150"/>
            <a:ext cx="642938" cy="1714500"/>
          </a:xfrm>
          <a:prstGeom prst="ellipse">
            <a:avLst/>
          </a:prstGeom>
          <a:noFill/>
          <a:ln w="4127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Управляющая кнопка: далее 1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43950" y="5970588"/>
            <a:ext cx="400050" cy="784225"/>
          </a:xfrm>
          <a:prstGeom prst="actionButtonForwardNext">
            <a:avLst/>
          </a:prstGeom>
          <a:solidFill>
            <a:srgbClr val="FF37CB">
              <a:alpha val="42999"/>
            </a:srgbClr>
          </a:solidFill>
          <a:ln w="2540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Управляющая кнопка: назад 1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239125" y="5949950"/>
            <a:ext cx="398463" cy="785813"/>
          </a:xfrm>
          <a:prstGeom prst="actionButtonBackPrevious">
            <a:avLst/>
          </a:prstGeom>
          <a:solidFill>
            <a:srgbClr val="FF37CB">
              <a:alpha val="42999"/>
            </a:srgbClr>
          </a:solidFill>
          <a:ln w="25400" algn="ctr">
            <a:solidFill>
              <a:srgbClr val="FFFF99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Управляющая кнопка: возврат 16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19988" y="5949950"/>
            <a:ext cx="576262" cy="785813"/>
          </a:xfrm>
          <a:prstGeom prst="actionButtonReturn">
            <a:avLst/>
          </a:prstGeom>
          <a:gradFill rotWithShape="1">
            <a:gsLst>
              <a:gs pos="0">
                <a:srgbClr val="FF37CB"/>
              </a:gs>
              <a:gs pos="100000">
                <a:srgbClr val="FF37CB">
                  <a:gamma/>
                  <a:shade val="46275"/>
                  <a:invGamma/>
                </a:srgbClr>
              </a:gs>
            </a:gsLst>
            <a:lin ang="2700000" scaled="1"/>
          </a:gradFill>
          <a:ln w="25400" algn="ctr">
            <a:solidFill>
              <a:srgbClr val="FFFF99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Аудиоклип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68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7 L -0.25781 -0.3979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" y="-1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Аудиоклип 1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70"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50" y="1857375"/>
            <a:ext cx="5810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85750" y="3786188"/>
            <a:ext cx="8215313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СРАВНИ</a:t>
            </a:r>
            <a:br>
              <a:rPr lang="ru-RU" sz="4000" b="1" i="1" dirty="0">
                <a:solidFill>
                  <a:srgbClr val="FFFF00"/>
                </a:solidFill>
                <a:latin typeface="+mn-lt"/>
                <a:ea typeface="+mj-ea"/>
                <a:cs typeface="+mj-cs"/>
              </a:rPr>
            </a:br>
            <a:r>
              <a:rPr lang="ru-RU" sz="4000" b="1" i="1" dirty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Покажи знаки</a:t>
            </a:r>
            <a:endParaRPr lang="ru-RU" dirty="0">
              <a:solidFill>
                <a:srgbClr val="FFFF00"/>
              </a:solidFill>
              <a:latin typeface="+mn-lt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7188" y="5143500"/>
            <a:ext cx="8215312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На сколько?</a:t>
            </a:r>
            <a:endParaRPr lang="ru-RU" dirty="0">
              <a:solidFill>
                <a:srgbClr val="FFFF00"/>
              </a:solidFill>
              <a:latin typeface="+mn-lt"/>
              <a:cs typeface="+mn-cs"/>
            </a:endParaRPr>
          </a:p>
        </p:txBody>
      </p:sp>
      <p:pic>
        <p:nvPicPr>
          <p:cNvPr id="24586" name="Picture 2"/>
          <p:cNvPicPr>
            <a:picLocks noChangeAspect="1" noChangeArrowheads="1"/>
          </p:cNvPicPr>
          <p:nvPr/>
        </p:nvPicPr>
        <p:blipFill>
          <a:blip r:embed="rId6">
            <a:lum bright="20000" contrast="20000"/>
          </a:blip>
          <a:srcRect l="2525" t="2750" r="5714" b="3423"/>
          <a:stretch>
            <a:fillRect/>
          </a:stretch>
        </p:blipFill>
        <p:spPr bwMode="auto">
          <a:xfrm>
            <a:off x="500063" y="571500"/>
            <a:ext cx="2928937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Овал 14"/>
          <p:cNvSpPr/>
          <p:nvPr/>
        </p:nvSpPr>
        <p:spPr>
          <a:xfrm rot="20535781">
            <a:off x="684213" y="836613"/>
            <a:ext cx="1338262" cy="2357437"/>
          </a:xfrm>
          <a:prstGeom prst="ellipse">
            <a:avLst/>
          </a:prstGeom>
          <a:noFill/>
          <a:ln w="412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24588" name="Picture 3"/>
          <p:cNvPicPr>
            <a:picLocks noChangeAspect="1" noChangeArrowheads="1"/>
          </p:cNvPicPr>
          <p:nvPr/>
        </p:nvPicPr>
        <p:blipFill>
          <a:blip r:embed="rId7">
            <a:lum bright="20000" contrast="20000"/>
          </a:blip>
          <a:srcRect l="2455" t="5148" r="4167" b="4829"/>
          <a:stretch>
            <a:fillRect/>
          </a:stretch>
        </p:blipFill>
        <p:spPr bwMode="auto">
          <a:xfrm>
            <a:off x="5643563" y="642938"/>
            <a:ext cx="3154362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6584950" y="4221163"/>
            <a:ext cx="10001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i="1">
                <a:solidFill>
                  <a:schemeClr val="tx2"/>
                </a:solidFill>
                <a:latin typeface="Constantia" pitchFamily="18" charset="0"/>
              </a:rPr>
              <a:t>  </a:t>
            </a:r>
            <a:r>
              <a:rPr lang="en-US" sz="6000" b="1" i="1">
                <a:solidFill>
                  <a:srgbClr val="FF0000"/>
                </a:solidFill>
                <a:latin typeface="Constantia" pitchFamily="18" charset="0"/>
              </a:rPr>
              <a:t>&lt;</a:t>
            </a:r>
            <a:endParaRPr lang="ru-RU" sz="6000" b="1" i="1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156575" y="4222750"/>
            <a:ext cx="663575" cy="10064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i="1" dirty="0">
                <a:solidFill>
                  <a:srgbClr val="FF0000"/>
                </a:solidFill>
                <a:latin typeface="+mn-lt"/>
                <a:ea typeface="+mj-ea"/>
                <a:cs typeface="Arial" charset="0"/>
              </a:rPr>
              <a:t>&gt;</a:t>
            </a:r>
            <a:endParaRPr lang="ru-RU" sz="600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13638" y="4222750"/>
            <a:ext cx="604837" cy="10064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i="1" dirty="0">
                <a:solidFill>
                  <a:srgbClr val="FF0000"/>
                </a:solidFill>
                <a:latin typeface="+mn-lt"/>
                <a:ea typeface="+mj-ea"/>
                <a:cs typeface="Arial" charset="0"/>
              </a:rPr>
              <a:t>=</a:t>
            </a:r>
            <a:endParaRPr lang="ru-RU" sz="600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2" name="Управляющая кнопка: далее 1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43950" y="5970588"/>
            <a:ext cx="400050" cy="784225"/>
          </a:xfrm>
          <a:prstGeom prst="actionButtonForwardNext">
            <a:avLst/>
          </a:prstGeom>
          <a:solidFill>
            <a:srgbClr val="FF37CB">
              <a:alpha val="42999"/>
            </a:srgbClr>
          </a:solidFill>
          <a:ln w="2540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Управляющая кнопка: назад 1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239125" y="5949950"/>
            <a:ext cx="398463" cy="785813"/>
          </a:xfrm>
          <a:prstGeom prst="actionButtonBackPrevious">
            <a:avLst/>
          </a:prstGeom>
          <a:solidFill>
            <a:srgbClr val="FF37CB">
              <a:alpha val="42999"/>
            </a:srgbClr>
          </a:solidFill>
          <a:ln w="25400" algn="ctr">
            <a:solidFill>
              <a:srgbClr val="FFFF99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Управляющая кнопка: возврат 16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19988" y="5949950"/>
            <a:ext cx="576262" cy="785813"/>
          </a:xfrm>
          <a:prstGeom prst="actionButtonReturn">
            <a:avLst/>
          </a:prstGeom>
          <a:gradFill rotWithShape="1">
            <a:gsLst>
              <a:gs pos="0">
                <a:srgbClr val="FF37CB"/>
              </a:gs>
              <a:gs pos="100000">
                <a:srgbClr val="FF37CB">
                  <a:gamma/>
                  <a:shade val="46275"/>
                  <a:invGamma/>
                </a:srgbClr>
              </a:gs>
            </a:gsLst>
            <a:lin ang="2700000" scaled="1"/>
          </a:gradFill>
          <a:ln w="25400" algn="ctr">
            <a:solidFill>
              <a:srgbClr val="FFFF99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Аудиоклип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68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7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-0.4125 -0.3780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" y="-1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Аудиоклип 1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 animBg="1"/>
      <p:bldP spid="36870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0" y="1857375"/>
            <a:ext cx="5810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85750" y="3786188"/>
            <a:ext cx="8215313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СРАВНИ</a:t>
            </a:r>
            <a:br>
              <a:rPr lang="ru-RU" sz="4000" b="1" i="1" dirty="0">
                <a:solidFill>
                  <a:srgbClr val="FFFF00"/>
                </a:solidFill>
                <a:latin typeface="+mn-lt"/>
                <a:ea typeface="+mj-ea"/>
                <a:cs typeface="+mj-cs"/>
              </a:rPr>
            </a:br>
            <a:r>
              <a:rPr lang="ru-RU" sz="4000" b="1" i="1" dirty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Покажи знаки</a:t>
            </a:r>
            <a:endParaRPr lang="ru-RU" dirty="0">
              <a:solidFill>
                <a:srgbClr val="FFFF00"/>
              </a:solidFill>
              <a:latin typeface="+mn-lt"/>
              <a:cs typeface="+mn-cs"/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6584950" y="4221163"/>
            <a:ext cx="10001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i="1">
                <a:solidFill>
                  <a:schemeClr val="tx2"/>
                </a:solidFill>
                <a:latin typeface="Constantia" pitchFamily="18" charset="0"/>
              </a:rPr>
              <a:t>  </a:t>
            </a:r>
            <a:r>
              <a:rPr lang="en-US" sz="6000" b="1" i="1">
                <a:solidFill>
                  <a:srgbClr val="FF0000"/>
                </a:solidFill>
                <a:latin typeface="Constantia" pitchFamily="18" charset="0"/>
              </a:rPr>
              <a:t>&lt;</a:t>
            </a:r>
            <a:endParaRPr lang="ru-RU" sz="6000" b="1" i="1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156575" y="4222750"/>
            <a:ext cx="663575" cy="10064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i="1" dirty="0">
                <a:solidFill>
                  <a:srgbClr val="FF0000"/>
                </a:solidFill>
                <a:latin typeface="+mn-lt"/>
                <a:ea typeface="+mj-ea"/>
                <a:cs typeface="Arial" charset="0"/>
              </a:rPr>
              <a:t>&gt;</a:t>
            </a:r>
            <a:endParaRPr lang="ru-RU" sz="600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13638" y="4222750"/>
            <a:ext cx="604837" cy="10064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i="1" dirty="0">
                <a:solidFill>
                  <a:srgbClr val="FF0000"/>
                </a:solidFill>
                <a:latin typeface="+mn-lt"/>
                <a:ea typeface="+mj-ea"/>
                <a:cs typeface="Arial" charset="0"/>
              </a:rPr>
              <a:t>=</a:t>
            </a:r>
            <a:endParaRPr lang="ru-RU" sz="600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43950" y="5970588"/>
            <a:ext cx="400050" cy="784225"/>
          </a:xfrm>
          <a:prstGeom prst="actionButtonForwardNext">
            <a:avLst/>
          </a:prstGeom>
          <a:solidFill>
            <a:srgbClr val="FF37CB">
              <a:alpha val="42999"/>
            </a:srgbClr>
          </a:solidFill>
          <a:ln w="2540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Управляющая кнопка: назад 1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239125" y="5949950"/>
            <a:ext cx="398463" cy="785813"/>
          </a:xfrm>
          <a:prstGeom prst="actionButtonBackPrevious">
            <a:avLst/>
          </a:prstGeom>
          <a:solidFill>
            <a:srgbClr val="FF37CB">
              <a:alpha val="42999"/>
            </a:srgbClr>
          </a:solidFill>
          <a:ln w="25400" algn="ctr">
            <a:solidFill>
              <a:srgbClr val="FFFF99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Управляющая кнопка: возврат 1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19988" y="5949950"/>
            <a:ext cx="576262" cy="785813"/>
          </a:xfrm>
          <a:prstGeom prst="actionButtonReturn">
            <a:avLst/>
          </a:prstGeom>
          <a:gradFill rotWithShape="1">
            <a:gsLst>
              <a:gs pos="0">
                <a:srgbClr val="FF37CB"/>
              </a:gs>
              <a:gs pos="100000">
                <a:srgbClr val="FF37CB">
                  <a:gamma/>
                  <a:shade val="46275"/>
                  <a:invGamma/>
                </a:srgbClr>
              </a:gs>
            </a:gsLst>
            <a:lin ang="2700000" scaled="1"/>
          </a:gradFill>
          <a:ln w="25400" algn="ctr">
            <a:solidFill>
              <a:srgbClr val="FFFF99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91150" name="Picture 1" descr="C:\Users\юлия\Pictures\d15rs2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813" y="0"/>
            <a:ext cx="3214687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51" name="Picture 2" descr="C:\Users\юлия\Pictures\d23my9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43563" y="0"/>
            <a:ext cx="315595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Аудиоклип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-0.35469 -0.3780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" y="-1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68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70"/>
                  </p:tgtEl>
                </p:cond>
              </p:nextCondLst>
            </p:seq>
          </p:childTnLst>
        </p:cTn>
      </p:par>
    </p:tnLst>
    <p:bldLst>
      <p:bldP spid="12" grpId="0"/>
      <p:bldP spid="36870" grpId="0"/>
      <p:bldP spid="10" grpId="0"/>
      <p:bldP spid="11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50" y="1857375"/>
            <a:ext cx="5810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85750" y="3786188"/>
            <a:ext cx="8215313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СРАВНИ</a:t>
            </a:r>
            <a:br>
              <a:rPr lang="ru-RU" sz="4000" b="1" i="1" dirty="0">
                <a:solidFill>
                  <a:srgbClr val="FFFF00"/>
                </a:solidFill>
                <a:latin typeface="+mn-lt"/>
                <a:ea typeface="+mj-ea"/>
                <a:cs typeface="+mj-cs"/>
              </a:rPr>
            </a:br>
            <a:r>
              <a:rPr lang="ru-RU" sz="4000" b="1" i="1" dirty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Покажи знаки</a:t>
            </a:r>
            <a:endParaRPr lang="ru-RU" dirty="0">
              <a:solidFill>
                <a:srgbClr val="FFFF00"/>
              </a:solidFill>
              <a:latin typeface="+mn-lt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7188" y="5143500"/>
            <a:ext cx="8215312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На сколько?</a:t>
            </a:r>
            <a:endParaRPr lang="ru-RU" dirty="0">
              <a:solidFill>
                <a:srgbClr val="FFFF00"/>
              </a:solidFill>
              <a:latin typeface="+mn-lt"/>
              <a:cs typeface="+mn-cs"/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6584950" y="4221163"/>
            <a:ext cx="10001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i="1">
                <a:solidFill>
                  <a:schemeClr val="tx2"/>
                </a:solidFill>
                <a:latin typeface="Constantia" pitchFamily="18" charset="0"/>
              </a:rPr>
              <a:t>  </a:t>
            </a:r>
            <a:r>
              <a:rPr lang="en-US" sz="6000" b="1" i="1">
                <a:solidFill>
                  <a:srgbClr val="FF0000"/>
                </a:solidFill>
                <a:latin typeface="Constantia" pitchFamily="18" charset="0"/>
              </a:rPr>
              <a:t>&lt;</a:t>
            </a:r>
            <a:endParaRPr lang="ru-RU" sz="6000" b="1" i="1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156575" y="4222750"/>
            <a:ext cx="663575" cy="10064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i="1" dirty="0">
                <a:solidFill>
                  <a:srgbClr val="FF0000"/>
                </a:solidFill>
                <a:latin typeface="+mn-lt"/>
                <a:ea typeface="+mj-ea"/>
                <a:cs typeface="Arial" charset="0"/>
              </a:rPr>
              <a:t>&gt;</a:t>
            </a:r>
            <a:endParaRPr lang="ru-RU" sz="600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13638" y="4222750"/>
            <a:ext cx="604837" cy="10064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i="1" dirty="0">
                <a:solidFill>
                  <a:srgbClr val="FF0000"/>
                </a:solidFill>
                <a:latin typeface="+mn-lt"/>
                <a:ea typeface="+mj-ea"/>
                <a:cs typeface="Arial" charset="0"/>
              </a:rPr>
              <a:t>=</a:t>
            </a:r>
            <a:endParaRPr lang="ru-RU" sz="600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43950" y="5970588"/>
            <a:ext cx="400050" cy="784225"/>
          </a:xfrm>
          <a:prstGeom prst="actionButtonForwardNext">
            <a:avLst/>
          </a:prstGeom>
          <a:solidFill>
            <a:srgbClr val="FF37CB">
              <a:alpha val="42999"/>
            </a:srgbClr>
          </a:solidFill>
          <a:ln w="2540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Управляющая кнопка: назад 1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239125" y="5949950"/>
            <a:ext cx="398463" cy="785813"/>
          </a:xfrm>
          <a:prstGeom prst="actionButtonBackPrevious">
            <a:avLst/>
          </a:prstGeom>
          <a:solidFill>
            <a:srgbClr val="FF37CB">
              <a:alpha val="42999"/>
            </a:srgbClr>
          </a:solidFill>
          <a:ln w="25400" algn="ctr">
            <a:solidFill>
              <a:srgbClr val="FFFF99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Управляющая кнопка: возврат 16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19988" y="5949950"/>
            <a:ext cx="576262" cy="785813"/>
          </a:xfrm>
          <a:prstGeom prst="actionButtonReturn">
            <a:avLst/>
          </a:prstGeom>
          <a:gradFill rotWithShape="1">
            <a:gsLst>
              <a:gs pos="0">
                <a:srgbClr val="FF37CB"/>
              </a:gs>
              <a:gs pos="100000">
                <a:srgbClr val="FF37CB">
                  <a:gamma/>
                  <a:shade val="46275"/>
                  <a:invGamma/>
                </a:srgbClr>
              </a:gs>
            </a:gsLst>
            <a:lin ang="2700000" scaled="1"/>
          </a:gradFill>
          <a:ln w="25400" algn="ctr">
            <a:solidFill>
              <a:srgbClr val="FFFF99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92174" name="Picture 3"/>
          <p:cNvPicPr>
            <a:picLocks noChangeAspect="1" noChangeArrowheads="1"/>
          </p:cNvPicPr>
          <p:nvPr/>
        </p:nvPicPr>
        <p:blipFill>
          <a:blip r:embed="rId7"/>
          <a:srcRect l="5618" t="17526" r="6772" b="7983"/>
          <a:stretch>
            <a:fillRect/>
          </a:stretch>
        </p:blipFill>
        <p:spPr bwMode="auto">
          <a:xfrm>
            <a:off x="500063" y="928688"/>
            <a:ext cx="30797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75" name="Picture 2"/>
          <p:cNvPicPr>
            <a:picLocks noChangeAspect="1" noChangeArrowheads="1"/>
          </p:cNvPicPr>
          <p:nvPr/>
        </p:nvPicPr>
        <p:blipFill>
          <a:blip r:embed="rId8"/>
          <a:srcRect l="10249" t="16216" r="5701" b="5405"/>
          <a:stretch>
            <a:fillRect/>
          </a:stretch>
        </p:blipFill>
        <p:spPr bwMode="auto">
          <a:xfrm>
            <a:off x="5572125" y="1071563"/>
            <a:ext cx="2928938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5"/>
          <p:cNvSpPr/>
          <p:nvPr/>
        </p:nvSpPr>
        <p:spPr>
          <a:xfrm>
            <a:off x="555625" y="908050"/>
            <a:ext cx="2000250" cy="21431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Аудиоклип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68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7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-0.4125 -0.3780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" y="-1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Аудиоклип 1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36870" grpId="0"/>
      <p:bldP spid="10" grpId="0"/>
      <p:bldP spid="11" grpId="0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00338" y="765175"/>
            <a:ext cx="4103687" cy="7016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Содержание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14375" y="2428875"/>
            <a:ext cx="6357938" cy="33877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indent="-742950">
              <a:buFont typeface="Calibri" pitchFamily="34" charset="0"/>
              <a:buAutoNum type="arabicPeriod"/>
            </a:pPr>
            <a:r>
              <a:rPr lang="ru-RU" sz="36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  <a:hlinkClick r:id="rId2" action="ppaction://hlinksldjump"/>
              </a:rPr>
              <a:t>Счёт предметов</a:t>
            </a:r>
            <a:endParaRPr lang="ru-RU" sz="3600" b="1" i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nstantia" pitchFamily="18" charset="0"/>
            </a:endParaRPr>
          </a:p>
          <a:p>
            <a:pPr marL="742950" indent="-742950">
              <a:buFont typeface="Calibri" pitchFamily="34" charset="0"/>
              <a:buAutoNum type="arabicPeriod"/>
            </a:pPr>
            <a:r>
              <a:rPr lang="ru-RU" sz="36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  <a:hlinkClick r:id="rId3" action="ppaction://hlinksldjump"/>
              </a:rPr>
              <a:t>Сравнение предметов</a:t>
            </a:r>
            <a:endParaRPr lang="ru-RU" sz="3600" b="1" i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nstantia" pitchFamily="18" charset="0"/>
            </a:endParaRPr>
          </a:p>
          <a:p>
            <a:pPr marL="742950" indent="-742950">
              <a:buFont typeface="Calibri" pitchFamily="34" charset="0"/>
              <a:buAutoNum type="arabicPeriod"/>
            </a:pPr>
            <a:r>
              <a:rPr lang="ru-RU" sz="36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  <a:hlinkClick r:id="rId4" action="ppaction://hlinksldjump"/>
              </a:rPr>
              <a:t>Состав числа</a:t>
            </a:r>
            <a:endParaRPr lang="ru-RU" sz="3600" b="1" i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nstantia" pitchFamily="18" charset="0"/>
            </a:endParaRPr>
          </a:p>
          <a:p>
            <a:pPr marL="742950" indent="-742950">
              <a:buFont typeface="Calibri" pitchFamily="34" charset="0"/>
              <a:buAutoNum type="arabicPeriod"/>
            </a:pPr>
            <a:r>
              <a:rPr lang="ru-RU" sz="36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  <a:hlinkClick r:id="rId5" action="ppaction://hlinksldjump"/>
              </a:rPr>
              <a:t>Задачи</a:t>
            </a:r>
            <a:endParaRPr lang="ru-RU" sz="3600" b="1" i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nstantia" pitchFamily="18" charset="0"/>
            </a:endParaRPr>
          </a:p>
          <a:p>
            <a:pPr marL="742950" indent="-742950">
              <a:buFont typeface="Calibri" pitchFamily="34" charset="0"/>
              <a:buAutoNum type="arabicPeriod"/>
            </a:pPr>
            <a:endParaRPr lang="ru-RU" sz="3600" b="1" i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nstantia" pitchFamily="18" charset="0"/>
            </a:endParaRPr>
          </a:p>
          <a:p>
            <a:pPr marL="742950" indent="-742950">
              <a:buFont typeface="Calibri" pitchFamily="34" charset="0"/>
              <a:buAutoNum type="arabicPeriod"/>
            </a:pPr>
            <a:endParaRPr lang="ru-RU" sz="3600" b="1" i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nstant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50" y="1857375"/>
            <a:ext cx="5810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468313" y="188913"/>
            <a:ext cx="8215312" cy="7016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Покажи где цветов больше</a:t>
            </a:r>
            <a:endParaRPr lang="ru-RU" dirty="0">
              <a:solidFill>
                <a:srgbClr val="FFFF00"/>
              </a:solidFill>
              <a:latin typeface="+mn-lt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7188" y="5143500"/>
            <a:ext cx="8215312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На сколько?</a:t>
            </a:r>
            <a:endParaRPr lang="ru-RU" dirty="0">
              <a:solidFill>
                <a:srgbClr val="FFFF00"/>
              </a:solidFill>
              <a:latin typeface="+mn-lt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11188" y="908050"/>
            <a:ext cx="1428750" cy="16430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7659" name="Picture 1" descr="C:\Users\юлия\Pictures\3222756_883617_549795_541654_32031341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000125"/>
            <a:ext cx="2246313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0" name="Picture 2" descr="C:\Users\юлия\Pictures\f35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40488" y="1214438"/>
            <a:ext cx="2703512" cy="217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214313" y="4357688"/>
            <a:ext cx="8215312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Выбери знак</a:t>
            </a:r>
            <a:endParaRPr lang="ru-RU" dirty="0">
              <a:solidFill>
                <a:srgbClr val="FFFF00"/>
              </a:solidFill>
              <a:latin typeface="+mn-lt"/>
              <a:cs typeface="+mn-cs"/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6584950" y="4221163"/>
            <a:ext cx="10001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i="1">
                <a:solidFill>
                  <a:schemeClr val="tx2"/>
                </a:solidFill>
                <a:latin typeface="Constantia" pitchFamily="18" charset="0"/>
              </a:rPr>
              <a:t>  </a:t>
            </a:r>
            <a:r>
              <a:rPr lang="en-US" sz="6000" b="1" i="1">
                <a:solidFill>
                  <a:srgbClr val="FF0000"/>
                </a:solidFill>
                <a:latin typeface="Constantia" pitchFamily="18" charset="0"/>
              </a:rPr>
              <a:t>&lt;</a:t>
            </a:r>
            <a:endParaRPr lang="ru-RU" sz="6000" b="1" i="1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156575" y="4222750"/>
            <a:ext cx="663575" cy="10064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i="1" dirty="0">
                <a:solidFill>
                  <a:srgbClr val="FF0000"/>
                </a:solidFill>
                <a:latin typeface="+mn-lt"/>
                <a:ea typeface="+mj-ea"/>
                <a:cs typeface="Arial" charset="0"/>
              </a:rPr>
              <a:t>&gt;</a:t>
            </a:r>
            <a:endParaRPr lang="ru-RU" sz="600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13638" y="4222750"/>
            <a:ext cx="604837" cy="10064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i="1" dirty="0">
                <a:solidFill>
                  <a:srgbClr val="FF0000"/>
                </a:solidFill>
                <a:latin typeface="+mn-lt"/>
                <a:ea typeface="+mj-ea"/>
                <a:cs typeface="Arial" charset="0"/>
              </a:rPr>
              <a:t>=</a:t>
            </a:r>
            <a:endParaRPr lang="ru-RU" sz="600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2" name="Управляющая кнопка: далее 1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43950" y="5970588"/>
            <a:ext cx="400050" cy="784225"/>
          </a:xfrm>
          <a:prstGeom prst="actionButtonForwardNext">
            <a:avLst/>
          </a:prstGeom>
          <a:solidFill>
            <a:srgbClr val="FF37CB">
              <a:alpha val="42999"/>
            </a:srgbClr>
          </a:solidFill>
          <a:ln w="2540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" name="Управляющая кнопка: назад 1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239125" y="5949950"/>
            <a:ext cx="398463" cy="785813"/>
          </a:xfrm>
          <a:prstGeom prst="actionButtonBackPrevious">
            <a:avLst/>
          </a:prstGeom>
          <a:solidFill>
            <a:srgbClr val="FF37CB">
              <a:alpha val="42999"/>
            </a:srgbClr>
          </a:solidFill>
          <a:ln w="25400" algn="ctr">
            <a:solidFill>
              <a:srgbClr val="FFFF99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Управляющая кнопка: возврат 16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19988" y="5949950"/>
            <a:ext cx="576262" cy="785813"/>
          </a:xfrm>
          <a:prstGeom prst="actionButtonReturn">
            <a:avLst/>
          </a:prstGeom>
          <a:gradFill rotWithShape="1">
            <a:gsLst>
              <a:gs pos="0">
                <a:srgbClr val="FF37CB"/>
              </a:gs>
              <a:gs pos="100000">
                <a:srgbClr val="FF37CB">
                  <a:gamma/>
                  <a:shade val="46275"/>
                  <a:invGamma/>
                </a:srgbClr>
              </a:gs>
            </a:gsLst>
            <a:lin ang="2700000" scaled="1"/>
          </a:gradFill>
          <a:ln w="25400" algn="ctr">
            <a:solidFill>
              <a:srgbClr val="FFFF99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Аудиоклип 2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Аудиоклип 2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68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7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-0.4125 -0.3780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" y="-1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Аудиоклип 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 animBg="1"/>
      <p:bldP spid="15" grpId="0"/>
      <p:bldP spid="36870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mtClean="0">
                <a:latin typeface="Constantia" pitchFamily="18" charset="0"/>
              </a:rPr>
              <a:t>Как получить число </a:t>
            </a:r>
            <a:r>
              <a:rPr lang="ru-RU" sz="7200" smtClean="0">
                <a:solidFill>
                  <a:srgbClr val="FF0000"/>
                </a:solidFill>
                <a:latin typeface="Constantia" pitchFamily="18" charset="0"/>
              </a:rPr>
              <a:t>2</a:t>
            </a:r>
            <a:endParaRPr lang="ru-RU" sz="7200" smtClean="0">
              <a:latin typeface="Constantia" pitchFamily="18" charset="0"/>
            </a:endParaRPr>
          </a:p>
        </p:txBody>
      </p:sp>
      <p:pic>
        <p:nvPicPr>
          <p:cNvPr id="5" name="Рисунок 4" descr="3384602665a7eb7df66d032f8837ccd3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75" y="2143125"/>
            <a:ext cx="1843088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Рисунок 6" descr="3384602665a7eb7df66d032f8837ccd3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313" y="2143125"/>
            <a:ext cx="1843087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549775" y="5222887"/>
            <a:ext cx="857256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2</a:t>
            </a:r>
          </a:p>
        </p:txBody>
      </p:sp>
      <p:grpSp>
        <p:nvGrpSpPr>
          <p:cNvPr id="28688" name="Group 16"/>
          <p:cNvGrpSpPr>
            <a:grpSpLocks/>
          </p:cNvGrpSpPr>
          <p:nvPr/>
        </p:nvGrpSpPr>
        <p:grpSpPr bwMode="auto">
          <a:xfrm>
            <a:off x="3276600" y="3357563"/>
            <a:ext cx="3244850" cy="2906712"/>
            <a:chOff x="2064" y="2115"/>
            <a:chExt cx="2044" cy="1831"/>
          </a:xfrm>
        </p:grpSpPr>
        <p:grpSp>
          <p:nvGrpSpPr>
            <p:cNvPr id="28687" name="Group 15"/>
            <p:cNvGrpSpPr>
              <a:grpSpLocks/>
            </p:cNvGrpSpPr>
            <p:nvPr/>
          </p:nvGrpSpPr>
          <p:grpSpPr bwMode="auto">
            <a:xfrm>
              <a:off x="2970" y="3274"/>
              <a:ext cx="277" cy="326"/>
              <a:chOff x="2970" y="3274"/>
              <a:chExt cx="277" cy="326"/>
            </a:xfrm>
          </p:grpSpPr>
          <p:cxnSp>
            <p:nvCxnSpPr>
              <p:cNvPr id="9" name="Прямая со стрелкой 8"/>
              <p:cNvCxnSpPr/>
              <p:nvPr/>
            </p:nvCxnSpPr>
            <p:spPr>
              <a:xfrm rot="5400000" flipH="1" flipV="1">
                <a:off x="3013" y="3366"/>
                <a:ext cx="326" cy="142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 стрелкой 9"/>
              <p:cNvCxnSpPr/>
              <p:nvPr/>
            </p:nvCxnSpPr>
            <p:spPr>
              <a:xfrm rot="16200000" flipV="1">
                <a:off x="2875" y="3369"/>
                <a:ext cx="326" cy="135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686" name="Group 14"/>
            <p:cNvGrpSpPr>
              <a:grpSpLocks/>
            </p:cNvGrpSpPr>
            <p:nvPr/>
          </p:nvGrpSpPr>
          <p:grpSpPr bwMode="auto">
            <a:xfrm>
              <a:off x="2064" y="2115"/>
              <a:ext cx="2044" cy="1831"/>
              <a:chOff x="2109" y="2160"/>
              <a:chExt cx="2044" cy="1831"/>
            </a:xfrm>
          </p:grpSpPr>
          <p:sp>
            <p:nvSpPr>
              <p:cNvPr id="14" name="Прямоугольник 13"/>
              <p:cNvSpPr/>
              <p:nvPr/>
            </p:nvSpPr>
            <p:spPr>
              <a:xfrm>
                <a:off x="3428" y="2353"/>
                <a:ext cx="315" cy="911"/>
              </a:xfrm>
              <a:prstGeom prst="rect">
                <a:avLst/>
              </a:prstGeom>
              <a:noFill/>
            </p:spPr>
            <p:txBody>
              <a:bodyPr>
                <a:spAutoFit/>
                <a:scene3d>
                  <a:camera prst="orthographicFront">
                    <a:rot lat="0" lon="0" rev="0"/>
                  </a:camera>
                  <a:lightRig rig="contrasting" dir="t">
                    <a:rot lat="0" lon="0" rev="4500000"/>
                  </a:lightRig>
                </a:scene3d>
                <a:sp3d contourW="6350" prstMaterial="metal">
                  <a:bevelT w="127000" h="31750" prst="relaxedInset"/>
                  <a:contourClr>
                    <a:schemeClr val="accent1">
                      <a:shade val="75000"/>
                    </a:schemeClr>
                  </a:contourClr>
                </a:sp3d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8800" b="1" cap="all" dirty="0">
                    <a:ln w="0"/>
                    <a:solidFill>
                      <a:srgbClr val="FF0000"/>
                    </a:solidFill>
                    <a:effectLst>
                      <a:reflection blurRad="12700" stA="50000" endPos="50000" dist="5000" dir="5400000" sy="-100000" rotWithShape="0"/>
                    </a:effectLst>
                    <a:latin typeface="+mn-lt"/>
                    <a:cs typeface="+mn-cs"/>
                  </a:rPr>
                  <a:t>1</a:t>
                </a:r>
              </a:p>
            </p:txBody>
          </p:sp>
          <p:sp>
            <p:nvSpPr>
              <p:cNvPr id="3" name="Прямоугольник 14"/>
              <p:cNvSpPr/>
              <p:nvPr/>
            </p:nvSpPr>
            <p:spPr>
              <a:xfrm>
                <a:off x="2500" y="2353"/>
                <a:ext cx="360" cy="911"/>
              </a:xfrm>
              <a:prstGeom prst="rect">
                <a:avLst/>
              </a:prstGeom>
              <a:noFill/>
            </p:spPr>
            <p:txBody>
              <a:bodyPr>
                <a:spAutoFit/>
                <a:scene3d>
                  <a:camera prst="orthographicFront">
                    <a:rot lat="0" lon="0" rev="0"/>
                  </a:camera>
                  <a:lightRig rig="contrasting" dir="t">
                    <a:rot lat="0" lon="0" rev="4500000"/>
                  </a:lightRig>
                </a:scene3d>
                <a:sp3d contourW="6350" prstMaterial="metal">
                  <a:bevelT w="127000" h="31750" prst="relaxedInset"/>
                  <a:contourClr>
                    <a:schemeClr val="accent1">
                      <a:shade val="75000"/>
                    </a:schemeClr>
                  </a:contourClr>
                </a:sp3d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8800" b="1" cap="all" dirty="0">
                    <a:ln w="0"/>
                    <a:solidFill>
                      <a:srgbClr val="FF0000"/>
                    </a:solidFill>
                    <a:effectLst>
                      <a:reflection blurRad="12700" stA="50000" endPos="50000" dist="5000" dir="5400000" sy="-100000" rotWithShape="0"/>
                    </a:effectLst>
                    <a:latin typeface="+mn-lt"/>
                    <a:cs typeface="+mn-cs"/>
                  </a:rPr>
                  <a:t>1</a:t>
                </a:r>
              </a:p>
            </p:txBody>
          </p:sp>
        </p:grpSp>
      </p:grpSp>
      <p:sp>
        <p:nvSpPr>
          <p:cNvPr id="15" name="Управляющая кнопка: далее 1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43950" y="5970588"/>
            <a:ext cx="400050" cy="784225"/>
          </a:xfrm>
          <a:prstGeom prst="actionButtonForwardNext">
            <a:avLst/>
          </a:prstGeom>
          <a:solidFill>
            <a:srgbClr val="FF37CB">
              <a:alpha val="42999"/>
            </a:srgbClr>
          </a:solidFill>
          <a:ln w="2540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Управляющая кнопка: назад 1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239125" y="5949950"/>
            <a:ext cx="398463" cy="785813"/>
          </a:xfrm>
          <a:prstGeom prst="actionButtonBackPrevious">
            <a:avLst/>
          </a:prstGeom>
          <a:solidFill>
            <a:srgbClr val="FF37CB">
              <a:alpha val="42999"/>
            </a:srgbClr>
          </a:solidFill>
          <a:ln w="25400" algn="ctr">
            <a:solidFill>
              <a:srgbClr val="FFFF99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Управляющая кнопка: возврат 1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19988" y="5949950"/>
            <a:ext cx="576262" cy="785813"/>
          </a:xfrm>
          <a:prstGeom prst="actionButtonReturn">
            <a:avLst/>
          </a:prstGeom>
          <a:gradFill rotWithShape="1">
            <a:gsLst>
              <a:gs pos="0">
                <a:srgbClr val="FF37CB"/>
              </a:gs>
              <a:gs pos="100000">
                <a:srgbClr val="FF37CB">
                  <a:gamma/>
                  <a:shade val="46275"/>
                  <a:invGamma/>
                </a:srgbClr>
              </a:gs>
            </a:gsLst>
            <a:lin ang="2700000" scaled="1"/>
          </a:gradFill>
          <a:ln w="25400" algn="ctr">
            <a:solidFill>
              <a:srgbClr val="FFFF99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Аудиоклип 3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6" presetClass="entr" presetSubtype="37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latin typeface="+mn-lt"/>
              </a:rPr>
              <a:t>Как получить число </a:t>
            </a:r>
            <a:r>
              <a:rPr lang="ru-RU" sz="7200" dirty="0" smtClean="0">
                <a:solidFill>
                  <a:srgbClr val="FF0000"/>
                </a:solidFill>
                <a:latin typeface="+mn-lt"/>
              </a:rPr>
              <a:t>3</a:t>
            </a:r>
            <a:endParaRPr lang="ru-RU" sz="7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0554" y="5032385"/>
            <a:ext cx="857256" cy="144655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3</a:t>
            </a:r>
          </a:p>
        </p:txBody>
      </p:sp>
      <p:grpSp>
        <p:nvGrpSpPr>
          <p:cNvPr id="29714" name="Group 18"/>
          <p:cNvGrpSpPr>
            <a:grpSpLocks/>
          </p:cNvGrpSpPr>
          <p:nvPr/>
        </p:nvGrpSpPr>
        <p:grpSpPr bwMode="auto">
          <a:xfrm>
            <a:off x="1908175" y="2852738"/>
            <a:ext cx="3173413" cy="2908300"/>
            <a:chOff x="1202" y="1797"/>
            <a:chExt cx="1999" cy="1832"/>
          </a:xfrm>
        </p:grpSpPr>
        <p:grpSp>
          <p:nvGrpSpPr>
            <p:cNvPr id="29712" name="Group 16"/>
            <p:cNvGrpSpPr>
              <a:grpSpLocks/>
            </p:cNvGrpSpPr>
            <p:nvPr/>
          </p:nvGrpSpPr>
          <p:grpSpPr bwMode="auto">
            <a:xfrm>
              <a:off x="2115" y="3150"/>
              <a:ext cx="239" cy="326"/>
              <a:chOff x="2115" y="3150"/>
              <a:chExt cx="239" cy="326"/>
            </a:xfrm>
          </p:grpSpPr>
          <p:cxnSp>
            <p:nvCxnSpPr>
              <p:cNvPr id="9" name="Прямая со стрелкой 8"/>
              <p:cNvCxnSpPr/>
              <p:nvPr/>
            </p:nvCxnSpPr>
            <p:spPr>
              <a:xfrm rot="5400000" flipH="1" flipV="1">
                <a:off x="2147" y="3253"/>
                <a:ext cx="310" cy="104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 стрелкой 9"/>
              <p:cNvCxnSpPr/>
              <p:nvPr/>
            </p:nvCxnSpPr>
            <p:spPr>
              <a:xfrm rot="16200000" flipV="1">
                <a:off x="2019" y="3245"/>
                <a:ext cx="326" cy="135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713" name="Group 17"/>
            <p:cNvGrpSpPr>
              <a:grpSpLocks/>
            </p:cNvGrpSpPr>
            <p:nvPr/>
          </p:nvGrpSpPr>
          <p:grpSpPr bwMode="auto">
            <a:xfrm>
              <a:off x="1202" y="1797"/>
              <a:ext cx="1999" cy="1832"/>
              <a:chOff x="1202" y="1797"/>
              <a:chExt cx="1999" cy="1832"/>
            </a:xfrm>
          </p:grpSpPr>
          <p:sp>
            <p:nvSpPr>
              <p:cNvPr id="14" name="Прямоугольник 13"/>
              <p:cNvSpPr/>
              <p:nvPr/>
            </p:nvSpPr>
            <p:spPr>
              <a:xfrm>
                <a:off x="1656" y="1991"/>
                <a:ext cx="315" cy="911"/>
              </a:xfrm>
              <a:prstGeom prst="rect">
                <a:avLst/>
              </a:prstGeom>
              <a:noFill/>
            </p:spPr>
            <p:txBody>
              <a:bodyPr>
                <a:spAutoFit/>
                <a:scene3d>
                  <a:camera prst="orthographicFront">
                    <a:rot lat="0" lon="0" rev="0"/>
                  </a:camera>
                  <a:lightRig rig="contrasting" dir="t">
                    <a:rot lat="0" lon="0" rev="4500000"/>
                  </a:lightRig>
                </a:scene3d>
                <a:sp3d contourW="6350" prstMaterial="metal">
                  <a:bevelT w="127000" h="31750" prst="relaxedInset"/>
                  <a:contourClr>
                    <a:schemeClr val="accent1">
                      <a:shade val="75000"/>
                    </a:schemeClr>
                  </a:contourClr>
                </a:sp3d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8800" b="1" cap="all" dirty="0">
                    <a:ln w="0"/>
                    <a:solidFill>
                      <a:srgbClr val="FF0000"/>
                    </a:solidFill>
                    <a:effectLst>
                      <a:reflection blurRad="12700" stA="50000" endPos="50000" dist="5000" dir="5400000" sy="-100000" rotWithShape="0"/>
                    </a:effectLst>
                    <a:latin typeface="+mn-lt"/>
                    <a:cs typeface="+mn-cs"/>
                  </a:rPr>
                  <a:t>2</a:t>
                </a:r>
              </a:p>
            </p:txBody>
          </p:sp>
          <p:sp>
            <p:nvSpPr>
              <p:cNvPr id="3" name="Прямоугольник 14"/>
              <p:cNvSpPr/>
              <p:nvPr/>
            </p:nvSpPr>
            <p:spPr>
              <a:xfrm>
                <a:off x="2455" y="1992"/>
                <a:ext cx="360" cy="911"/>
              </a:xfrm>
              <a:prstGeom prst="rect">
                <a:avLst/>
              </a:prstGeom>
              <a:noFill/>
            </p:spPr>
            <p:txBody>
              <a:bodyPr>
                <a:spAutoFit/>
                <a:scene3d>
                  <a:camera prst="orthographicFront">
                    <a:rot lat="0" lon="0" rev="0"/>
                  </a:camera>
                  <a:lightRig rig="contrasting" dir="t">
                    <a:rot lat="0" lon="0" rev="4500000"/>
                  </a:lightRig>
                </a:scene3d>
                <a:sp3d contourW="6350" prstMaterial="metal">
                  <a:bevelT w="127000" h="31750" prst="relaxedInset"/>
                  <a:contourClr>
                    <a:schemeClr val="accent1">
                      <a:shade val="75000"/>
                    </a:schemeClr>
                  </a:contourClr>
                </a:sp3d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8800" b="1" cap="all" dirty="0">
                    <a:ln w="0"/>
                    <a:solidFill>
                      <a:srgbClr val="FF0000"/>
                    </a:solidFill>
                    <a:effectLst>
                      <a:reflection blurRad="12700" stA="50000" endPos="50000" dist="5000" dir="5400000" sy="-100000" rotWithShape="0"/>
                    </a:effectLst>
                    <a:latin typeface="+mn-lt"/>
                    <a:cs typeface="+mn-cs"/>
                  </a:rPr>
                  <a:t>1</a:t>
                </a:r>
              </a:p>
            </p:txBody>
          </p:sp>
        </p:grp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lum contrast="12000"/>
          </a:blip>
          <a:srcRect/>
          <a:stretch>
            <a:fillRect/>
          </a:stretch>
        </p:blipFill>
        <p:spPr bwMode="auto">
          <a:xfrm>
            <a:off x="4932363" y="2133600"/>
            <a:ext cx="2890837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4"/>
          <p:cNvPicPr>
            <a:picLocks noChangeAspect="1" noChangeArrowheads="1"/>
          </p:cNvPicPr>
          <p:nvPr/>
        </p:nvPicPr>
        <p:blipFill>
          <a:blip r:embed="rId3">
            <a:lum contrast="12000"/>
          </a:blip>
          <a:srcRect/>
          <a:stretch>
            <a:fillRect/>
          </a:stretch>
        </p:blipFill>
        <p:spPr bwMode="auto">
          <a:xfrm>
            <a:off x="500063" y="1928813"/>
            <a:ext cx="19272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Picture 4"/>
          <p:cNvPicPr>
            <a:picLocks noChangeAspect="1" noChangeArrowheads="1"/>
          </p:cNvPicPr>
          <p:nvPr/>
        </p:nvPicPr>
        <p:blipFill>
          <a:blip r:embed="rId3">
            <a:lum contrast="12000"/>
          </a:blip>
          <a:srcRect/>
          <a:stretch>
            <a:fillRect/>
          </a:stretch>
        </p:blipFill>
        <p:spPr bwMode="auto">
          <a:xfrm>
            <a:off x="468313" y="4143375"/>
            <a:ext cx="19272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Управляющая кнопка: справка 3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940425" y="5805488"/>
            <a:ext cx="1074738" cy="936625"/>
          </a:xfrm>
          <a:prstGeom prst="actionButtonHelp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 b="1">
                <a:solidFill>
                  <a:srgbClr val="FFFFFF"/>
                </a:solidFill>
                <a:latin typeface="Constantia" pitchFamily="18" charset="0"/>
              </a:rPr>
              <a:t>А ЕЩЕ?</a:t>
            </a:r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75688" y="6073775"/>
            <a:ext cx="400050" cy="784225"/>
          </a:xfrm>
          <a:prstGeom prst="actionButtonForwardNext">
            <a:avLst/>
          </a:prstGeom>
          <a:solidFill>
            <a:srgbClr val="FF37CB">
              <a:alpha val="42999"/>
            </a:srgbClr>
          </a:solidFill>
          <a:ln w="2540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Управляющая кнопка: назад 1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170863" y="6053138"/>
            <a:ext cx="398462" cy="785812"/>
          </a:xfrm>
          <a:prstGeom prst="actionButtonBackPrevious">
            <a:avLst/>
          </a:prstGeom>
          <a:solidFill>
            <a:srgbClr val="FF37CB">
              <a:alpha val="42999"/>
            </a:srgbClr>
          </a:solidFill>
          <a:ln w="25400" algn="ctr">
            <a:solidFill>
              <a:srgbClr val="FFFF99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Управляющая кнопка: возврат 1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51725" y="6053138"/>
            <a:ext cx="576263" cy="785812"/>
          </a:xfrm>
          <a:prstGeom prst="actionButtonReturn">
            <a:avLst/>
          </a:prstGeom>
          <a:gradFill rotWithShape="1">
            <a:gsLst>
              <a:gs pos="0">
                <a:srgbClr val="FF37CB"/>
              </a:gs>
              <a:gs pos="100000">
                <a:srgbClr val="FF37CB">
                  <a:gamma/>
                  <a:shade val="46275"/>
                  <a:invGamma/>
                </a:srgbClr>
              </a:gs>
            </a:gsLst>
            <a:lin ang="2700000" scaled="1"/>
          </a:gradFill>
          <a:ln w="25400" algn="ctr">
            <a:solidFill>
              <a:srgbClr val="FFFF99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Аудиоклип 3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240210" y="5221300"/>
            <a:ext cx="857256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3</a:t>
            </a:r>
          </a:p>
        </p:txBody>
      </p:sp>
      <p:pic>
        <p:nvPicPr>
          <p:cNvPr id="30726" name="Picture 4"/>
          <p:cNvPicPr>
            <a:picLocks noChangeAspect="1" noChangeArrowheads="1"/>
          </p:cNvPicPr>
          <p:nvPr/>
        </p:nvPicPr>
        <p:blipFill>
          <a:blip r:embed="rId2">
            <a:lum contrast="18000"/>
          </a:blip>
          <a:srcRect/>
          <a:stretch>
            <a:fillRect/>
          </a:stretch>
        </p:blipFill>
        <p:spPr bwMode="auto">
          <a:xfrm>
            <a:off x="3357563" y="785813"/>
            <a:ext cx="2890837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2">
            <a:lum contrast="18000"/>
          </a:blip>
          <a:srcRect/>
          <a:stretch>
            <a:fillRect/>
          </a:stretch>
        </p:blipFill>
        <p:spPr bwMode="auto">
          <a:xfrm>
            <a:off x="785813" y="785813"/>
            <a:ext cx="19272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/>
          <a:stretch>
            <a:fillRect/>
          </a:stretch>
        </p:blipFill>
        <p:spPr bwMode="auto">
          <a:xfrm>
            <a:off x="6786563" y="928688"/>
            <a:ext cx="19272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738" name="Group 18"/>
          <p:cNvGrpSpPr>
            <a:grpSpLocks/>
          </p:cNvGrpSpPr>
          <p:nvPr/>
        </p:nvGrpSpPr>
        <p:grpSpPr bwMode="auto">
          <a:xfrm>
            <a:off x="684213" y="2636838"/>
            <a:ext cx="7802562" cy="3286125"/>
            <a:chOff x="431" y="1661"/>
            <a:chExt cx="4915" cy="2070"/>
          </a:xfrm>
        </p:grpSpPr>
        <p:grpSp>
          <p:nvGrpSpPr>
            <p:cNvPr id="30736" name="Group 16"/>
            <p:cNvGrpSpPr>
              <a:grpSpLocks/>
            </p:cNvGrpSpPr>
            <p:nvPr/>
          </p:nvGrpSpPr>
          <p:grpSpPr bwMode="auto">
            <a:xfrm>
              <a:off x="431" y="1661"/>
              <a:ext cx="4915" cy="2070"/>
              <a:chOff x="511" y="1786"/>
              <a:chExt cx="4915" cy="2070"/>
            </a:xfrm>
          </p:grpSpPr>
          <p:sp>
            <p:nvSpPr>
              <p:cNvPr id="2" name="Прямоугольник 14"/>
              <p:cNvSpPr/>
              <p:nvPr/>
            </p:nvSpPr>
            <p:spPr>
              <a:xfrm>
                <a:off x="900" y="1980"/>
                <a:ext cx="360" cy="911"/>
              </a:xfrm>
              <a:prstGeom prst="rect">
                <a:avLst/>
              </a:prstGeom>
              <a:noFill/>
            </p:spPr>
            <p:txBody>
              <a:bodyPr>
                <a:spAutoFit/>
                <a:scene3d>
                  <a:camera prst="orthographicFront">
                    <a:rot lat="0" lon="0" rev="0"/>
                  </a:camera>
                  <a:lightRig rig="contrasting" dir="t">
                    <a:rot lat="0" lon="0" rev="4500000"/>
                  </a:lightRig>
                </a:scene3d>
                <a:sp3d contourW="6350" prstMaterial="metal">
                  <a:bevelT w="127000" h="31750" prst="relaxedInset"/>
                  <a:contourClr>
                    <a:schemeClr val="accent1">
                      <a:shade val="75000"/>
                    </a:schemeClr>
                  </a:contourClr>
                </a:sp3d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8800" b="1" cap="all" dirty="0">
                    <a:ln w="0"/>
                    <a:solidFill>
                      <a:srgbClr val="FF0000"/>
                    </a:solidFill>
                    <a:effectLst>
                      <a:reflection blurRad="12700" stA="50000" endPos="50000" dist="5000" dir="5400000" sy="-100000" rotWithShape="0"/>
                    </a:effectLst>
                    <a:latin typeface="+mn-lt"/>
                    <a:cs typeface="+mn-cs"/>
                  </a:rPr>
                  <a:t>1</a:t>
                </a:r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2771" y="2218"/>
                <a:ext cx="360" cy="911"/>
              </a:xfrm>
              <a:prstGeom prst="rect">
                <a:avLst/>
              </a:prstGeom>
              <a:noFill/>
            </p:spPr>
            <p:txBody>
              <a:bodyPr>
                <a:spAutoFit/>
                <a:scene3d>
                  <a:camera prst="orthographicFront">
                    <a:rot lat="0" lon="0" rev="0"/>
                  </a:camera>
                  <a:lightRig rig="contrasting" dir="t">
                    <a:rot lat="0" lon="0" rev="4500000"/>
                  </a:lightRig>
                </a:scene3d>
                <a:sp3d contourW="6350" prstMaterial="metal">
                  <a:bevelT w="127000" h="31750" prst="relaxedInset"/>
                  <a:contourClr>
                    <a:schemeClr val="accent1">
                      <a:shade val="75000"/>
                    </a:schemeClr>
                  </a:contourClr>
                </a:sp3d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8800" b="1" cap="all" dirty="0">
                    <a:ln w="0"/>
                    <a:solidFill>
                      <a:srgbClr val="FF0000"/>
                    </a:solidFill>
                    <a:effectLst>
                      <a:reflection blurRad="12700" stA="50000" endPos="50000" dist="5000" dir="5400000" sy="-100000" rotWithShape="0"/>
                    </a:effectLst>
                    <a:latin typeface="+mn-lt"/>
                    <a:cs typeface="+mn-cs"/>
                  </a:rPr>
                  <a:t>1</a:t>
                </a:r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4680" y="2025"/>
                <a:ext cx="360" cy="911"/>
              </a:xfrm>
              <a:prstGeom prst="rect">
                <a:avLst/>
              </a:prstGeom>
              <a:noFill/>
            </p:spPr>
            <p:txBody>
              <a:bodyPr>
                <a:spAutoFit/>
                <a:scene3d>
                  <a:camera prst="orthographicFront">
                    <a:rot lat="0" lon="0" rev="0"/>
                  </a:camera>
                  <a:lightRig rig="contrasting" dir="t">
                    <a:rot lat="0" lon="0" rev="4500000"/>
                  </a:lightRig>
                </a:scene3d>
                <a:sp3d contourW="6350" prstMaterial="metal">
                  <a:bevelT w="127000" h="31750" prst="relaxedInset"/>
                  <a:contourClr>
                    <a:schemeClr val="accent1">
                      <a:shade val="75000"/>
                    </a:schemeClr>
                  </a:contourClr>
                </a:sp3d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8800" b="1" cap="all" dirty="0">
                    <a:ln w="0"/>
                    <a:solidFill>
                      <a:srgbClr val="FF0000"/>
                    </a:solidFill>
                    <a:effectLst>
                      <a:reflection blurRad="12700" stA="50000" endPos="50000" dist="5000" dir="5400000" sy="-100000" rotWithShape="0"/>
                    </a:effectLst>
                    <a:latin typeface="+mn-lt"/>
                    <a:cs typeface="+mn-cs"/>
                  </a:rPr>
                  <a:t>1</a:t>
                </a:r>
              </a:p>
            </p:txBody>
          </p:sp>
        </p:grpSp>
        <p:grpSp>
          <p:nvGrpSpPr>
            <p:cNvPr id="30737" name="Group 17"/>
            <p:cNvGrpSpPr>
              <a:grpSpLocks/>
            </p:cNvGrpSpPr>
            <p:nvPr/>
          </p:nvGrpSpPr>
          <p:grpSpPr bwMode="auto">
            <a:xfrm>
              <a:off x="2340" y="3158"/>
              <a:ext cx="1215" cy="453"/>
              <a:chOff x="2340" y="3158"/>
              <a:chExt cx="1215" cy="453"/>
            </a:xfrm>
          </p:grpSpPr>
          <p:cxnSp>
            <p:nvCxnSpPr>
              <p:cNvPr id="9" name="Прямая со стрелкой 8"/>
              <p:cNvCxnSpPr/>
              <p:nvPr/>
            </p:nvCxnSpPr>
            <p:spPr>
              <a:xfrm flipV="1">
                <a:off x="3150" y="3375"/>
                <a:ext cx="405" cy="22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 стрелкой 9"/>
              <p:cNvCxnSpPr/>
              <p:nvPr/>
            </p:nvCxnSpPr>
            <p:spPr>
              <a:xfrm rot="10800000">
                <a:off x="2340" y="3330"/>
                <a:ext cx="360" cy="281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 стрелкой 12"/>
              <p:cNvCxnSpPr>
                <a:endCxn id="6" idx="0"/>
              </p:cNvCxnSpPr>
              <p:nvPr/>
            </p:nvCxnSpPr>
            <p:spPr>
              <a:xfrm rot="5400000" flipH="1" flipV="1">
                <a:off x="2785" y="3298"/>
                <a:ext cx="281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" name="Управляющая кнопка: далее 1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75688" y="6073775"/>
            <a:ext cx="400050" cy="784225"/>
          </a:xfrm>
          <a:prstGeom prst="actionButtonForwardNext">
            <a:avLst/>
          </a:prstGeom>
          <a:solidFill>
            <a:srgbClr val="FF37CB">
              <a:alpha val="42999"/>
            </a:srgbClr>
          </a:solidFill>
          <a:ln w="2540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Управляющая кнопка: назад 1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170863" y="6053138"/>
            <a:ext cx="398462" cy="785812"/>
          </a:xfrm>
          <a:prstGeom prst="actionButtonBackPrevious">
            <a:avLst/>
          </a:prstGeom>
          <a:solidFill>
            <a:srgbClr val="FF37CB">
              <a:alpha val="42999"/>
            </a:srgbClr>
          </a:solidFill>
          <a:ln w="25400" algn="ctr">
            <a:solidFill>
              <a:srgbClr val="FFFF99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Управляющая кнопка: возврат 1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51725" y="6053138"/>
            <a:ext cx="576263" cy="785812"/>
          </a:xfrm>
          <a:prstGeom prst="actionButtonReturn">
            <a:avLst/>
          </a:prstGeom>
          <a:gradFill rotWithShape="1">
            <a:gsLst>
              <a:gs pos="0">
                <a:srgbClr val="FF37CB"/>
              </a:gs>
              <a:gs pos="100000">
                <a:srgbClr val="FF37CB">
                  <a:gamma/>
                  <a:shade val="46275"/>
                  <a:invGamma/>
                </a:srgbClr>
              </a:gs>
            </a:gsLst>
            <a:lin ang="2700000" scaled="1"/>
          </a:gradFill>
          <a:ln w="25400" algn="ctr">
            <a:solidFill>
              <a:srgbClr val="FFFF99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0"/>
            <a:ext cx="8229600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latin typeface="+mn-lt"/>
              </a:rPr>
              <a:t>Как получить число </a:t>
            </a:r>
            <a:r>
              <a:rPr lang="ru-RU" sz="7200" dirty="0" smtClean="0">
                <a:solidFill>
                  <a:srgbClr val="FF0000"/>
                </a:solidFill>
                <a:latin typeface="+mn-lt"/>
              </a:rPr>
              <a:t>4</a:t>
            </a:r>
            <a:endParaRPr lang="ru-RU" sz="72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lum bright="20000" contrast="20000"/>
          </a:blip>
          <a:srcRect l="12090" t="8696" r="7307" b="8696"/>
          <a:stretch>
            <a:fillRect/>
          </a:stretch>
        </p:blipFill>
        <p:spPr bwMode="auto">
          <a:xfrm>
            <a:off x="285750" y="5143500"/>
            <a:ext cx="12033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4"/>
          <p:cNvPicPr>
            <a:picLocks noChangeAspect="1" noChangeArrowheads="1"/>
          </p:cNvPicPr>
          <p:nvPr/>
        </p:nvPicPr>
        <p:blipFill>
          <a:blip r:embed="rId5">
            <a:lum bright="20000" contrast="20000"/>
          </a:blip>
          <a:srcRect l="5032" t="5000" r="4382" b="10001"/>
          <a:stretch>
            <a:fillRect/>
          </a:stretch>
        </p:blipFill>
        <p:spPr bwMode="auto">
          <a:xfrm>
            <a:off x="214313" y="3286125"/>
            <a:ext cx="1571625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5"/>
          <p:cNvPicPr>
            <a:picLocks noChangeAspect="1" noChangeArrowheads="1"/>
          </p:cNvPicPr>
          <p:nvPr/>
        </p:nvPicPr>
        <p:blipFill>
          <a:blip r:embed="rId6">
            <a:lum bright="20000" contrast="20000"/>
          </a:blip>
          <a:srcRect l="-3603" t="4829"/>
          <a:stretch>
            <a:fillRect/>
          </a:stretch>
        </p:blipFill>
        <p:spPr bwMode="auto">
          <a:xfrm>
            <a:off x="7019925" y="1196975"/>
            <a:ext cx="1643063" cy="422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lum bright="20000" contrast="20000"/>
          </a:blip>
          <a:srcRect l="12090" t="8696" r="7307" b="8696"/>
          <a:stretch>
            <a:fillRect/>
          </a:stretch>
        </p:blipFill>
        <p:spPr bwMode="auto">
          <a:xfrm>
            <a:off x="1979613" y="3573463"/>
            <a:ext cx="1203325" cy="1143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31758" name="Picture 4"/>
          <p:cNvPicPr>
            <a:picLocks noChangeAspect="1" noChangeArrowheads="1"/>
          </p:cNvPicPr>
          <p:nvPr/>
        </p:nvPicPr>
        <p:blipFill>
          <a:blip r:embed="rId5">
            <a:lum bright="20000" contrast="20000"/>
          </a:blip>
          <a:srcRect l="5032" t="5000" r="4382" b="10001"/>
          <a:stretch>
            <a:fillRect/>
          </a:stretch>
        </p:blipFill>
        <p:spPr bwMode="auto">
          <a:xfrm>
            <a:off x="2071688" y="1714500"/>
            <a:ext cx="1571625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lum bright="20000" contrast="20000"/>
          </a:blip>
          <a:srcRect l="12090" t="8696" r="7307" b="8696"/>
          <a:stretch>
            <a:fillRect/>
          </a:stretch>
        </p:blipFill>
        <p:spPr bwMode="auto">
          <a:xfrm>
            <a:off x="323850" y="1844675"/>
            <a:ext cx="12033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lum bright="20000" contrast="20000"/>
          </a:blip>
          <a:srcRect l="12090" t="8696" r="7307" b="8696"/>
          <a:stretch>
            <a:fillRect/>
          </a:stretch>
        </p:blipFill>
        <p:spPr bwMode="auto">
          <a:xfrm>
            <a:off x="1908175" y="5084763"/>
            <a:ext cx="12033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Управляющая кнопка: справка 3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019925" y="5734050"/>
            <a:ext cx="1074738" cy="936625"/>
          </a:xfrm>
          <a:prstGeom prst="actionButtonHelp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 b="1">
                <a:solidFill>
                  <a:srgbClr val="FFFFFF"/>
                </a:solidFill>
                <a:latin typeface="Constantia" pitchFamily="18" charset="0"/>
              </a:rPr>
              <a:t>А ЕЩЕ?</a:t>
            </a:r>
          </a:p>
        </p:txBody>
      </p:sp>
      <p:sp>
        <p:nvSpPr>
          <p:cNvPr id="17" name="Управляющая кнопка: возврат 16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5876925"/>
            <a:ext cx="576262" cy="785813"/>
          </a:xfrm>
          <a:prstGeom prst="actionButtonReturn">
            <a:avLst/>
          </a:prstGeom>
          <a:gradFill rotWithShape="1">
            <a:gsLst>
              <a:gs pos="0">
                <a:srgbClr val="FF37CB"/>
              </a:gs>
              <a:gs pos="100000">
                <a:srgbClr val="FF37CB">
                  <a:gamma/>
                  <a:shade val="46275"/>
                  <a:invGamma/>
                </a:srgbClr>
              </a:gs>
            </a:gsLst>
            <a:lin ang="2700000" scaled="1"/>
          </a:gradFill>
          <a:ln w="25400" algn="ctr">
            <a:solidFill>
              <a:srgbClr val="FFFF99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Аудиоклип 3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81481E-6 L 0.54045 -0.0097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" y="-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0.35156 0.0006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33333E-6 L 0.59983 0.0027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" y="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7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7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2"/>
                  </p:tgtEl>
                </p:cond>
              </p:nextCondLst>
            </p:seq>
          </p:childTnLst>
        </p:cTn>
      </p:par>
    </p:tnLst>
    <p:bldLst>
      <p:bldP spid="2" grpId="0"/>
      <p:bldP spid="3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latin typeface="+mn-lt"/>
              </a:rPr>
              <a:t>Как получить число </a:t>
            </a:r>
            <a:r>
              <a:rPr lang="ru-RU" sz="7200" dirty="0" smtClean="0">
                <a:solidFill>
                  <a:srgbClr val="FF0000"/>
                </a:solidFill>
                <a:latin typeface="+mn-lt"/>
              </a:rPr>
              <a:t>4</a:t>
            </a:r>
            <a:endParaRPr lang="ru-RU" sz="72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lum bright="20000" contrast="20000"/>
          </a:blip>
          <a:srcRect l="12090" t="8696" r="7307" b="8696"/>
          <a:stretch>
            <a:fillRect/>
          </a:stretch>
        </p:blipFill>
        <p:spPr bwMode="auto">
          <a:xfrm>
            <a:off x="285750" y="5143500"/>
            <a:ext cx="12033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4"/>
          <p:cNvPicPr>
            <a:picLocks noChangeAspect="1" noChangeArrowheads="1"/>
          </p:cNvPicPr>
          <p:nvPr/>
        </p:nvPicPr>
        <p:blipFill>
          <a:blip r:embed="rId4">
            <a:lum bright="20000" contrast="20000"/>
          </a:blip>
          <a:srcRect l="5032" t="5000" r="4382" b="10001"/>
          <a:stretch>
            <a:fillRect/>
          </a:stretch>
        </p:blipFill>
        <p:spPr bwMode="auto">
          <a:xfrm>
            <a:off x="214313" y="3286125"/>
            <a:ext cx="1571625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Picture 5"/>
          <p:cNvPicPr>
            <a:picLocks noChangeAspect="1" noChangeArrowheads="1"/>
          </p:cNvPicPr>
          <p:nvPr/>
        </p:nvPicPr>
        <p:blipFill>
          <a:blip r:embed="rId5">
            <a:lum bright="20000" contrast="20000"/>
          </a:blip>
          <a:srcRect l="-3603" t="4829"/>
          <a:stretch>
            <a:fillRect/>
          </a:stretch>
        </p:blipFill>
        <p:spPr bwMode="auto">
          <a:xfrm>
            <a:off x="7092950" y="1341438"/>
            <a:ext cx="1643063" cy="422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6">
            <a:lum bright="20000" contrast="20000"/>
          </a:blip>
          <a:srcRect l="10001" t="8696" b="8696"/>
          <a:stretch>
            <a:fillRect/>
          </a:stretch>
        </p:blipFill>
        <p:spPr bwMode="auto">
          <a:xfrm>
            <a:off x="285750" y="1714500"/>
            <a:ext cx="1354138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2" name="Picture 4"/>
          <p:cNvPicPr>
            <a:picLocks noChangeAspect="1" noChangeArrowheads="1"/>
          </p:cNvPicPr>
          <p:nvPr/>
        </p:nvPicPr>
        <p:blipFill>
          <a:blip r:embed="rId4">
            <a:lum bright="20000" contrast="20000"/>
          </a:blip>
          <a:srcRect l="5032" t="5000" r="4382" b="10001"/>
          <a:stretch>
            <a:fillRect/>
          </a:stretch>
        </p:blipFill>
        <p:spPr bwMode="auto">
          <a:xfrm>
            <a:off x="2071688" y="1714500"/>
            <a:ext cx="1571625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6">
            <a:lum bright="20000" contrast="20000"/>
          </a:blip>
          <a:srcRect l="10001" t="8696" b="8696"/>
          <a:stretch>
            <a:fillRect/>
          </a:stretch>
        </p:blipFill>
        <p:spPr bwMode="auto">
          <a:xfrm>
            <a:off x="2124075" y="3284538"/>
            <a:ext cx="1354138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Управляющая кнопка: справка 3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019925" y="5734050"/>
            <a:ext cx="1074738" cy="936625"/>
          </a:xfrm>
          <a:prstGeom prst="actionButtonHelp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 b="1">
                <a:solidFill>
                  <a:srgbClr val="FFFFFF"/>
                </a:solidFill>
                <a:latin typeface="Constantia" pitchFamily="18" charset="0"/>
              </a:rPr>
              <a:t>А ЕЩЕ?</a:t>
            </a:r>
          </a:p>
        </p:txBody>
      </p:sp>
      <p:sp>
        <p:nvSpPr>
          <p:cNvPr id="17" name="Управляющая кнопка: возврат 16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5876925"/>
            <a:ext cx="576262" cy="785813"/>
          </a:xfrm>
          <a:prstGeom prst="actionButtonReturn">
            <a:avLst/>
          </a:prstGeom>
          <a:gradFill rotWithShape="1">
            <a:gsLst>
              <a:gs pos="0">
                <a:srgbClr val="FF37CB"/>
              </a:gs>
              <a:gs pos="100000">
                <a:srgbClr val="FF37CB">
                  <a:gamma/>
                  <a:shade val="46275"/>
                  <a:invGamma/>
                </a:srgbClr>
              </a:gs>
            </a:gsLst>
            <a:lin ang="2700000" scaled="1"/>
          </a:gradFill>
          <a:ln w="25400" algn="ctr">
            <a:solidFill>
              <a:srgbClr val="FFFF99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32788" name="Picture 4"/>
          <p:cNvPicPr>
            <a:picLocks noChangeAspect="1" noChangeArrowheads="1"/>
          </p:cNvPicPr>
          <p:nvPr/>
        </p:nvPicPr>
        <p:blipFill>
          <a:blip r:embed="rId4">
            <a:lum bright="20000" contrast="20000"/>
          </a:blip>
          <a:srcRect l="5032" t="5000" r="4382" b="10001"/>
          <a:stretch>
            <a:fillRect/>
          </a:stretch>
        </p:blipFill>
        <p:spPr bwMode="auto">
          <a:xfrm>
            <a:off x="1835150" y="4941888"/>
            <a:ext cx="1571625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0.48142 -0.0115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" y="-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28038 0.0009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27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8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27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27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3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88"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latin typeface="+mn-lt"/>
              </a:rPr>
              <a:t>Как получить число </a:t>
            </a:r>
            <a:r>
              <a:rPr lang="ru-RU" sz="7200" dirty="0" smtClean="0">
                <a:solidFill>
                  <a:srgbClr val="FF0000"/>
                </a:solidFill>
                <a:latin typeface="+mn-lt"/>
              </a:rPr>
              <a:t>4</a:t>
            </a:r>
            <a:endParaRPr lang="ru-RU" sz="72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33798" name="Picture 5"/>
          <p:cNvPicPr>
            <a:picLocks noChangeAspect="1" noChangeArrowheads="1"/>
          </p:cNvPicPr>
          <p:nvPr/>
        </p:nvPicPr>
        <p:blipFill>
          <a:blip r:embed="rId3">
            <a:lum bright="20000" contrast="20000"/>
          </a:blip>
          <a:srcRect l="-3603" t="4829"/>
          <a:stretch>
            <a:fillRect/>
          </a:stretch>
        </p:blipFill>
        <p:spPr bwMode="auto">
          <a:xfrm>
            <a:off x="7308850" y="1557338"/>
            <a:ext cx="1643063" cy="422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7" name="Picture 4"/>
          <p:cNvPicPr>
            <a:picLocks noChangeAspect="1" noChangeArrowheads="1"/>
          </p:cNvPicPr>
          <p:nvPr/>
        </p:nvPicPr>
        <p:blipFill>
          <a:blip r:embed="rId4">
            <a:lum bright="20000" contrast="20000"/>
          </a:blip>
          <a:srcRect l="5032" t="5000" r="4382" b="10001"/>
          <a:stretch>
            <a:fillRect/>
          </a:stretch>
        </p:blipFill>
        <p:spPr bwMode="auto">
          <a:xfrm>
            <a:off x="1763713" y="1628775"/>
            <a:ext cx="1571625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8" name="Picture 4"/>
          <p:cNvPicPr>
            <a:picLocks noChangeAspect="1" noChangeArrowheads="1"/>
          </p:cNvPicPr>
          <p:nvPr/>
        </p:nvPicPr>
        <p:blipFill>
          <a:blip r:embed="rId4">
            <a:lum bright="20000" contrast="20000"/>
          </a:blip>
          <a:srcRect l="5032" t="5000" r="4382" b="10001"/>
          <a:stretch>
            <a:fillRect/>
          </a:stretch>
        </p:blipFill>
        <p:spPr bwMode="auto">
          <a:xfrm>
            <a:off x="1763713" y="3284538"/>
            <a:ext cx="1571625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9" name="Picture 4"/>
          <p:cNvPicPr>
            <a:picLocks noChangeAspect="1" noChangeArrowheads="1"/>
          </p:cNvPicPr>
          <p:nvPr/>
        </p:nvPicPr>
        <p:blipFill>
          <a:blip r:embed="rId4">
            <a:lum bright="20000" contrast="20000"/>
          </a:blip>
          <a:srcRect l="5032" t="5000" r="4382" b="10001"/>
          <a:stretch>
            <a:fillRect/>
          </a:stretch>
        </p:blipFill>
        <p:spPr bwMode="auto">
          <a:xfrm>
            <a:off x="107950" y="3213100"/>
            <a:ext cx="1571625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>
            <a:lum bright="20000" contrast="20000"/>
          </a:blip>
          <a:srcRect l="10001" t="8696" b="8696"/>
          <a:stretch>
            <a:fillRect/>
          </a:stretch>
        </p:blipFill>
        <p:spPr bwMode="auto">
          <a:xfrm>
            <a:off x="1908175" y="4868863"/>
            <a:ext cx="1354138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>
            <a:lum bright="20000" contrast="20000"/>
          </a:blip>
          <a:srcRect l="12090" t="8696" r="7307" b="8696"/>
          <a:stretch>
            <a:fillRect/>
          </a:stretch>
        </p:blipFill>
        <p:spPr bwMode="auto">
          <a:xfrm>
            <a:off x="250825" y="5084763"/>
            <a:ext cx="12033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>
            <a:lum bright="20000" contrast="20000"/>
          </a:blip>
          <a:srcRect l="12090" t="8696" r="7307" b="8696"/>
          <a:stretch>
            <a:fillRect/>
          </a:stretch>
        </p:blipFill>
        <p:spPr bwMode="auto">
          <a:xfrm>
            <a:off x="323850" y="1628775"/>
            <a:ext cx="12033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Управляющая кнопка: далее 1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75688" y="6073775"/>
            <a:ext cx="400050" cy="784225"/>
          </a:xfrm>
          <a:prstGeom prst="actionButtonForwardNext">
            <a:avLst/>
          </a:prstGeom>
          <a:solidFill>
            <a:srgbClr val="FF37CB">
              <a:alpha val="42999"/>
            </a:srgbClr>
          </a:solidFill>
          <a:ln w="2540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Управляющая кнопка: назад 1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170863" y="6053138"/>
            <a:ext cx="398462" cy="785812"/>
          </a:xfrm>
          <a:prstGeom prst="actionButtonBackPrevious">
            <a:avLst/>
          </a:prstGeom>
          <a:solidFill>
            <a:srgbClr val="FF37CB">
              <a:alpha val="42999"/>
            </a:srgbClr>
          </a:solidFill>
          <a:ln w="25400" algn="ctr">
            <a:solidFill>
              <a:srgbClr val="FFFF99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Управляющая кнопка: возврат 16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51725" y="6053138"/>
            <a:ext cx="576263" cy="785812"/>
          </a:xfrm>
          <a:prstGeom prst="actionButtonReturn">
            <a:avLst/>
          </a:prstGeom>
          <a:gradFill rotWithShape="1">
            <a:gsLst>
              <a:gs pos="0">
                <a:srgbClr val="FF37CB"/>
              </a:gs>
              <a:gs pos="100000">
                <a:srgbClr val="FF37CB">
                  <a:gamma/>
                  <a:shade val="46275"/>
                  <a:invGamma/>
                </a:srgbClr>
              </a:gs>
            </a:gsLst>
            <a:lin ang="2700000" scaled="1"/>
          </a:gradFill>
          <a:ln w="25400" algn="ctr">
            <a:solidFill>
              <a:srgbClr val="FFFF99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8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0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8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0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38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0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7037E-7 L 0.43785 0.0009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L 0.61944 -0.2511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" y="-12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33333E-6 L 0.61927 0.000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latin typeface="+mn-lt"/>
              </a:rPr>
              <a:t>Как получить число </a:t>
            </a:r>
            <a:r>
              <a:rPr lang="ru-RU" sz="7200" dirty="0" smtClean="0">
                <a:solidFill>
                  <a:srgbClr val="FF0000"/>
                </a:solidFill>
                <a:latin typeface="+mn-lt"/>
              </a:rPr>
              <a:t>5</a:t>
            </a:r>
            <a:endParaRPr lang="ru-RU" sz="72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3"/>
          <a:srcRect t="45941"/>
          <a:stretch>
            <a:fillRect/>
          </a:stretch>
        </p:blipFill>
        <p:spPr bwMode="auto">
          <a:xfrm>
            <a:off x="785813" y="3786188"/>
            <a:ext cx="6278562" cy="286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 b="54494"/>
          <a:stretch>
            <a:fillRect/>
          </a:stretch>
        </p:blipFill>
        <p:spPr bwMode="auto">
          <a:xfrm>
            <a:off x="785813" y="1571625"/>
            <a:ext cx="628650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7429520" y="2643182"/>
            <a:ext cx="571504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2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500958" y="3929066"/>
            <a:ext cx="571504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3</a:t>
            </a:r>
          </a:p>
        </p:txBody>
      </p:sp>
      <p:grpSp>
        <p:nvGrpSpPr>
          <p:cNvPr id="34827" name="Group 11"/>
          <p:cNvGrpSpPr>
            <a:grpSpLocks/>
          </p:cNvGrpSpPr>
          <p:nvPr/>
        </p:nvGrpSpPr>
        <p:grpSpPr bwMode="auto">
          <a:xfrm>
            <a:off x="7740650" y="2924175"/>
            <a:ext cx="1920875" cy="2908300"/>
            <a:chOff x="5329" y="1842"/>
            <a:chExt cx="1210" cy="1832"/>
          </a:xfrm>
        </p:grpSpPr>
        <p:sp>
          <p:nvSpPr>
            <p:cNvPr id="23" name="Левая фигурная скобка 22"/>
            <p:cNvSpPr/>
            <p:nvPr/>
          </p:nvSpPr>
          <p:spPr>
            <a:xfrm flipH="1">
              <a:off x="5490" y="2024"/>
              <a:ext cx="270" cy="1260"/>
            </a:xfrm>
            <a:prstGeom prst="leftBrace">
              <a:avLst/>
            </a:prstGeom>
            <a:ln w="412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n w="381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5755" y="2037"/>
              <a:ext cx="360" cy="911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800" b="1" cap="all" dirty="0">
                  <a:ln w="0"/>
                  <a:solidFill>
                    <a:srgbClr val="FF0066"/>
                  </a:solidFill>
                  <a:effectLst>
                    <a:reflection blurRad="12700" stA="50000" endPos="50000" dist="5000" dir="5400000" sy="-100000" rotWithShape="0"/>
                  </a:effectLst>
                  <a:latin typeface="+mn-lt"/>
                  <a:cs typeface="+mn-cs"/>
                </a:rPr>
                <a:t>5</a:t>
              </a:r>
            </a:p>
          </p:txBody>
        </p:sp>
      </p:grpSp>
      <p:sp>
        <p:nvSpPr>
          <p:cNvPr id="15" name="Управляющая кнопка: далее 1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75688" y="6073775"/>
            <a:ext cx="400050" cy="784225"/>
          </a:xfrm>
          <a:prstGeom prst="actionButtonForwardNext">
            <a:avLst/>
          </a:prstGeom>
          <a:solidFill>
            <a:srgbClr val="FF37CB">
              <a:alpha val="42999"/>
            </a:srgbClr>
          </a:solidFill>
          <a:ln w="2540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Управляющая кнопка: назад 1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170863" y="6053138"/>
            <a:ext cx="398462" cy="785812"/>
          </a:xfrm>
          <a:prstGeom prst="actionButtonBackPrevious">
            <a:avLst/>
          </a:prstGeom>
          <a:solidFill>
            <a:srgbClr val="FF37CB">
              <a:alpha val="42999"/>
            </a:srgbClr>
          </a:solidFill>
          <a:ln w="25400" algn="ctr">
            <a:solidFill>
              <a:srgbClr val="FFFF99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Управляющая кнопка: возврат 1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51725" y="6053138"/>
            <a:ext cx="576263" cy="785812"/>
          </a:xfrm>
          <a:prstGeom prst="actionButtonReturn">
            <a:avLst/>
          </a:prstGeom>
          <a:gradFill rotWithShape="1">
            <a:gsLst>
              <a:gs pos="0">
                <a:srgbClr val="FF37CB"/>
              </a:gs>
              <a:gs pos="100000">
                <a:srgbClr val="FF37CB">
                  <a:gamma/>
                  <a:shade val="46275"/>
                  <a:invGamma/>
                </a:srgbClr>
              </a:gs>
            </a:gsLst>
            <a:lin ang="2700000" scaled="1"/>
          </a:gradFill>
          <a:ln w="25400" algn="ctr">
            <a:solidFill>
              <a:srgbClr val="FFFF99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Аудиоклип 3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latin typeface="+mn-lt"/>
              </a:rPr>
              <a:t>Как получить число </a:t>
            </a:r>
            <a:r>
              <a:rPr lang="ru-RU" sz="7200" dirty="0" smtClean="0">
                <a:solidFill>
                  <a:srgbClr val="FF0000"/>
                </a:solidFill>
                <a:latin typeface="+mn-lt"/>
              </a:rPr>
              <a:t>6</a:t>
            </a:r>
            <a:endParaRPr lang="ru-RU" sz="7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714480" y="5072074"/>
            <a:ext cx="571504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3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500694" y="5143512"/>
            <a:ext cx="571504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3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929058" y="3071810"/>
            <a:ext cx="571504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6</a:t>
            </a:r>
          </a:p>
        </p:txBody>
      </p:sp>
      <p:pic>
        <p:nvPicPr>
          <p:cNvPr id="35847" name="Picture 1" descr="C:\Users\юлия\Pictures\картинки\3d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207168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1" descr="C:\Users\юлия\Pictures\картинки\3d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63" y="207168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9" name="Picture 1" descr="C:\Users\юлия\Pictures\картинки\3d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75" y="3571875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16"/>
          <p:cNvGrpSpPr>
            <a:grpSpLocks/>
          </p:cNvGrpSpPr>
          <p:nvPr/>
        </p:nvGrpSpPr>
        <p:grpSpPr bwMode="auto">
          <a:xfrm>
            <a:off x="4786313" y="2071688"/>
            <a:ext cx="3143250" cy="3000375"/>
            <a:chOff x="4786314" y="2071678"/>
            <a:chExt cx="3143272" cy="3000396"/>
          </a:xfrm>
        </p:grpSpPr>
        <p:grpSp>
          <p:nvGrpSpPr>
            <p:cNvPr id="35851" name="Группа 15"/>
            <p:cNvGrpSpPr>
              <a:grpSpLocks/>
            </p:cNvGrpSpPr>
            <p:nvPr/>
          </p:nvGrpSpPr>
          <p:grpSpPr bwMode="auto">
            <a:xfrm>
              <a:off x="4786314" y="2071678"/>
              <a:ext cx="3143272" cy="1428760"/>
              <a:chOff x="4786314" y="2071678"/>
              <a:chExt cx="3143272" cy="1428760"/>
            </a:xfrm>
          </p:grpSpPr>
          <p:pic>
            <p:nvPicPr>
              <p:cNvPr id="35853" name="Picture 1" descr="C:\Users\юлия\Pictures\картинки\3d2.gif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500826" y="2071678"/>
                <a:ext cx="1428760" cy="14287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854" name="Picture 1" descr="C:\Users\юлия\Pictures\картинки\3d2.gif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786314" y="2071678"/>
                <a:ext cx="1428760" cy="14287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5852" name="Picture 1" descr="C:\Users\юлия\Pictures\картинки\3d2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572132" y="3643314"/>
              <a:ext cx="1428760" cy="1428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1" name="Управляющая кнопка: справка 3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019925" y="5734050"/>
            <a:ext cx="1074738" cy="936625"/>
          </a:xfrm>
          <a:prstGeom prst="actionButtonHelp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 b="1">
                <a:solidFill>
                  <a:srgbClr val="FFFFFF"/>
                </a:solidFill>
                <a:latin typeface="Constantia" pitchFamily="18" charset="0"/>
              </a:rPr>
              <a:t>А ЕЩЕ?</a:t>
            </a:r>
          </a:p>
        </p:txBody>
      </p:sp>
      <p:sp>
        <p:nvSpPr>
          <p:cNvPr id="17" name="Управляющая кнопка: возврат 1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5876925"/>
            <a:ext cx="576262" cy="785813"/>
          </a:xfrm>
          <a:prstGeom prst="actionButtonReturn">
            <a:avLst/>
          </a:prstGeom>
          <a:gradFill rotWithShape="1">
            <a:gsLst>
              <a:gs pos="0">
                <a:srgbClr val="FF37CB"/>
              </a:gs>
              <a:gs pos="100000">
                <a:srgbClr val="FF37CB">
                  <a:gamma/>
                  <a:shade val="46275"/>
                  <a:invGamma/>
                </a:srgbClr>
              </a:gs>
            </a:gsLst>
            <a:lin ang="2700000" scaled="1"/>
          </a:gradFill>
          <a:ln w="25400" algn="ctr">
            <a:solidFill>
              <a:srgbClr val="FFFF99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Аудиоклип 4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6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1.66667E-6 1.85185E-6 L -0.1717 -0.3432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" y="-17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6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 0  L 0.25 -0.33333  E" pathEditMode="relative" ptsTypes="">
                                      <p:cBhvr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" presetClass="exit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latin typeface="+mn-lt"/>
              </a:rPr>
              <a:t>Как получить число </a:t>
            </a:r>
            <a:r>
              <a:rPr lang="ru-RU" sz="7200" dirty="0" smtClean="0">
                <a:solidFill>
                  <a:srgbClr val="FF0000"/>
                </a:solidFill>
                <a:latin typeface="+mn-lt"/>
              </a:rPr>
              <a:t>6</a:t>
            </a:r>
            <a:endParaRPr lang="ru-RU" sz="7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714480" y="5072074"/>
            <a:ext cx="571504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4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286512" y="5000636"/>
            <a:ext cx="571504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2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929058" y="3071810"/>
            <a:ext cx="571504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6</a:t>
            </a:r>
          </a:p>
        </p:txBody>
      </p:sp>
      <p:pic>
        <p:nvPicPr>
          <p:cNvPr id="36871" name="Picture 1" descr="C:\Users\юлия\Pictures\картинки\3d1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200025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1" descr="C:\Users\юлия\Pictures\картинки\3d1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813" y="200025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3" name="Picture 1" descr="C:\Users\юлия\Pictures\картинки\3d1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3286125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4" name="Picture 1" descr="C:\Users\юлия\Pictures\картинки\3d1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813" y="3286125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" descr="C:\Users\юлия\Pictures\картинки\3d1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75" y="2643188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" descr="C:\Users\юлия\Pictures\картинки\3d1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25" y="2643188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Управляющая кнопка: далее 1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75688" y="6073775"/>
            <a:ext cx="400050" cy="784225"/>
          </a:xfrm>
          <a:prstGeom prst="actionButtonForwardNext">
            <a:avLst/>
          </a:prstGeom>
          <a:solidFill>
            <a:srgbClr val="FF37CB">
              <a:alpha val="42999"/>
            </a:srgbClr>
          </a:solidFill>
          <a:ln w="2540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Управляющая кнопка: назад 1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170863" y="6053138"/>
            <a:ext cx="398462" cy="785812"/>
          </a:xfrm>
          <a:prstGeom prst="actionButtonBackPrevious">
            <a:avLst/>
          </a:prstGeom>
          <a:solidFill>
            <a:srgbClr val="FF37CB">
              <a:alpha val="42999"/>
            </a:srgbClr>
          </a:solidFill>
          <a:ln w="25400" algn="ctr">
            <a:solidFill>
              <a:srgbClr val="FFFF99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Управляющая кнопка: возврат 1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51725" y="6053138"/>
            <a:ext cx="576263" cy="785812"/>
          </a:xfrm>
          <a:prstGeom prst="actionButtonReturn">
            <a:avLst/>
          </a:prstGeom>
          <a:gradFill rotWithShape="1">
            <a:gsLst>
              <a:gs pos="0">
                <a:srgbClr val="FF37CB"/>
              </a:gs>
              <a:gs pos="100000">
                <a:srgbClr val="FF37CB">
                  <a:gamma/>
                  <a:shade val="46275"/>
                  <a:invGamma/>
                </a:srgbClr>
              </a:gs>
            </a:gsLst>
            <a:lin ang="2700000" scaled="1"/>
          </a:gradFill>
          <a:ln w="25400" algn="ctr">
            <a:solidFill>
              <a:srgbClr val="FFFF99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1.11022E-16 -7.40741E-7 L -0.25816 -0.2608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" y="-13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 0 L 0.2441 -0.27292 " pathEditMode="relative" ptsTypes="AA">
                                      <p:cBhvr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5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" descr="11477657_10112_4565a46a68364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1785938"/>
            <a:ext cx="523875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971550" y="333375"/>
            <a:ext cx="6934200" cy="701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Сколько ежиков? Покажи!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332548" y="1004875"/>
            <a:ext cx="562975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9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5429264"/>
            <a:ext cx="562975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2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910405" y="2400294"/>
            <a:ext cx="562975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86248" y="5357826"/>
            <a:ext cx="562975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5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428860" y="5429264"/>
            <a:ext cx="562975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6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286512" y="5357826"/>
            <a:ext cx="562975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4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286512" y="3929066"/>
            <a:ext cx="562975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3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839096" y="3597279"/>
            <a:ext cx="562975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8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143900" y="1500174"/>
            <a:ext cx="562975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7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786710" y="4786322"/>
            <a:ext cx="135729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10</a:t>
            </a:r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48713" y="6092825"/>
            <a:ext cx="400050" cy="784225"/>
          </a:xfrm>
          <a:prstGeom prst="actionButtonForwardNext">
            <a:avLst/>
          </a:prstGeom>
          <a:solidFill>
            <a:srgbClr val="FF37CB">
              <a:alpha val="42999"/>
            </a:srgbClr>
          </a:solidFill>
          <a:ln w="2540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Управляющая кнопка: назад 1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243888" y="6072188"/>
            <a:ext cx="398462" cy="785812"/>
          </a:xfrm>
          <a:prstGeom prst="actionButtonBackPrevious">
            <a:avLst/>
          </a:prstGeom>
          <a:solidFill>
            <a:srgbClr val="FF37CB">
              <a:alpha val="42999"/>
            </a:srgbClr>
          </a:solidFill>
          <a:ln w="25400" algn="ctr">
            <a:solidFill>
              <a:srgbClr val="FFFF99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Управляющая кнопка: возврат 1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6072188"/>
            <a:ext cx="576263" cy="785812"/>
          </a:xfrm>
          <a:prstGeom prst="actionButtonReturn">
            <a:avLst/>
          </a:prstGeom>
          <a:gradFill rotWithShape="1">
            <a:gsLst>
              <a:gs pos="0">
                <a:srgbClr val="FF37CB"/>
              </a:gs>
              <a:gs pos="100000">
                <a:srgbClr val="FF37CB">
                  <a:gamma/>
                  <a:shade val="46275"/>
                  <a:invGamma/>
                </a:srgbClr>
              </a:gs>
            </a:gsLst>
            <a:lin ang="2700000" scaled="1"/>
          </a:gradFill>
          <a:ln w="25400" algn="ctr">
            <a:solidFill>
              <a:srgbClr val="FFFF99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Аудиоклип 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-0.25452 -0.148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" y="-7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3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9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4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5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latin typeface="+mn-lt"/>
              </a:rPr>
              <a:t>Как получить число </a:t>
            </a:r>
            <a:r>
              <a:rPr lang="ru-RU" sz="7200" dirty="0" smtClean="0">
                <a:solidFill>
                  <a:srgbClr val="FF0000"/>
                </a:solidFill>
                <a:latin typeface="+mn-lt"/>
              </a:rPr>
              <a:t>7</a:t>
            </a:r>
            <a:endParaRPr lang="ru-RU" sz="7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714480" y="5072074"/>
            <a:ext cx="571504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4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286512" y="4643446"/>
            <a:ext cx="571504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3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929058" y="3071810"/>
            <a:ext cx="571504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7</a:t>
            </a:r>
          </a:p>
        </p:txBody>
      </p:sp>
      <p:pic>
        <p:nvPicPr>
          <p:cNvPr id="37895" name="Picture 1" descr="C:\Users\юлия\Pictures\картинки\3d3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50" y="2000250"/>
            <a:ext cx="1071563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Picture 1" descr="C:\Users\юлия\Pictures\картинки\3d3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50" y="3214688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7897" name="Группа 18"/>
          <p:cNvGrpSpPr>
            <a:grpSpLocks/>
          </p:cNvGrpSpPr>
          <p:nvPr/>
        </p:nvGrpSpPr>
        <p:grpSpPr bwMode="auto">
          <a:xfrm>
            <a:off x="714375" y="2000250"/>
            <a:ext cx="1071563" cy="2357438"/>
            <a:chOff x="714348" y="2000240"/>
            <a:chExt cx="1071570" cy="2357454"/>
          </a:xfrm>
        </p:grpSpPr>
        <p:pic>
          <p:nvPicPr>
            <p:cNvPr id="37902" name="Picture 1" descr="C:\Users\юлия\Pictures\картинки\3d35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14348" y="2000240"/>
              <a:ext cx="1071570" cy="1143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03" name="Picture 1" descr="C:\Users\юлия\Pictures\картинки\3d35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14348" y="3214686"/>
              <a:ext cx="1071570" cy="1143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7898" name="Группа 17"/>
          <p:cNvGrpSpPr>
            <a:grpSpLocks/>
          </p:cNvGrpSpPr>
          <p:nvPr/>
        </p:nvGrpSpPr>
        <p:grpSpPr bwMode="auto">
          <a:xfrm>
            <a:off x="5572125" y="2071688"/>
            <a:ext cx="2357438" cy="2428875"/>
            <a:chOff x="5572132" y="2071678"/>
            <a:chExt cx="2357454" cy="2428892"/>
          </a:xfrm>
        </p:grpSpPr>
        <p:pic>
          <p:nvPicPr>
            <p:cNvPr id="37899" name="Picture 1" descr="C:\Users\юлия\Pictures\картинки\3d35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572132" y="2071678"/>
              <a:ext cx="1071570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00" name="Picture 1" descr="C:\Users\юлия\Pictures\картинки\3d35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858016" y="2071678"/>
              <a:ext cx="1071570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01" name="Picture 1" descr="C:\Users\юлия\Pictures\картинки\3d35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215074" y="3429000"/>
              <a:ext cx="1071570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1" name="Управляющая кнопка: справка 3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162800" y="5805488"/>
            <a:ext cx="1074738" cy="936625"/>
          </a:xfrm>
          <a:prstGeom prst="actionButtonHelp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 b="1">
                <a:solidFill>
                  <a:srgbClr val="FFFFFF"/>
                </a:solidFill>
                <a:latin typeface="Constantia" pitchFamily="18" charset="0"/>
              </a:rPr>
              <a:t>А ЕЩЕ?</a:t>
            </a:r>
          </a:p>
        </p:txBody>
      </p:sp>
      <p:sp>
        <p:nvSpPr>
          <p:cNvPr id="17" name="Управляющая кнопка: возврат 1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9788" y="5948363"/>
            <a:ext cx="576262" cy="785812"/>
          </a:xfrm>
          <a:prstGeom prst="actionButtonReturn">
            <a:avLst/>
          </a:prstGeom>
          <a:gradFill rotWithShape="1">
            <a:gsLst>
              <a:gs pos="0">
                <a:srgbClr val="FF37CB"/>
              </a:gs>
              <a:gs pos="100000">
                <a:srgbClr val="FF37CB">
                  <a:gamma/>
                  <a:shade val="46275"/>
                  <a:invGamma/>
                </a:srgbClr>
              </a:gs>
            </a:gsLst>
            <a:lin ang="2700000" scaled="1"/>
          </a:gradFill>
          <a:ln w="25400" algn="ctr">
            <a:solidFill>
              <a:srgbClr val="FFFF99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Аудиоклип 3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1.11022E-16 2.59259E-6 L -0.25816 -0.1879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" y="-9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0.2441 -0.2729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1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55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latin typeface="+mn-lt"/>
              </a:rPr>
              <a:t>Как получить число </a:t>
            </a:r>
            <a:r>
              <a:rPr lang="ru-RU" sz="7200" dirty="0" smtClean="0">
                <a:solidFill>
                  <a:srgbClr val="FF0000"/>
                </a:solidFill>
                <a:latin typeface="+mn-lt"/>
              </a:rPr>
              <a:t>7</a:t>
            </a:r>
            <a:endParaRPr lang="ru-RU" sz="7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87360" y="4745047"/>
            <a:ext cx="571504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2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715140" y="4714884"/>
            <a:ext cx="571504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3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929058" y="3071810"/>
            <a:ext cx="571504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7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143108" y="4786322"/>
            <a:ext cx="571504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2</a:t>
            </a:r>
          </a:p>
        </p:txBody>
      </p:sp>
      <p:grpSp>
        <p:nvGrpSpPr>
          <p:cNvPr id="38920" name="Группа 11"/>
          <p:cNvGrpSpPr>
            <a:grpSpLocks/>
          </p:cNvGrpSpPr>
          <p:nvPr/>
        </p:nvGrpSpPr>
        <p:grpSpPr bwMode="auto">
          <a:xfrm>
            <a:off x="5572125" y="2071688"/>
            <a:ext cx="2357438" cy="2428875"/>
            <a:chOff x="5572132" y="2071678"/>
            <a:chExt cx="2357454" cy="2428892"/>
          </a:xfrm>
        </p:grpSpPr>
        <p:pic>
          <p:nvPicPr>
            <p:cNvPr id="38927" name="Picture 1" descr="C:\Users\юлия\Pictures\картинки\3d35.gi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572132" y="2071678"/>
              <a:ext cx="1071570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8" name="Picture 1" descr="C:\Users\юлия\Pictures\картинки\3d35.gi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858016" y="2071678"/>
              <a:ext cx="1071570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9" name="Picture 1" descr="C:\Users\юлия\Pictures\картинки\3d35.gi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215074" y="3429000"/>
              <a:ext cx="1071570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Группа 15"/>
          <p:cNvGrpSpPr>
            <a:grpSpLocks/>
          </p:cNvGrpSpPr>
          <p:nvPr/>
        </p:nvGrpSpPr>
        <p:grpSpPr bwMode="auto">
          <a:xfrm>
            <a:off x="684213" y="1989138"/>
            <a:ext cx="1071562" cy="2357437"/>
            <a:chOff x="714348" y="2000240"/>
            <a:chExt cx="1071570" cy="2357454"/>
          </a:xfrm>
        </p:grpSpPr>
        <p:pic>
          <p:nvPicPr>
            <p:cNvPr id="38925" name="Picture 1" descr="C:\Users\юлия\Pictures\картинки\3d35.gi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14348" y="2000240"/>
              <a:ext cx="1071570" cy="1143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6" name="Picture 1" descr="C:\Users\юлия\Pictures\картинки\3d35.gi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14348" y="3214686"/>
              <a:ext cx="1071570" cy="1143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Группа 18"/>
          <p:cNvGrpSpPr>
            <a:grpSpLocks/>
          </p:cNvGrpSpPr>
          <p:nvPr/>
        </p:nvGrpSpPr>
        <p:grpSpPr bwMode="auto">
          <a:xfrm>
            <a:off x="2143125" y="2000250"/>
            <a:ext cx="1071563" cy="2357438"/>
            <a:chOff x="714348" y="2000240"/>
            <a:chExt cx="1071570" cy="2357454"/>
          </a:xfrm>
        </p:grpSpPr>
        <p:pic>
          <p:nvPicPr>
            <p:cNvPr id="38923" name="Picture 1" descr="C:\Users\юлия\Pictures\картинки\3d35.gi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14348" y="2000240"/>
              <a:ext cx="1071570" cy="1143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4" name="Picture 1" descr="C:\Users\юлия\Pictures\картинки\3d35.gi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14348" y="3214686"/>
              <a:ext cx="1071570" cy="1143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Управляющая кнопка: далее 1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75688" y="6073775"/>
            <a:ext cx="400050" cy="784225"/>
          </a:xfrm>
          <a:prstGeom prst="actionButtonForwardNext">
            <a:avLst/>
          </a:prstGeom>
          <a:solidFill>
            <a:srgbClr val="FF37CB">
              <a:alpha val="42999"/>
            </a:srgbClr>
          </a:solidFill>
          <a:ln w="2540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Управляющая кнопка: назад 1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170863" y="6053138"/>
            <a:ext cx="398462" cy="785812"/>
          </a:xfrm>
          <a:prstGeom prst="actionButtonBackPrevious">
            <a:avLst/>
          </a:prstGeom>
          <a:solidFill>
            <a:srgbClr val="FF37CB">
              <a:alpha val="42999"/>
            </a:srgbClr>
          </a:solidFill>
          <a:ln w="25400" algn="ctr">
            <a:solidFill>
              <a:srgbClr val="FFFF99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Управляющая кнопка: возврат 1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51725" y="6053138"/>
            <a:ext cx="576263" cy="785812"/>
          </a:xfrm>
          <a:prstGeom prst="actionButtonReturn">
            <a:avLst/>
          </a:prstGeom>
          <a:gradFill rotWithShape="1">
            <a:gsLst>
              <a:gs pos="0">
                <a:srgbClr val="FF37CB"/>
              </a:gs>
              <a:gs pos="100000">
                <a:srgbClr val="FF37CB">
                  <a:gamma/>
                  <a:shade val="46275"/>
                  <a:invGamma/>
                </a:srgbClr>
              </a:gs>
            </a:gsLst>
            <a:lin ang="2700000" scaled="1"/>
          </a:gradFill>
          <a:ln w="25400" algn="ctr">
            <a:solidFill>
              <a:srgbClr val="FFFF99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1.66667E-6 1.11111E-6 L -0.28351 -0.2625 " pathEditMode="relative" ptsTypes="AA">
                                      <p:cBhvr>
                                        <p:cTn id="2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 0.02222 L 0.21077 -0.2717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" y="-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0.04329 L 0.39063 -0.2509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" y="-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55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latin typeface="+mn-lt"/>
              </a:rPr>
              <a:t>Как получить число </a:t>
            </a:r>
            <a:r>
              <a:rPr lang="ru-RU" sz="7200" dirty="0" smtClean="0">
                <a:solidFill>
                  <a:srgbClr val="FF0000"/>
                </a:solidFill>
                <a:latin typeface="+mn-lt"/>
              </a:rPr>
              <a:t>8</a:t>
            </a:r>
            <a:endParaRPr lang="ru-RU" sz="7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714480" y="5072074"/>
            <a:ext cx="571504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4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500694" y="5143512"/>
            <a:ext cx="571504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4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929058" y="3071810"/>
            <a:ext cx="571504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8</a:t>
            </a:r>
          </a:p>
        </p:txBody>
      </p:sp>
      <p:pic>
        <p:nvPicPr>
          <p:cNvPr id="3994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2143125"/>
            <a:ext cx="3192462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38" y="2071688"/>
            <a:ext cx="3365500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Управляющая кнопка: справка 3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162800" y="5805488"/>
            <a:ext cx="1074738" cy="936625"/>
          </a:xfrm>
          <a:prstGeom prst="actionButtonHelp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 b="1">
                <a:solidFill>
                  <a:srgbClr val="FFFFFF"/>
                </a:solidFill>
                <a:latin typeface="Constantia" pitchFamily="18" charset="0"/>
              </a:rPr>
              <a:t>А ЕЩЕ?</a:t>
            </a:r>
          </a:p>
        </p:txBody>
      </p:sp>
      <p:sp>
        <p:nvSpPr>
          <p:cNvPr id="17" name="Управляющая кнопка: возврат 1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9788" y="5948363"/>
            <a:ext cx="576262" cy="785812"/>
          </a:xfrm>
          <a:prstGeom prst="actionButtonReturn">
            <a:avLst/>
          </a:prstGeom>
          <a:gradFill rotWithShape="1">
            <a:gsLst>
              <a:gs pos="0">
                <a:srgbClr val="FF37CB"/>
              </a:gs>
              <a:gs pos="100000">
                <a:srgbClr val="FF37CB">
                  <a:gamma/>
                  <a:shade val="46275"/>
                  <a:invGamma/>
                </a:srgbClr>
              </a:gs>
            </a:gsLst>
            <a:lin ang="2700000" scaled="1"/>
          </a:gradFill>
          <a:ln w="25400" algn="ctr">
            <a:solidFill>
              <a:srgbClr val="FFFF99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Аудиоклип 4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104 0.00162 L -0.17222 -0.2923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0.2441 -0.2729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1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55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5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500"/>
                            </p:stCondLst>
                            <p:childTnLst>
                              <p:par>
                                <p:cTn id="4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latin typeface="+mn-lt"/>
              </a:rPr>
              <a:t>Как получить число </a:t>
            </a:r>
            <a:r>
              <a:rPr lang="ru-RU" sz="7200" dirty="0" smtClean="0">
                <a:solidFill>
                  <a:srgbClr val="FF0000"/>
                </a:solidFill>
                <a:latin typeface="+mn-lt"/>
              </a:rPr>
              <a:t>8</a:t>
            </a:r>
            <a:endParaRPr lang="ru-RU" sz="7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71472" y="4071942"/>
            <a:ext cx="571504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4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715140" y="4214818"/>
            <a:ext cx="571504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3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143372" y="2285992"/>
            <a:ext cx="571504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8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143108" y="4214818"/>
            <a:ext cx="571504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1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24033" r="14554" b="6451"/>
          <a:stretch>
            <a:fillRect/>
          </a:stretch>
        </p:blipFill>
        <p:spPr bwMode="auto">
          <a:xfrm>
            <a:off x="214313" y="1785938"/>
            <a:ext cx="1643062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9" name="Picture 3"/>
          <p:cNvPicPr>
            <a:picLocks noChangeAspect="1" noChangeArrowheads="1"/>
          </p:cNvPicPr>
          <p:nvPr/>
        </p:nvPicPr>
        <p:blipFill>
          <a:blip r:embed="rId3"/>
          <a:srcRect l="19164" r="11841" b="-1852"/>
          <a:stretch>
            <a:fillRect/>
          </a:stretch>
        </p:blipFill>
        <p:spPr bwMode="auto">
          <a:xfrm>
            <a:off x="5857875" y="1785938"/>
            <a:ext cx="1935163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 l="19165" r="11839" b="-1286"/>
          <a:stretch>
            <a:fillRect/>
          </a:stretch>
        </p:blipFill>
        <p:spPr bwMode="auto">
          <a:xfrm>
            <a:off x="2000250" y="1785938"/>
            <a:ext cx="1500188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0974" name="Group 14"/>
          <p:cNvGrpSpPr>
            <a:grpSpLocks/>
          </p:cNvGrpSpPr>
          <p:nvPr/>
        </p:nvGrpSpPr>
        <p:grpSpPr bwMode="auto">
          <a:xfrm>
            <a:off x="571500" y="4941888"/>
            <a:ext cx="2071688" cy="2908300"/>
            <a:chOff x="360" y="3113"/>
            <a:chExt cx="1305" cy="1832"/>
          </a:xfrm>
        </p:grpSpPr>
        <p:sp>
          <p:nvSpPr>
            <p:cNvPr id="14" name="Левая фигурная скобка 13"/>
            <p:cNvSpPr/>
            <p:nvPr/>
          </p:nvSpPr>
          <p:spPr>
            <a:xfrm rot="16200000">
              <a:off x="873" y="2816"/>
              <a:ext cx="278" cy="1305"/>
            </a:xfrm>
            <a:prstGeom prst="leftBrac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811" y="3307"/>
              <a:ext cx="360" cy="911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800" b="1" cap="all" dirty="0">
                  <a:ln w="0"/>
                  <a:solidFill>
                    <a:srgbClr val="FF0000"/>
                  </a:solidFill>
                  <a:effectLst>
                    <a:reflection blurRad="12700" stA="50000" endPos="50000" dist="5000" dir="5400000" sy="-100000" rotWithShape="0"/>
                  </a:effectLst>
                  <a:latin typeface="+mn-lt"/>
                  <a:cs typeface="+mn-cs"/>
                </a:rPr>
                <a:t>5</a:t>
              </a:r>
            </a:p>
          </p:txBody>
        </p:sp>
      </p:grpSp>
      <p:sp>
        <p:nvSpPr>
          <p:cNvPr id="31" name="Управляющая кнопка: справка 3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162800" y="5805488"/>
            <a:ext cx="1074738" cy="936625"/>
          </a:xfrm>
          <a:prstGeom prst="actionButtonHelp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 b="1">
                <a:solidFill>
                  <a:srgbClr val="FFFFFF"/>
                </a:solidFill>
                <a:latin typeface="Constantia" pitchFamily="18" charset="0"/>
              </a:rPr>
              <a:t>А ЕЩЕ?</a:t>
            </a:r>
          </a:p>
        </p:txBody>
      </p:sp>
      <p:sp>
        <p:nvSpPr>
          <p:cNvPr id="17" name="Управляющая кнопка: возврат 1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9788" y="5948363"/>
            <a:ext cx="576262" cy="785812"/>
          </a:xfrm>
          <a:prstGeom prst="actionButtonReturn">
            <a:avLst/>
          </a:prstGeom>
          <a:gradFill rotWithShape="1">
            <a:gsLst>
              <a:gs pos="0">
                <a:srgbClr val="FF37CB"/>
              </a:gs>
              <a:gs pos="100000">
                <a:srgbClr val="FF37CB">
                  <a:gamma/>
                  <a:shade val="46275"/>
                  <a:invGamma/>
                </a:srgbClr>
              </a:gs>
            </a:gsLst>
            <a:lin ang="2700000" scaled="1"/>
          </a:gradFill>
          <a:ln w="25400" algn="ctr">
            <a:solidFill>
              <a:srgbClr val="FFFF99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1.66667E-6 1.11111E-6 L -0.28351 -0.2625 " pathEditMode="relative" ptsTypes="AA"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 0.02222 L 0.21077 -0.2717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" y="-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0.04329 L 0.39063 -0.2509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" y="-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500"/>
                            </p:stCondLst>
                            <p:childTnLst>
                              <p:par>
                                <p:cTn id="35" presetID="55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5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5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0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500"/>
                            </p:stCondLst>
                            <p:childTnLst>
                              <p:par>
                                <p:cTn id="5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latin typeface="+mn-lt"/>
              </a:rPr>
              <a:t>Как получить число </a:t>
            </a:r>
            <a:r>
              <a:rPr lang="ru-RU" sz="7200" dirty="0" smtClean="0">
                <a:solidFill>
                  <a:srgbClr val="FF0000"/>
                </a:solidFill>
                <a:latin typeface="+mn-lt"/>
              </a:rPr>
              <a:t>8</a:t>
            </a:r>
            <a:endParaRPr lang="ru-RU" sz="7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71472" y="4071942"/>
            <a:ext cx="571504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3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715140" y="4214818"/>
            <a:ext cx="571504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2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143372" y="2285992"/>
            <a:ext cx="571504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8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143108" y="4071942"/>
            <a:ext cx="571504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3</a:t>
            </a:r>
          </a:p>
        </p:txBody>
      </p:sp>
      <p:pic>
        <p:nvPicPr>
          <p:cNvPr id="41992" name="Picture 3"/>
          <p:cNvPicPr>
            <a:picLocks noChangeAspect="1" noChangeArrowheads="1"/>
          </p:cNvPicPr>
          <p:nvPr/>
        </p:nvPicPr>
        <p:blipFill>
          <a:blip r:embed="rId2"/>
          <a:srcRect l="19164" r="11841" b="-1852"/>
          <a:stretch>
            <a:fillRect/>
          </a:stretch>
        </p:blipFill>
        <p:spPr bwMode="auto">
          <a:xfrm>
            <a:off x="500063" y="1643063"/>
            <a:ext cx="1500187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1998" name="Group 14"/>
          <p:cNvGrpSpPr>
            <a:grpSpLocks/>
          </p:cNvGrpSpPr>
          <p:nvPr/>
        </p:nvGrpSpPr>
        <p:grpSpPr bwMode="auto">
          <a:xfrm>
            <a:off x="566738" y="5102225"/>
            <a:ext cx="2076450" cy="2908300"/>
            <a:chOff x="357" y="3214"/>
            <a:chExt cx="1308" cy="1832"/>
          </a:xfrm>
        </p:grpSpPr>
        <p:sp>
          <p:nvSpPr>
            <p:cNvPr id="14" name="Левая фигурная скобка 13"/>
            <p:cNvSpPr/>
            <p:nvPr/>
          </p:nvSpPr>
          <p:spPr>
            <a:xfrm rot="16200000">
              <a:off x="873" y="2817"/>
              <a:ext cx="278" cy="1305"/>
            </a:xfrm>
            <a:prstGeom prst="leftBrac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3" name="Прямоугольник 14"/>
            <p:cNvSpPr/>
            <p:nvPr/>
          </p:nvSpPr>
          <p:spPr>
            <a:xfrm>
              <a:off x="810" y="3409"/>
              <a:ext cx="360" cy="911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800" b="1" cap="all" dirty="0">
                  <a:ln w="0"/>
                  <a:solidFill>
                    <a:srgbClr val="FF0000"/>
                  </a:solidFill>
                  <a:effectLst>
                    <a:reflection blurRad="12700" stA="50000" endPos="50000" dist="5000" dir="5400000" sy="-100000" rotWithShape="0"/>
                  </a:effectLst>
                  <a:latin typeface="+mn-lt"/>
                  <a:cs typeface="+mn-cs"/>
                </a:rPr>
                <a:t>6</a:t>
              </a:r>
            </a:p>
          </p:txBody>
        </p:sp>
      </p:grpSp>
      <p:pic>
        <p:nvPicPr>
          <p:cNvPr id="41995" name="Picture 3"/>
          <p:cNvPicPr>
            <a:picLocks noChangeAspect="1" noChangeArrowheads="1"/>
          </p:cNvPicPr>
          <p:nvPr/>
        </p:nvPicPr>
        <p:blipFill>
          <a:blip r:embed="rId2"/>
          <a:srcRect l="19164" r="11841" b="-1852"/>
          <a:stretch>
            <a:fillRect/>
          </a:stretch>
        </p:blipFill>
        <p:spPr bwMode="auto">
          <a:xfrm>
            <a:off x="2071688" y="1643063"/>
            <a:ext cx="1500187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80138" y="1785938"/>
            <a:ext cx="18923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Управляющая кнопка: далее 1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75688" y="6073775"/>
            <a:ext cx="400050" cy="784225"/>
          </a:xfrm>
          <a:prstGeom prst="actionButtonForwardNext">
            <a:avLst/>
          </a:prstGeom>
          <a:solidFill>
            <a:srgbClr val="FF37CB">
              <a:alpha val="42999"/>
            </a:srgbClr>
          </a:solidFill>
          <a:ln w="2540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Управляющая кнопка: назад 1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170863" y="6053138"/>
            <a:ext cx="398462" cy="785812"/>
          </a:xfrm>
          <a:prstGeom prst="actionButtonBackPrevious">
            <a:avLst/>
          </a:prstGeom>
          <a:solidFill>
            <a:srgbClr val="FF37CB">
              <a:alpha val="42999"/>
            </a:srgbClr>
          </a:solidFill>
          <a:ln w="25400" algn="ctr">
            <a:solidFill>
              <a:srgbClr val="FFFF99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Управляющая кнопка: возврат 1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51725" y="6053138"/>
            <a:ext cx="576263" cy="785812"/>
          </a:xfrm>
          <a:prstGeom prst="actionButtonReturn">
            <a:avLst/>
          </a:prstGeom>
          <a:gradFill rotWithShape="1">
            <a:gsLst>
              <a:gs pos="0">
                <a:srgbClr val="FF37CB"/>
              </a:gs>
              <a:gs pos="100000">
                <a:srgbClr val="FF37CB">
                  <a:gamma/>
                  <a:shade val="46275"/>
                  <a:invGamma/>
                </a:srgbClr>
              </a:gs>
            </a:gsLst>
            <a:lin ang="2700000" scaled="1"/>
          </a:gradFill>
          <a:ln w="25400" algn="ctr">
            <a:solidFill>
              <a:srgbClr val="FFFF99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1.66667E-6 1.11111E-6 L -0.28351 -0.2625 " pathEditMode="relative" ptsTypes="AA">
                                      <p:cBhvr>
                                        <p:cTn id="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 0.02222 L 0.21077 -0.2717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" y="-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0.04329 L 0.39063 -0.2509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" y="-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55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latin typeface="+mn-lt"/>
              </a:rPr>
              <a:t>Как получить число </a:t>
            </a:r>
            <a:r>
              <a:rPr lang="ru-RU" sz="7200" dirty="0" smtClean="0">
                <a:solidFill>
                  <a:srgbClr val="FF0000"/>
                </a:solidFill>
                <a:latin typeface="+mn-lt"/>
              </a:rPr>
              <a:t>9</a:t>
            </a:r>
            <a:endParaRPr lang="ru-RU" sz="7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714480" y="5072074"/>
            <a:ext cx="571504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7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500826" y="5072074"/>
            <a:ext cx="571504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2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929058" y="3071810"/>
            <a:ext cx="571504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9</a:t>
            </a:r>
          </a:p>
        </p:txBody>
      </p:sp>
      <p:pic>
        <p:nvPicPr>
          <p:cNvPr id="43015" name="Picture 8"/>
          <p:cNvPicPr>
            <a:picLocks noChangeAspect="1" noChangeArrowheads="1"/>
          </p:cNvPicPr>
          <p:nvPr/>
        </p:nvPicPr>
        <p:blipFill>
          <a:blip r:embed="rId3">
            <a:lum bright="20000" contrast="20000"/>
          </a:blip>
          <a:srcRect/>
          <a:stretch>
            <a:fillRect/>
          </a:stretch>
        </p:blipFill>
        <p:spPr bwMode="auto">
          <a:xfrm>
            <a:off x="214313" y="2286000"/>
            <a:ext cx="285273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4">
            <a:lum bright="20000" contrast="20000"/>
          </a:blip>
          <a:srcRect/>
          <a:stretch>
            <a:fillRect/>
          </a:stretch>
        </p:blipFill>
        <p:spPr bwMode="auto">
          <a:xfrm>
            <a:off x="6000750" y="2357438"/>
            <a:ext cx="1712913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Управляющая кнопка: справка 3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235825" y="5949950"/>
            <a:ext cx="1074738" cy="792163"/>
          </a:xfrm>
          <a:prstGeom prst="actionButtonHelp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 b="1">
                <a:solidFill>
                  <a:srgbClr val="FFFFFF"/>
                </a:solidFill>
                <a:latin typeface="Constantia" pitchFamily="18" charset="0"/>
              </a:rPr>
              <a:t>А ЕЩЕ?</a:t>
            </a:r>
          </a:p>
        </p:txBody>
      </p:sp>
      <p:sp>
        <p:nvSpPr>
          <p:cNvPr id="17" name="Управляющая кнопка: возврат 1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2813" y="6069013"/>
            <a:ext cx="576262" cy="665162"/>
          </a:xfrm>
          <a:prstGeom prst="actionButtonReturn">
            <a:avLst/>
          </a:prstGeom>
          <a:gradFill rotWithShape="1">
            <a:gsLst>
              <a:gs pos="0">
                <a:srgbClr val="FF37CB"/>
              </a:gs>
              <a:gs pos="100000">
                <a:srgbClr val="FF37CB">
                  <a:gamma/>
                  <a:shade val="46275"/>
                  <a:invGamma/>
                </a:srgbClr>
              </a:gs>
            </a:gsLst>
            <a:lin ang="2700000" scaled="1"/>
          </a:gradFill>
          <a:ln w="25400" algn="ctr">
            <a:solidFill>
              <a:srgbClr val="FFFF99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Аудиоклип 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4.44444E-6 -1.85185E-6 L 0.23628 -0.3044 " pathEditMode="relative" ptsTypes="AA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-0.2974 -0.3030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" y="-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5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latin typeface="+mn-lt"/>
              </a:rPr>
              <a:t>Как получить число </a:t>
            </a:r>
            <a:r>
              <a:rPr lang="ru-RU" sz="7200" dirty="0" smtClean="0">
                <a:solidFill>
                  <a:srgbClr val="FF0000"/>
                </a:solidFill>
                <a:latin typeface="+mn-lt"/>
              </a:rPr>
              <a:t>9</a:t>
            </a:r>
            <a:endParaRPr lang="ru-RU" sz="7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714480" y="5072074"/>
            <a:ext cx="571504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3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500694" y="5143512"/>
            <a:ext cx="571504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6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929058" y="3071810"/>
            <a:ext cx="571504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9</a:t>
            </a:r>
          </a:p>
        </p:txBody>
      </p:sp>
      <p:pic>
        <p:nvPicPr>
          <p:cNvPr id="44039" name="Picture 4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5000625" y="2071688"/>
            <a:ext cx="342900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4044" name="Group 12"/>
          <p:cNvGrpSpPr>
            <a:grpSpLocks/>
          </p:cNvGrpSpPr>
          <p:nvPr/>
        </p:nvGrpSpPr>
        <p:grpSpPr bwMode="auto">
          <a:xfrm>
            <a:off x="571500" y="1785938"/>
            <a:ext cx="3286125" cy="2805112"/>
            <a:chOff x="360" y="1125"/>
            <a:chExt cx="2070" cy="1767"/>
          </a:xfrm>
        </p:grpSpPr>
        <p:pic>
          <p:nvPicPr>
            <p:cNvPr id="13317" name="Picture 5"/>
            <p:cNvPicPr>
              <a:picLocks noChangeAspect="1" noChangeArrowheads="1"/>
            </p:cNvPicPr>
            <p:nvPr/>
          </p:nvPicPr>
          <p:blipFill>
            <a:blip r:embed="rId3">
              <a:lum bright="20000" contrast="20000"/>
            </a:blip>
            <a:srcRect/>
            <a:stretch>
              <a:fillRect/>
            </a:stretch>
          </p:blipFill>
          <p:spPr bwMode="auto">
            <a:xfrm>
              <a:off x="1260" y="1935"/>
              <a:ext cx="672" cy="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18" name="Picture 6"/>
            <p:cNvPicPr>
              <a:picLocks noChangeAspect="1" noChangeArrowheads="1"/>
            </p:cNvPicPr>
            <p:nvPr/>
          </p:nvPicPr>
          <p:blipFill>
            <a:blip r:embed="rId4">
              <a:lum bright="20000" contrast="20000"/>
            </a:blip>
            <a:srcRect/>
            <a:stretch>
              <a:fillRect/>
            </a:stretch>
          </p:blipFill>
          <p:spPr bwMode="auto">
            <a:xfrm>
              <a:off x="1665" y="1125"/>
              <a:ext cx="765" cy="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19" name="Picture 7"/>
            <p:cNvPicPr>
              <a:picLocks noChangeAspect="1" noChangeArrowheads="1"/>
            </p:cNvPicPr>
            <p:nvPr/>
          </p:nvPicPr>
          <p:blipFill>
            <a:blip r:embed="rId3">
              <a:lum bright="20000" contrast="20000"/>
            </a:blip>
            <a:srcRect/>
            <a:stretch>
              <a:fillRect/>
            </a:stretch>
          </p:blipFill>
          <p:spPr bwMode="auto">
            <a:xfrm>
              <a:off x="360" y="1125"/>
              <a:ext cx="855" cy="1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Управляющая кнопка: далее 1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75688" y="6073775"/>
            <a:ext cx="400050" cy="784225"/>
          </a:xfrm>
          <a:prstGeom prst="actionButtonForwardNext">
            <a:avLst/>
          </a:prstGeom>
          <a:solidFill>
            <a:srgbClr val="FF37CB">
              <a:alpha val="42999"/>
            </a:srgbClr>
          </a:solidFill>
          <a:ln w="2540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Управляющая кнопка: назад 1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170863" y="6053138"/>
            <a:ext cx="398462" cy="785812"/>
          </a:xfrm>
          <a:prstGeom prst="actionButtonBackPrevious">
            <a:avLst/>
          </a:prstGeom>
          <a:solidFill>
            <a:srgbClr val="FF37CB">
              <a:alpha val="42999"/>
            </a:srgbClr>
          </a:solidFill>
          <a:ln w="25400" algn="ctr">
            <a:solidFill>
              <a:srgbClr val="FFFF99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Управляющая кнопка: возврат 1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51725" y="6053138"/>
            <a:ext cx="576263" cy="785812"/>
          </a:xfrm>
          <a:prstGeom prst="actionButtonReturn">
            <a:avLst/>
          </a:prstGeom>
          <a:gradFill rotWithShape="1">
            <a:gsLst>
              <a:gs pos="0">
                <a:srgbClr val="FF37CB"/>
              </a:gs>
              <a:gs pos="100000">
                <a:srgbClr val="FF37CB">
                  <a:gamma/>
                  <a:shade val="46275"/>
                  <a:invGamma/>
                </a:srgbClr>
              </a:gs>
            </a:gsLst>
            <a:lin ang="2700000" scaled="1"/>
          </a:gradFill>
          <a:ln w="25400" algn="ctr">
            <a:solidFill>
              <a:srgbClr val="FFFF99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6.94444E-6 -3.7037E-7 L -0.17326 -0.29398 " pathEditMode="relative" ptsTypes="AA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0.2441 -0.27292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1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55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04900"/>
            <a:ext cx="4572000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/>
          <a:srcRect t="13499" r="9441"/>
          <a:stretch>
            <a:fillRect/>
          </a:stretch>
        </p:blipFill>
        <p:spPr bwMode="auto">
          <a:xfrm rot="-5724238">
            <a:off x="-263525" y="4206875"/>
            <a:ext cx="1017588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24404" y="704088"/>
            <a:ext cx="4476752" cy="258203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FFFF00"/>
                </a:solidFill>
              </a:rPr>
              <a:t>Составь математический рассказ</a:t>
            </a:r>
            <a:endParaRPr lang="ru-RU" sz="4400" b="1" dirty="0">
              <a:solidFill>
                <a:srgbClr val="FFFF00"/>
              </a:solidFill>
            </a:endParaRPr>
          </a:p>
        </p:txBody>
      </p:sp>
      <p:sp>
        <p:nvSpPr>
          <p:cNvPr id="31" name="Управляющая кнопка: справка 3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588125" y="5229225"/>
            <a:ext cx="2011363" cy="1295400"/>
          </a:xfrm>
          <a:prstGeom prst="actionButtonHelp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>
                <a:solidFill>
                  <a:srgbClr val="FFFFFF"/>
                </a:solidFill>
                <a:latin typeface="Constantia" pitchFamily="18" charset="0"/>
              </a:rPr>
              <a:t>Пример рассказа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Аудиоклип 4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3.88889E-6 3.7037E-7 L 0.00868 0.24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5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Группа 3"/>
          <p:cNvGrpSpPr>
            <a:grpSpLocks/>
          </p:cNvGrpSpPr>
          <p:nvPr/>
        </p:nvGrpSpPr>
        <p:grpSpPr bwMode="auto">
          <a:xfrm rot="451062">
            <a:off x="6084888" y="3284538"/>
            <a:ext cx="2874962" cy="2493962"/>
            <a:chOff x="1061073" y="1945940"/>
            <a:chExt cx="3465863" cy="4252903"/>
          </a:xfrm>
        </p:grpSpPr>
        <p:pic>
          <p:nvPicPr>
            <p:cNvPr id="46084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61073" y="1945940"/>
              <a:ext cx="3465863" cy="4252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085" name="Picture 2"/>
            <p:cNvPicPr>
              <a:picLocks noChangeAspect="1" noChangeArrowheads="1"/>
            </p:cNvPicPr>
            <p:nvPr/>
          </p:nvPicPr>
          <p:blipFill>
            <a:blip r:embed="rId4"/>
            <a:srcRect t="13499" r="9441"/>
            <a:stretch>
              <a:fillRect/>
            </a:stretch>
          </p:blipFill>
          <p:spPr bwMode="auto">
            <a:xfrm rot="-5724238">
              <a:off x="928385" y="4749051"/>
              <a:ext cx="772157" cy="300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63521" y="1446176"/>
            <a:ext cx="7851649" cy="5143537"/>
          </a:xfrm>
        </p:spPr>
        <p:txBody>
          <a:bodyPr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6000" dirty="0" smtClean="0">
                <a:solidFill>
                  <a:srgbClr val="FFFF00"/>
                </a:solidFill>
              </a:rPr>
              <a:t>Зайка нёс домой 6 морковок. По дороге он потерял одну. Сколько морковок зайка донёс до дома?</a:t>
            </a:r>
            <a:br>
              <a:rPr lang="ru-RU" sz="6000" dirty="0" smtClean="0">
                <a:solidFill>
                  <a:srgbClr val="FFFF00"/>
                </a:solidFill>
              </a:rPr>
            </a:br>
            <a:r>
              <a:rPr lang="ru-RU" sz="6000" dirty="0" smtClean="0">
                <a:solidFill>
                  <a:srgbClr val="FFFF00"/>
                </a:solidFill>
              </a:rPr>
              <a:t>А другую задачку составить сможешь?</a:t>
            </a:r>
            <a:br>
              <a:rPr lang="ru-RU" sz="6000" dirty="0" smtClean="0">
                <a:solidFill>
                  <a:srgbClr val="FFFF00"/>
                </a:solidFill>
              </a:rPr>
            </a:br>
            <a:endParaRPr lang="ru-RU" dirty="0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75688" y="6073775"/>
            <a:ext cx="400050" cy="784225"/>
          </a:xfrm>
          <a:prstGeom prst="actionButtonForwardNext">
            <a:avLst/>
          </a:prstGeom>
          <a:solidFill>
            <a:srgbClr val="FF37CB">
              <a:alpha val="42999"/>
            </a:srgbClr>
          </a:solidFill>
          <a:ln w="2540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Управляющая кнопка: назад 1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170863" y="6053138"/>
            <a:ext cx="398462" cy="785812"/>
          </a:xfrm>
          <a:prstGeom prst="actionButtonBackPrevious">
            <a:avLst/>
          </a:prstGeom>
          <a:solidFill>
            <a:srgbClr val="FF37CB">
              <a:alpha val="42999"/>
            </a:srgbClr>
          </a:solidFill>
          <a:ln w="25400" algn="ctr">
            <a:solidFill>
              <a:srgbClr val="FFFF99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Управляющая кнопка: возврат 1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51725" y="6053138"/>
            <a:ext cx="576263" cy="785812"/>
          </a:xfrm>
          <a:prstGeom prst="actionButtonReturn">
            <a:avLst/>
          </a:prstGeom>
          <a:gradFill rotWithShape="1">
            <a:gsLst>
              <a:gs pos="0">
                <a:srgbClr val="FF37CB"/>
              </a:gs>
              <a:gs pos="100000">
                <a:srgbClr val="FF37CB">
                  <a:gamma/>
                  <a:shade val="46275"/>
                  <a:invGamma/>
                </a:srgbClr>
              </a:gs>
            </a:gsLst>
            <a:lin ang="2700000" scaled="1"/>
          </a:gradFill>
          <a:ln w="25400" algn="ctr">
            <a:solidFill>
              <a:srgbClr val="FFFF99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Аудиоклип 4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Рисунок 7" descr="33436_QnhLtmpE9B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3813" y="0"/>
            <a:ext cx="9167813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Freeform 4"/>
          <p:cNvSpPr>
            <a:spLocks/>
          </p:cNvSpPr>
          <p:nvPr/>
        </p:nvSpPr>
        <p:spPr bwMode="auto">
          <a:xfrm>
            <a:off x="7524750" y="1196975"/>
            <a:ext cx="1247775" cy="1584325"/>
          </a:xfrm>
          <a:custGeom>
            <a:avLst/>
            <a:gdLst>
              <a:gd name="T0" fmla="*/ 0 w 786"/>
              <a:gd name="T1" fmla="*/ 998 h 998"/>
              <a:gd name="T2" fmla="*/ 181 w 786"/>
              <a:gd name="T3" fmla="*/ 907 h 998"/>
              <a:gd name="T4" fmla="*/ 408 w 786"/>
              <a:gd name="T5" fmla="*/ 725 h 998"/>
              <a:gd name="T6" fmla="*/ 726 w 786"/>
              <a:gd name="T7" fmla="*/ 226 h 998"/>
              <a:gd name="T8" fmla="*/ 771 w 786"/>
              <a:gd name="T9" fmla="*/ 0 h 9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6"/>
              <a:gd name="T16" fmla="*/ 0 h 998"/>
              <a:gd name="T17" fmla="*/ 786 w 786"/>
              <a:gd name="T18" fmla="*/ 998 h 99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6" h="998">
                <a:moveTo>
                  <a:pt x="0" y="998"/>
                </a:moveTo>
                <a:cubicBezTo>
                  <a:pt x="56" y="975"/>
                  <a:pt x="113" y="952"/>
                  <a:pt x="181" y="907"/>
                </a:cubicBezTo>
                <a:cubicBezTo>
                  <a:pt x="249" y="862"/>
                  <a:pt x="317" y="838"/>
                  <a:pt x="408" y="725"/>
                </a:cubicBezTo>
                <a:cubicBezTo>
                  <a:pt x="499" y="612"/>
                  <a:pt x="666" y="347"/>
                  <a:pt x="726" y="226"/>
                </a:cubicBezTo>
                <a:cubicBezTo>
                  <a:pt x="786" y="105"/>
                  <a:pt x="778" y="52"/>
                  <a:pt x="771" y="0"/>
                </a:cubicBezTo>
              </a:path>
            </a:pathLst>
          </a:custGeom>
          <a:noFill/>
          <a:ln w="762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44037" name="Picture 5" descr="LADYBUG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7064376" y="4738687"/>
            <a:ext cx="10350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6" descr="Рисунок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1F3E1"/>
              </a:clrFrom>
              <a:clrTo>
                <a:srgbClr val="E1F3E1">
                  <a:alpha val="0"/>
                </a:srgbClr>
              </a:clrTo>
            </a:clrChange>
          </a:blip>
          <a:srcRect t="9296" b="7355"/>
          <a:stretch>
            <a:fillRect/>
          </a:stretch>
        </p:blipFill>
        <p:spPr bwMode="auto">
          <a:xfrm rot="-10605608">
            <a:off x="7259638" y="60325"/>
            <a:ext cx="2160587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4" descr="Ins09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85938" y="4071938"/>
            <a:ext cx="3214687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14282" y="0"/>
            <a:ext cx="8091518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FF00"/>
                </a:solidFill>
              </a:rPr>
              <a:t>Здесь какая задачка прячется?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36000" y="6073775"/>
            <a:ext cx="400050" cy="784225"/>
          </a:xfrm>
          <a:prstGeom prst="actionButtonForwardNext">
            <a:avLst/>
          </a:prstGeom>
          <a:solidFill>
            <a:srgbClr val="FF37CB">
              <a:alpha val="42999"/>
            </a:srgbClr>
          </a:solidFill>
          <a:ln w="2540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Управляющая кнопка: назад 1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132763" y="6072188"/>
            <a:ext cx="398462" cy="785812"/>
          </a:xfrm>
          <a:prstGeom prst="actionButtonBackPrevious">
            <a:avLst/>
          </a:prstGeom>
          <a:solidFill>
            <a:srgbClr val="FF37CB">
              <a:alpha val="42999"/>
            </a:srgbClr>
          </a:solidFill>
          <a:ln w="25400" algn="ctr">
            <a:solidFill>
              <a:srgbClr val="FFFF99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Управляющая кнопка: возврат 16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12038" y="6053138"/>
            <a:ext cx="576262" cy="785812"/>
          </a:xfrm>
          <a:prstGeom prst="actionButtonReturn">
            <a:avLst/>
          </a:prstGeom>
          <a:gradFill rotWithShape="1">
            <a:gsLst>
              <a:gs pos="0">
                <a:srgbClr val="FF37CB"/>
              </a:gs>
              <a:gs pos="100000">
                <a:srgbClr val="FF37CB">
                  <a:gamma/>
                  <a:shade val="46275"/>
                  <a:invGamma/>
                </a:srgbClr>
              </a:gs>
            </a:gsLst>
            <a:lin ang="2700000" scaled="1"/>
          </a:gradFill>
          <a:ln w="25400" algn="ctr">
            <a:solidFill>
              <a:srgbClr val="FFFF99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Аудиоклип 5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8.33333E-7 -1.85185E-6 C -0.04705 0.07778 -0.09392 0.15556 -0.11997 0.18912 C -0.14601 0.22292 -0.1467 0.19769 -0.15625 0.20232 C -0.16597 0.20671 -0.16788 0.20857 -0.17778 0.21667 C -0.18767 0.22546 -0.20833 0.24306 -0.21615 0.25278 C -0.22413 0.2625 -0.22413 0.26621 -0.22483 0.2757 C -0.22535 0.28496 -0.22483 0.29931 -0.22066 0.30834 C -0.21649 0.31713 -0.20764 0.32361 -0.19913 0.32963 C -0.19063 0.33542 -0.16927 0.33611 -0.16927 0.34421 C -0.16927 0.35209 -0.18299 0.36991 -0.19913 0.37824 C -0.21528 0.38681 -0.24462 0.39028 -0.26545 0.39468 C -0.28646 0.39908 -0.3158 0.40347 -0.32535 0.40463 " pathEditMode="relative" rAng="0" ptsTypes="aaaaaaaaaaaA">
                                      <p:cBhvr>
                                        <p:cTn id="11" dur="2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" y="2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7.40741E-7 C -0.09497 -0.01412 -0.18976 -0.02824 -0.22674 -0.0340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" y="-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2988" y="333375"/>
            <a:ext cx="6818312" cy="701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Сколько мышек? Покажи!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477010" y="1220775"/>
            <a:ext cx="562976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9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90522" y="4703777"/>
            <a:ext cx="562975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2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072330" y="2571744"/>
            <a:ext cx="562975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135435" y="5111764"/>
            <a:ext cx="562976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5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9348" y="4727589"/>
            <a:ext cx="562975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6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286512" y="5357826"/>
            <a:ext cx="562975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4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580200" y="3957641"/>
            <a:ext cx="562974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3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051821" y="4244979"/>
            <a:ext cx="562975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8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077225" y="1938324"/>
            <a:ext cx="562975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7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681553" y="3384559"/>
            <a:ext cx="135729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10</a:t>
            </a:r>
          </a:p>
        </p:txBody>
      </p:sp>
      <p:pic>
        <p:nvPicPr>
          <p:cNvPr id="13325" name="Picture 1" descr="C:\Users\юлия\Pictures\images.jpgииии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38" y="1785938"/>
            <a:ext cx="2619375" cy="277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Управляющая кнопка: далее 1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43950" y="6073775"/>
            <a:ext cx="400050" cy="784225"/>
          </a:xfrm>
          <a:prstGeom prst="actionButtonForwardNext">
            <a:avLst/>
          </a:prstGeom>
          <a:solidFill>
            <a:srgbClr val="FF37CB">
              <a:alpha val="42999"/>
            </a:srgbClr>
          </a:solidFill>
          <a:ln w="2540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Управляющая кнопка: назад 1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239125" y="6053138"/>
            <a:ext cx="398463" cy="785812"/>
          </a:xfrm>
          <a:prstGeom prst="actionButtonBackPrevious">
            <a:avLst/>
          </a:prstGeom>
          <a:solidFill>
            <a:srgbClr val="FF37CB">
              <a:alpha val="42999"/>
            </a:srgbClr>
          </a:solidFill>
          <a:ln w="25400" algn="ctr">
            <a:solidFill>
              <a:srgbClr val="FFFF99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Управляющая кнопка: возврат 1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19988" y="6053138"/>
            <a:ext cx="576262" cy="785812"/>
          </a:xfrm>
          <a:prstGeom prst="actionButtonReturn">
            <a:avLst/>
          </a:prstGeom>
          <a:gradFill rotWithShape="1">
            <a:gsLst>
              <a:gs pos="0">
                <a:srgbClr val="FF37CB"/>
              </a:gs>
              <a:gs pos="100000">
                <a:srgbClr val="FF37CB">
                  <a:gamma/>
                  <a:shade val="46275"/>
                  <a:invGamma/>
                </a:srgbClr>
              </a:gs>
            </a:gsLst>
            <a:lin ang="2700000" scaled="1"/>
          </a:gradFill>
          <a:ln w="25400" algn="ctr">
            <a:solidFill>
              <a:srgbClr val="FFFF99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Аудиоклип 0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6 L -0.29149 -0.2310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" y="-1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1"/>
      <p:bldP spid="3" grpId="2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7" descr="Картинка 6 из 19798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71875"/>
            <a:ext cx="91440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7347" name="Group 83"/>
          <p:cNvGrpSpPr>
            <a:grpSpLocks/>
          </p:cNvGrpSpPr>
          <p:nvPr/>
        </p:nvGrpSpPr>
        <p:grpSpPr bwMode="auto">
          <a:xfrm>
            <a:off x="714375" y="3143250"/>
            <a:ext cx="2000250" cy="1047750"/>
            <a:chOff x="3312" y="1392"/>
            <a:chExt cx="2332" cy="1376"/>
          </a:xfrm>
        </p:grpSpPr>
        <p:grpSp>
          <p:nvGrpSpPr>
            <p:cNvPr id="57391" name="Group 84"/>
            <p:cNvGrpSpPr>
              <a:grpSpLocks/>
            </p:cNvGrpSpPr>
            <p:nvPr/>
          </p:nvGrpSpPr>
          <p:grpSpPr bwMode="auto">
            <a:xfrm>
              <a:off x="3360" y="1632"/>
              <a:ext cx="2152" cy="1136"/>
              <a:chOff x="3120" y="2848"/>
              <a:chExt cx="2344" cy="1088"/>
            </a:xfrm>
          </p:grpSpPr>
          <p:sp>
            <p:nvSpPr>
              <p:cNvPr id="534" name="Freeform 85"/>
              <p:cNvSpPr>
                <a:spLocks/>
              </p:cNvSpPr>
              <p:nvPr/>
            </p:nvSpPr>
            <p:spPr bwMode="auto">
              <a:xfrm>
                <a:off x="3120" y="3189"/>
                <a:ext cx="2345" cy="747"/>
              </a:xfrm>
              <a:custGeom>
                <a:avLst/>
                <a:gdLst/>
                <a:ahLst/>
                <a:cxnLst>
                  <a:cxn ang="0">
                    <a:pos x="0" y="56"/>
                  </a:cxn>
                  <a:cxn ang="0">
                    <a:pos x="272" y="392"/>
                  </a:cxn>
                  <a:cxn ang="0">
                    <a:pos x="792" y="640"/>
                  </a:cxn>
                  <a:cxn ang="0">
                    <a:pos x="1640" y="632"/>
                  </a:cxn>
                  <a:cxn ang="0">
                    <a:pos x="2080" y="392"/>
                  </a:cxn>
                  <a:cxn ang="0">
                    <a:pos x="2344" y="0"/>
                  </a:cxn>
                </a:cxnLst>
                <a:rect l="0" t="0" r="r" b="b"/>
                <a:pathLst>
                  <a:path w="2344" h="680">
                    <a:moveTo>
                      <a:pt x="0" y="56"/>
                    </a:moveTo>
                    <a:cubicBezTo>
                      <a:pt x="65" y="185"/>
                      <a:pt x="140" y="295"/>
                      <a:pt x="272" y="392"/>
                    </a:cubicBezTo>
                    <a:cubicBezTo>
                      <a:pt x="404" y="489"/>
                      <a:pt x="564" y="600"/>
                      <a:pt x="792" y="640"/>
                    </a:cubicBezTo>
                    <a:cubicBezTo>
                      <a:pt x="1020" y="680"/>
                      <a:pt x="1425" y="673"/>
                      <a:pt x="1640" y="632"/>
                    </a:cubicBezTo>
                    <a:cubicBezTo>
                      <a:pt x="1855" y="591"/>
                      <a:pt x="1963" y="497"/>
                      <a:pt x="2080" y="392"/>
                    </a:cubicBezTo>
                    <a:cubicBezTo>
                      <a:pt x="2197" y="287"/>
                      <a:pt x="2274" y="153"/>
                      <a:pt x="2344" y="0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33CCCC"/>
                  </a:gs>
                  <a:gs pos="100000">
                    <a:schemeClr val="bg1"/>
                  </a:gs>
                </a:gsLst>
                <a:lin ang="18900000" scaled="1"/>
              </a:gra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57615" name="Oval 86"/>
              <p:cNvSpPr>
                <a:spLocks noChangeArrowheads="1"/>
              </p:cNvSpPr>
              <p:nvPr/>
            </p:nvSpPr>
            <p:spPr bwMode="auto">
              <a:xfrm>
                <a:off x="3120" y="2848"/>
                <a:ext cx="2344" cy="704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pic>
            <p:nvPicPr>
              <p:cNvPr id="57616" name="Picture 87" descr="uz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568" y="3626"/>
                <a:ext cx="1496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7392" name="Group 88"/>
            <p:cNvGrpSpPr>
              <a:grpSpLocks/>
            </p:cNvGrpSpPr>
            <p:nvPr/>
          </p:nvGrpSpPr>
          <p:grpSpPr bwMode="auto">
            <a:xfrm rot="19835724" flipH="1">
              <a:off x="4368" y="1389"/>
              <a:ext cx="1131" cy="542"/>
              <a:chOff x="580" y="1584"/>
              <a:chExt cx="1580" cy="767"/>
            </a:xfrm>
          </p:grpSpPr>
          <p:sp>
            <p:nvSpPr>
              <p:cNvPr id="57578" name="Freeform 89"/>
              <p:cNvSpPr>
                <a:spLocks/>
              </p:cNvSpPr>
              <p:nvPr/>
            </p:nvSpPr>
            <p:spPr bwMode="auto">
              <a:xfrm>
                <a:off x="580" y="1808"/>
                <a:ext cx="940" cy="543"/>
              </a:xfrm>
              <a:custGeom>
                <a:avLst/>
                <a:gdLst>
                  <a:gd name="T0" fmla="*/ 116 w 940"/>
                  <a:gd name="T1" fmla="*/ 0 h 543"/>
                  <a:gd name="T2" fmla="*/ 36 w 940"/>
                  <a:gd name="T3" fmla="*/ 376 h 543"/>
                  <a:gd name="T4" fmla="*/ 332 w 940"/>
                  <a:gd name="T5" fmla="*/ 520 h 543"/>
                  <a:gd name="T6" fmla="*/ 940 w 940"/>
                  <a:gd name="T7" fmla="*/ 512 h 5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40"/>
                  <a:gd name="T13" fmla="*/ 0 h 543"/>
                  <a:gd name="T14" fmla="*/ 940 w 940"/>
                  <a:gd name="T15" fmla="*/ 543 h 5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40" h="543">
                    <a:moveTo>
                      <a:pt x="116" y="0"/>
                    </a:moveTo>
                    <a:cubicBezTo>
                      <a:pt x="103" y="63"/>
                      <a:pt x="0" y="289"/>
                      <a:pt x="36" y="376"/>
                    </a:cubicBezTo>
                    <a:cubicBezTo>
                      <a:pt x="72" y="463"/>
                      <a:pt x="181" y="497"/>
                      <a:pt x="332" y="520"/>
                    </a:cubicBezTo>
                    <a:cubicBezTo>
                      <a:pt x="483" y="543"/>
                      <a:pt x="813" y="514"/>
                      <a:pt x="940" y="512"/>
                    </a:cubicBezTo>
                  </a:path>
                </a:pathLst>
              </a:custGeom>
              <a:gradFill rotWithShape="1">
                <a:gsLst>
                  <a:gs pos="0">
                    <a:srgbClr val="00CC00"/>
                  </a:gs>
                  <a:gs pos="50000">
                    <a:srgbClr val="008000"/>
                  </a:gs>
                  <a:gs pos="100000">
                    <a:srgbClr val="00CC00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grpSp>
            <p:nvGrpSpPr>
              <p:cNvPr id="57579" name="Group 90"/>
              <p:cNvGrpSpPr>
                <a:grpSpLocks/>
              </p:cNvGrpSpPr>
              <p:nvPr/>
            </p:nvGrpSpPr>
            <p:grpSpPr bwMode="auto">
              <a:xfrm>
                <a:off x="704" y="1584"/>
                <a:ext cx="1456" cy="756"/>
                <a:chOff x="704" y="1584"/>
                <a:chExt cx="1456" cy="756"/>
              </a:xfrm>
            </p:grpSpPr>
            <p:sp>
              <p:nvSpPr>
                <p:cNvPr id="57612" name="Freeform 91"/>
                <p:cNvSpPr>
                  <a:spLocks/>
                </p:cNvSpPr>
                <p:nvPr/>
              </p:nvSpPr>
              <p:spPr bwMode="auto">
                <a:xfrm>
                  <a:off x="704" y="1632"/>
                  <a:ext cx="1440" cy="708"/>
                </a:xfrm>
                <a:custGeom>
                  <a:avLst/>
                  <a:gdLst>
                    <a:gd name="T0" fmla="*/ 0 w 1440"/>
                    <a:gd name="T1" fmla="*/ 176 h 708"/>
                    <a:gd name="T2" fmla="*/ 360 w 1440"/>
                    <a:gd name="T3" fmla="*/ 608 h 708"/>
                    <a:gd name="T4" fmla="*/ 848 w 1440"/>
                    <a:gd name="T5" fmla="*/ 680 h 708"/>
                    <a:gd name="T6" fmla="*/ 1272 w 1440"/>
                    <a:gd name="T7" fmla="*/ 440 h 708"/>
                    <a:gd name="T8" fmla="*/ 1440 w 1440"/>
                    <a:gd name="T9" fmla="*/ 0 h 7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40"/>
                    <a:gd name="T16" fmla="*/ 0 h 708"/>
                    <a:gd name="T17" fmla="*/ 1440 w 1440"/>
                    <a:gd name="T18" fmla="*/ 708 h 7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40" h="708">
                      <a:moveTo>
                        <a:pt x="0" y="176"/>
                      </a:moveTo>
                      <a:cubicBezTo>
                        <a:pt x="57" y="248"/>
                        <a:pt x="219" y="524"/>
                        <a:pt x="360" y="608"/>
                      </a:cubicBezTo>
                      <a:cubicBezTo>
                        <a:pt x="501" y="692"/>
                        <a:pt x="696" y="708"/>
                        <a:pt x="848" y="680"/>
                      </a:cubicBezTo>
                      <a:cubicBezTo>
                        <a:pt x="1000" y="652"/>
                        <a:pt x="1173" y="553"/>
                        <a:pt x="1272" y="440"/>
                      </a:cubicBezTo>
                      <a:cubicBezTo>
                        <a:pt x="1371" y="327"/>
                        <a:pt x="1405" y="92"/>
                        <a:pt x="1440" y="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FF9999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onstantia" pitchFamily="18" charset="0"/>
                  </a:endParaRPr>
                </a:p>
              </p:txBody>
            </p:sp>
            <p:sp>
              <p:nvSpPr>
                <p:cNvPr id="57613" name="Freeform 92"/>
                <p:cNvSpPr>
                  <a:spLocks/>
                </p:cNvSpPr>
                <p:nvPr/>
              </p:nvSpPr>
              <p:spPr bwMode="auto">
                <a:xfrm>
                  <a:off x="712" y="1584"/>
                  <a:ext cx="1448" cy="216"/>
                </a:xfrm>
                <a:custGeom>
                  <a:avLst/>
                  <a:gdLst>
                    <a:gd name="T0" fmla="*/ 0 w 1448"/>
                    <a:gd name="T1" fmla="*/ 216 h 216"/>
                    <a:gd name="T2" fmla="*/ 424 w 1448"/>
                    <a:gd name="T3" fmla="*/ 120 h 216"/>
                    <a:gd name="T4" fmla="*/ 816 w 1448"/>
                    <a:gd name="T5" fmla="*/ 40 h 216"/>
                    <a:gd name="T6" fmla="*/ 880 w 1448"/>
                    <a:gd name="T7" fmla="*/ 96 h 216"/>
                    <a:gd name="T8" fmla="*/ 952 w 1448"/>
                    <a:gd name="T9" fmla="*/ 0 h 216"/>
                    <a:gd name="T10" fmla="*/ 1448 w 1448"/>
                    <a:gd name="T11" fmla="*/ 48 h 21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48"/>
                    <a:gd name="T19" fmla="*/ 0 h 216"/>
                    <a:gd name="T20" fmla="*/ 1448 w 1448"/>
                    <a:gd name="T21" fmla="*/ 216 h 21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48" h="216">
                      <a:moveTo>
                        <a:pt x="0" y="216"/>
                      </a:moveTo>
                      <a:lnTo>
                        <a:pt x="424" y="120"/>
                      </a:lnTo>
                      <a:lnTo>
                        <a:pt x="816" y="40"/>
                      </a:lnTo>
                      <a:lnTo>
                        <a:pt x="880" y="96"/>
                      </a:lnTo>
                      <a:lnTo>
                        <a:pt x="952" y="0"/>
                      </a:lnTo>
                      <a:lnTo>
                        <a:pt x="1448" y="48"/>
                      </a:lnTo>
                    </a:path>
                  </a:pathLst>
                </a:custGeom>
                <a:gradFill rotWithShape="1">
                  <a:gsLst>
                    <a:gs pos="0">
                      <a:srgbClr val="FF9999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onstantia" pitchFamily="18" charset="0"/>
                  </a:endParaRPr>
                </a:p>
              </p:txBody>
            </p:sp>
          </p:grpSp>
          <p:sp>
            <p:nvSpPr>
              <p:cNvPr id="57580" name="Freeform 93"/>
              <p:cNvSpPr>
                <a:spLocks/>
              </p:cNvSpPr>
              <p:nvPr/>
            </p:nvSpPr>
            <p:spPr bwMode="auto">
              <a:xfrm>
                <a:off x="665" y="1799"/>
                <a:ext cx="341" cy="534"/>
              </a:xfrm>
              <a:custGeom>
                <a:avLst/>
                <a:gdLst>
                  <a:gd name="T0" fmla="*/ 40 w 341"/>
                  <a:gd name="T1" fmla="*/ 7 h 534"/>
                  <a:gd name="T2" fmla="*/ 31 w 341"/>
                  <a:gd name="T3" fmla="*/ 180 h 534"/>
                  <a:gd name="T4" fmla="*/ 10 w 341"/>
                  <a:gd name="T5" fmla="*/ 382 h 534"/>
                  <a:gd name="T6" fmla="*/ 34 w 341"/>
                  <a:gd name="T7" fmla="*/ 466 h 534"/>
                  <a:gd name="T8" fmla="*/ 217 w 341"/>
                  <a:gd name="T9" fmla="*/ 514 h 534"/>
                  <a:gd name="T10" fmla="*/ 340 w 341"/>
                  <a:gd name="T11" fmla="*/ 517 h 534"/>
                  <a:gd name="T12" fmla="*/ 223 w 341"/>
                  <a:gd name="T13" fmla="*/ 409 h 534"/>
                  <a:gd name="T14" fmla="*/ 178 w 341"/>
                  <a:gd name="T15" fmla="*/ 307 h 534"/>
                  <a:gd name="T16" fmla="*/ 124 w 341"/>
                  <a:gd name="T17" fmla="*/ 214 h 534"/>
                  <a:gd name="T18" fmla="*/ 88 w 341"/>
                  <a:gd name="T19" fmla="*/ 136 h 534"/>
                  <a:gd name="T20" fmla="*/ 49 w 341"/>
                  <a:gd name="T21" fmla="*/ 43 h 534"/>
                  <a:gd name="T22" fmla="*/ 106 w 341"/>
                  <a:gd name="T23" fmla="*/ 295 h 534"/>
                  <a:gd name="T24" fmla="*/ 142 w 341"/>
                  <a:gd name="T25" fmla="*/ 379 h 534"/>
                  <a:gd name="T26" fmla="*/ 151 w 341"/>
                  <a:gd name="T27" fmla="*/ 496 h 534"/>
                  <a:gd name="T28" fmla="*/ 61 w 341"/>
                  <a:gd name="T29" fmla="*/ 475 h 534"/>
                  <a:gd name="T30" fmla="*/ 49 w 341"/>
                  <a:gd name="T31" fmla="*/ 451 h 534"/>
                  <a:gd name="T32" fmla="*/ 58 w 341"/>
                  <a:gd name="T33" fmla="*/ 406 h 534"/>
                  <a:gd name="T34" fmla="*/ 37 w 341"/>
                  <a:gd name="T35" fmla="*/ 304 h 534"/>
                  <a:gd name="T36" fmla="*/ 73 w 341"/>
                  <a:gd name="T37" fmla="*/ 244 h 534"/>
                  <a:gd name="T38" fmla="*/ 61 w 341"/>
                  <a:gd name="T39" fmla="*/ 136 h 534"/>
                  <a:gd name="T40" fmla="*/ 40 w 341"/>
                  <a:gd name="T41" fmla="*/ 7 h 53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41"/>
                  <a:gd name="T64" fmla="*/ 0 h 534"/>
                  <a:gd name="T65" fmla="*/ 341 w 341"/>
                  <a:gd name="T66" fmla="*/ 534 h 53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41" h="534">
                    <a:moveTo>
                      <a:pt x="40" y="7"/>
                    </a:moveTo>
                    <a:cubicBezTo>
                      <a:pt x="35" y="14"/>
                      <a:pt x="36" y="118"/>
                      <a:pt x="31" y="180"/>
                    </a:cubicBezTo>
                    <a:cubicBezTo>
                      <a:pt x="26" y="242"/>
                      <a:pt x="9" y="334"/>
                      <a:pt x="10" y="382"/>
                    </a:cubicBezTo>
                    <a:cubicBezTo>
                      <a:pt x="11" y="430"/>
                      <a:pt x="0" y="444"/>
                      <a:pt x="34" y="466"/>
                    </a:cubicBezTo>
                    <a:cubicBezTo>
                      <a:pt x="68" y="488"/>
                      <a:pt x="166" y="505"/>
                      <a:pt x="217" y="514"/>
                    </a:cubicBezTo>
                    <a:cubicBezTo>
                      <a:pt x="268" y="523"/>
                      <a:pt x="339" y="534"/>
                      <a:pt x="340" y="517"/>
                    </a:cubicBezTo>
                    <a:cubicBezTo>
                      <a:pt x="341" y="500"/>
                      <a:pt x="250" y="444"/>
                      <a:pt x="223" y="409"/>
                    </a:cubicBezTo>
                    <a:cubicBezTo>
                      <a:pt x="196" y="374"/>
                      <a:pt x="194" y="339"/>
                      <a:pt x="178" y="307"/>
                    </a:cubicBezTo>
                    <a:cubicBezTo>
                      <a:pt x="162" y="275"/>
                      <a:pt x="139" y="243"/>
                      <a:pt x="124" y="214"/>
                    </a:cubicBezTo>
                    <a:cubicBezTo>
                      <a:pt x="109" y="185"/>
                      <a:pt x="100" y="164"/>
                      <a:pt x="88" y="136"/>
                    </a:cubicBezTo>
                    <a:cubicBezTo>
                      <a:pt x="76" y="108"/>
                      <a:pt x="46" y="17"/>
                      <a:pt x="49" y="43"/>
                    </a:cubicBezTo>
                    <a:cubicBezTo>
                      <a:pt x="52" y="69"/>
                      <a:pt x="91" y="239"/>
                      <a:pt x="106" y="295"/>
                    </a:cubicBezTo>
                    <a:cubicBezTo>
                      <a:pt x="121" y="351"/>
                      <a:pt x="135" y="346"/>
                      <a:pt x="142" y="379"/>
                    </a:cubicBezTo>
                    <a:cubicBezTo>
                      <a:pt x="149" y="412"/>
                      <a:pt x="164" y="480"/>
                      <a:pt x="151" y="496"/>
                    </a:cubicBezTo>
                    <a:cubicBezTo>
                      <a:pt x="138" y="512"/>
                      <a:pt x="78" y="482"/>
                      <a:pt x="61" y="475"/>
                    </a:cubicBezTo>
                    <a:cubicBezTo>
                      <a:pt x="44" y="468"/>
                      <a:pt x="49" y="462"/>
                      <a:pt x="49" y="451"/>
                    </a:cubicBezTo>
                    <a:cubicBezTo>
                      <a:pt x="49" y="440"/>
                      <a:pt x="60" y="430"/>
                      <a:pt x="58" y="406"/>
                    </a:cubicBezTo>
                    <a:cubicBezTo>
                      <a:pt x="56" y="382"/>
                      <a:pt x="35" y="331"/>
                      <a:pt x="37" y="304"/>
                    </a:cubicBezTo>
                    <a:cubicBezTo>
                      <a:pt x="39" y="277"/>
                      <a:pt x="69" y="272"/>
                      <a:pt x="73" y="244"/>
                    </a:cubicBezTo>
                    <a:cubicBezTo>
                      <a:pt x="77" y="216"/>
                      <a:pt x="66" y="175"/>
                      <a:pt x="61" y="136"/>
                    </a:cubicBezTo>
                    <a:cubicBezTo>
                      <a:pt x="56" y="97"/>
                      <a:pt x="45" y="0"/>
                      <a:pt x="40" y="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66"/>
                  </a:gs>
                  <a:gs pos="50000">
                    <a:srgbClr val="FFFF00"/>
                  </a:gs>
                  <a:gs pos="100000">
                    <a:srgbClr val="FFFF66"/>
                  </a:gs>
                </a:gsLst>
                <a:lin ang="18900000" scaled="1"/>
              </a:gradFill>
              <a:ln w="9525">
                <a:noFill/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581" name="Freeform 94"/>
              <p:cNvSpPr>
                <a:spLocks/>
              </p:cNvSpPr>
              <p:nvPr/>
            </p:nvSpPr>
            <p:spPr bwMode="auto">
              <a:xfrm>
                <a:off x="962" y="1824"/>
                <a:ext cx="33" cy="108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582" name="Freeform 95"/>
              <p:cNvSpPr>
                <a:spLocks/>
              </p:cNvSpPr>
              <p:nvPr/>
            </p:nvSpPr>
            <p:spPr bwMode="auto">
              <a:xfrm rot="1073818">
                <a:off x="1040" y="1818"/>
                <a:ext cx="27" cy="99"/>
              </a:xfrm>
              <a:custGeom>
                <a:avLst/>
                <a:gdLst>
                  <a:gd name="T0" fmla="*/ 13 w 33"/>
                  <a:gd name="T1" fmla="*/ 6 h 108"/>
                  <a:gd name="T2" fmla="*/ 1 w 33"/>
                  <a:gd name="T3" fmla="*/ 44 h 108"/>
                  <a:gd name="T4" fmla="*/ 8 w 33"/>
                  <a:gd name="T5" fmla="*/ 94 h 108"/>
                  <a:gd name="T6" fmla="*/ 25 w 33"/>
                  <a:gd name="T7" fmla="*/ 74 h 108"/>
                  <a:gd name="T8" fmla="*/ 13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583" name="Freeform 96"/>
              <p:cNvSpPr>
                <a:spLocks/>
              </p:cNvSpPr>
              <p:nvPr/>
            </p:nvSpPr>
            <p:spPr bwMode="auto">
              <a:xfrm rot="-365830">
                <a:off x="1124" y="1818"/>
                <a:ext cx="27" cy="99"/>
              </a:xfrm>
              <a:custGeom>
                <a:avLst/>
                <a:gdLst>
                  <a:gd name="T0" fmla="*/ 13 w 33"/>
                  <a:gd name="T1" fmla="*/ 6 h 108"/>
                  <a:gd name="T2" fmla="*/ 1 w 33"/>
                  <a:gd name="T3" fmla="*/ 44 h 108"/>
                  <a:gd name="T4" fmla="*/ 8 w 33"/>
                  <a:gd name="T5" fmla="*/ 94 h 108"/>
                  <a:gd name="T6" fmla="*/ 25 w 33"/>
                  <a:gd name="T7" fmla="*/ 74 h 108"/>
                  <a:gd name="T8" fmla="*/ 13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584" name="Freeform 97"/>
              <p:cNvSpPr>
                <a:spLocks/>
              </p:cNvSpPr>
              <p:nvPr/>
            </p:nvSpPr>
            <p:spPr bwMode="auto">
              <a:xfrm rot="-365830">
                <a:off x="1100" y="1962"/>
                <a:ext cx="27" cy="99"/>
              </a:xfrm>
              <a:custGeom>
                <a:avLst/>
                <a:gdLst>
                  <a:gd name="T0" fmla="*/ 13 w 33"/>
                  <a:gd name="T1" fmla="*/ 6 h 108"/>
                  <a:gd name="T2" fmla="*/ 1 w 33"/>
                  <a:gd name="T3" fmla="*/ 44 h 108"/>
                  <a:gd name="T4" fmla="*/ 8 w 33"/>
                  <a:gd name="T5" fmla="*/ 94 h 108"/>
                  <a:gd name="T6" fmla="*/ 25 w 33"/>
                  <a:gd name="T7" fmla="*/ 74 h 108"/>
                  <a:gd name="T8" fmla="*/ 13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585" name="Freeform 98"/>
              <p:cNvSpPr>
                <a:spLocks/>
              </p:cNvSpPr>
              <p:nvPr/>
            </p:nvSpPr>
            <p:spPr bwMode="auto">
              <a:xfrm flipH="1">
                <a:off x="1168" y="1956"/>
                <a:ext cx="28" cy="99"/>
              </a:xfrm>
              <a:custGeom>
                <a:avLst/>
                <a:gdLst>
                  <a:gd name="T0" fmla="*/ 14 w 33"/>
                  <a:gd name="T1" fmla="*/ 6 h 108"/>
                  <a:gd name="T2" fmla="*/ 1 w 33"/>
                  <a:gd name="T3" fmla="*/ 44 h 108"/>
                  <a:gd name="T4" fmla="*/ 8 w 33"/>
                  <a:gd name="T5" fmla="*/ 94 h 108"/>
                  <a:gd name="T6" fmla="*/ 26 w 33"/>
                  <a:gd name="T7" fmla="*/ 74 h 108"/>
                  <a:gd name="T8" fmla="*/ 14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586" name="Freeform 99"/>
              <p:cNvSpPr>
                <a:spLocks/>
              </p:cNvSpPr>
              <p:nvPr/>
            </p:nvSpPr>
            <p:spPr bwMode="auto">
              <a:xfrm rot="560819">
                <a:off x="1196" y="1815"/>
                <a:ext cx="27" cy="99"/>
              </a:xfrm>
              <a:custGeom>
                <a:avLst/>
                <a:gdLst>
                  <a:gd name="T0" fmla="*/ 13 w 33"/>
                  <a:gd name="T1" fmla="*/ 6 h 108"/>
                  <a:gd name="T2" fmla="*/ 1 w 33"/>
                  <a:gd name="T3" fmla="*/ 44 h 108"/>
                  <a:gd name="T4" fmla="*/ 8 w 33"/>
                  <a:gd name="T5" fmla="*/ 94 h 108"/>
                  <a:gd name="T6" fmla="*/ 25 w 33"/>
                  <a:gd name="T7" fmla="*/ 74 h 108"/>
                  <a:gd name="T8" fmla="*/ 13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587" name="Freeform 100"/>
              <p:cNvSpPr>
                <a:spLocks/>
              </p:cNvSpPr>
              <p:nvPr/>
            </p:nvSpPr>
            <p:spPr bwMode="auto">
              <a:xfrm>
                <a:off x="714" y="1587"/>
                <a:ext cx="1302" cy="234"/>
              </a:xfrm>
              <a:custGeom>
                <a:avLst/>
                <a:gdLst>
                  <a:gd name="T0" fmla="*/ 0 w 1302"/>
                  <a:gd name="T1" fmla="*/ 213 h 234"/>
                  <a:gd name="T2" fmla="*/ 816 w 1302"/>
                  <a:gd name="T3" fmla="*/ 42 h 234"/>
                  <a:gd name="T4" fmla="*/ 873 w 1302"/>
                  <a:gd name="T5" fmla="*/ 108 h 234"/>
                  <a:gd name="T6" fmla="*/ 951 w 1302"/>
                  <a:gd name="T7" fmla="*/ 0 h 234"/>
                  <a:gd name="T8" fmla="*/ 1237 w 1302"/>
                  <a:gd name="T9" fmla="*/ 27 h 234"/>
                  <a:gd name="T10" fmla="*/ 1302 w 1302"/>
                  <a:gd name="T11" fmla="*/ 90 h 234"/>
                  <a:gd name="T12" fmla="*/ 6 w 1302"/>
                  <a:gd name="T13" fmla="*/ 234 h 2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02"/>
                  <a:gd name="T22" fmla="*/ 0 h 234"/>
                  <a:gd name="T23" fmla="*/ 1302 w 1302"/>
                  <a:gd name="T24" fmla="*/ 234 h 2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02" h="234">
                    <a:moveTo>
                      <a:pt x="0" y="213"/>
                    </a:moveTo>
                    <a:lnTo>
                      <a:pt x="816" y="42"/>
                    </a:lnTo>
                    <a:lnTo>
                      <a:pt x="873" y="108"/>
                    </a:lnTo>
                    <a:lnTo>
                      <a:pt x="951" y="0"/>
                    </a:lnTo>
                    <a:lnTo>
                      <a:pt x="1237" y="27"/>
                    </a:lnTo>
                    <a:lnTo>
                      <a:pt x="1302" y="90"/>
                    </a:lnTo>
                    <a:lnTo>
                      <a:pt x="6" y="234"/>
                    </a:lnTo>
                  </a:path>
                </a:pathLst>
              </a:custGeom>
              <a:gradFill rotWithShape="1"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0000"/>
                  </a:gs>
                </a:gsLst>
                <a:lin ang="5400000" scaled="1"/>
              </a:gradFill>
              <a:ln w="9525">
                <a:noFill/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588" name="Freeform 101"/>
              <p:cNvSpPr>
                <a:spLocks/>
              </p:cNvSpPr>
              <p:nvPr/>
            </p:nvSpPr>
            <p:spPr bwMode="auto">
              <a:xfrm rot="-1149410">
                <a:off x="1817" y="1752"/>
                <a:ext cx="27" cy="99"/>
              </a:xfrm>
              <a:custGeom>
                <a:avLst/>
                <a:gdLst>
                  <a:gd name="T0" fmla="*/ 13 w 33"/>
                  <a:gd name="T1" fmla="*/ 6 h 108"/>
                  <a:gd name="T2" fmla="*/ 1 w 33"/>
                  <a:gd name="T3" fmla="*/ 44 h 108"/>
                  <a:gd name="T4" fmla="*/ 8 w 33"/>
                  <a:gd name="T5" fmla="*/ 94 h 108"/>
                  <a:gd name="T6" fmla="*/ 25 w 33"/>
                  <a:gd name="T7" fmla="*/ 74 h 108"/>
                  <a:gd name="T8" fmla="*/ 13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589" name="Freeform 102"/>
              <p:cNvSpPr>
                <a:spLocks/>
              </p:cNvSpPr>
              <p:nvPr/>
            </p:nvSpPr>
            <p:spPr bwMode="auto">
              <a:xfrm rot="20450590" flipH="1">
                <a:off x="1846" y="1641"/>
                <a:ext cx="28" cy="99"/>
              </a:xfrm>
              <a:custGeom>
                <a:avLst/>
                <a:gdLst>
                  <a:gd name="T0" fmla="*/ 14 w 33"/>
                  <a:gd name="T1" fmla="*/ 6 h 108"/>
                  <a:gd name="T2" fmla="*/ 1 w 33"/>
                  <a:gd name="T3" fmla="*/ 44 h 108"/>
                  <a:gd name="T4" fmla="*/ 8 w 33"/>
                  <a:gd name="T5" fmla="*/ 94 h 108"/>
                  <a:gd name="T6" fmla="*/ 26 w 33"/>
                  <a:gd name="T7" fmla="*/ 74 h 108"/>
                  <a:gd name="T8" fmla="*/ 14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590" name="Freeform 103"/>
              <p:cNvSpPr>
                <a:spLocks/>
              </p:cNvSpPr>
              <p:nvPr/>
            </p:nvSpPr>
            <p:spPr bwMode="auto">
              <a:xfrm rot="-1149410">
                <a:off x="1724" y="1731"/>
                <a:ext cx="27" cy="99"/>
              </a:xfrm>
              <a:custGeom>
                <a:avLst/>
                <a:gdLst>
                  <a:gd name="T0" fmla="*/ 13 w 33"/>
                  <a:gd name="T1" fmla="*/ 6 h 108"/>
                  <a:gd name="T2" fmla="*/ 1 w 33"/>
                  <a:gd name="T3" fmla="*/ 44 h 108"/>
                  <a:gd name="T4" fmla="*/ 8 w 33"/>
                  <a:gd name="T5" fmla="*/ 94 h 108"/>
                  <a:gd name="T6" fmla="*/ 25 w 33"/>
                  <a:gd name="T7" fmla="*/ 74 h 108"/>
                  <a:gd name="T8" fmla="*/ 13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591" name="Freeform 104"/>
              <p:cNvSpPr>
                <a:spLocks/>
              </p:cNvSpPr>
              <p:nvPr/>
            </p:nvSpPr>
            <p:spPr bwMode="auto">
              <a:xfrm rot="-1149410">
                <a:off x="1835" y="1926"/>
                <a:ext cx="27" cy="99"/>
              </a:xfrm>
              <a:custGeom>
                <a:avLst/>
                <a:gdLst>
                  <a:gd name="T0" fmla="*/ 13 w 33"/>
                  <a:gd name="T1" fmla="*/ 6 h 108"/>
                  <a:gd name="T2" fmla="*/ 1 w 33"/>
                  <a:gd name="T3" fmla="*/ 44 h 108"/>
                  <a:gd name="T4" fmla="*/ 8 w 33"/>
                  <a:gd name="T5" fmla="*/ 94 h 108"/>
                  <a:gd name="T6" fmla="*/ 25 w 33"/>
                  <a:gd name="T7" fmla="*/ 74 h 108"/>
                  <a:gd name="T8" fmla="*/ 13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592" name="Freeform 105"/>
              <p:cNvSpPr>
                <a:spLocks/>
              </p:cNvSpPr>
              <p:nvPr/>
            </p:nvSpPr>
            <p:spPr bwMode="auto">
              <a:xfrm rot="-1149410">
                <a:off x="1760" y="1953"/>
                <a:ext cx="27" cy="99"/>
              </a:xfrm>
              <a:custGeom>
                <a:avLst/>
                <a:gdLst>
                  <a:gd name="T0" fmla="*/ 13 w 33"/>
                  <a:gd name="T1" fmla="*/ 6 h 108"/>
                  <a:gd name="T2" fmla="*/ 1 w 33"/>
                  <a:gd name="T3" fmla="*/ 44 h 108"/>
                  <a:gd name="T4" fmla="*/ 8 w 33"/>
                  <a:gd name="T5" fmla="*/ 94 h 108"/>
                  <a:gd name="T6" fmla="*/ 25 w 33"/>
                  <a:gd name="T7" fmla="*/ 74 h 108"/>
                  <a:gd name="T8" fmla="*/ 13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593" name="Freeform 106"/>
              <p:cNvSpPr>
                <a:spLocks/>
              </p:cNvSpPr>
              <p:nvPr/>
            </p:nvSpPr>
            <p:spPr bwMode="auto">
              <a:xfrm rot="-1149410">
                <a:off x="1679" y="1989"/>
                <a:ext cx="27" cy="99"/>
              </a:xfrm>
              <a:custGeom>
                <a:avLst/>
                <a:gdLst>
                  <a:gd name="T0" fmla="*/ 13 w 33"/>
                  <a:gd name="T1" fmla="*/ 6 h 108"/>
                  <a:gd name="T2" fmla="*/ 1 w 33"/>
                  <a:gd name="T3" fmla="*/ 44 h 108"/>
                  <a:gd name="T4" fmla="*/ 8 w 33"/>
                  <a:gd name="T5" fmla="*/ 94 h 108"/>
                  <a:gd name="T6" fmla="*/ 25 w 33"/>
                  <a:gd name="T7" fmla="*/ 74 h 108"/>
                  <a:gd name="T8" fmla="*/ 13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594" name="Freeform 107"/>
              <p:cNvSpPr>
                <a:spLocks/>
              </p:cNvSpPr>
              <p:nvPr/>
            </p:nvSpPr>
            <p:spPr bwMode="auto">
              <a:xfrm rot="-1149410">
                <a:off x="1601" y="2028"/>
                <a:ext cx="27" cy="99"/>
              </a:xfrm>
              <a:custGeom>
                <a:avLst/>
                <a:gdLst>
                  <a:gd name="T0" fmla="*/ 13 w 33"/>
                  <a:gd name="T1" fmla="*/ 6 h 108"/>
                  <a:gd name="T2" fmla="*/ 1 w 33"/>
                  <a:gd name="T3" fmla="*/ 44 h 108"/>
                  <a:gd name="T4" fmla="*/ 8 w 33"/>
                  <a:gd name="T5" fmla="*/ 94 h 108"/>
                  <a:gd name="T6" fmla="*/ 25 w 33"/>
                  <a:gd name="T7" fmla="*/ 74 h 108"/>
                  <a:gd name="T8" fmla="*/ 13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595" name="Freeform 108"/>
              <p:cNvSpPr>
                <a:spLocks/>
              </p:cNvSpPr>
              <p:nvPr/>
            </p:nvSpPr>
            <p:spPr bwMode="auto">
              <a:xfrm rot="-1149410">
                <a:off x="1532" y="2040"/>
                <a:ext cx="27" cy="99"/>
              </a:xfrm>
              <a:custGeom>
                <a:avLst/>
                <a:gdLst>
                  <a:gd name="T0" fmla="*/ 13 w 33"/>
                  <a:gd name="T1" fmla="*/ 6 h 108"/>
                  <a:gd name="T2" fmla="*/ 1 w 33"/>
                  <a:gd name="T3" fmla="*/ 44 h 108"/>
                  <a:gd name="T4" fmla="*/ 8 w 33"/>
                  <a:gd name="T5" fmla="*/ 94 h 108"/>
                  <a:gd name="T6" fmla="*/ 25 w 33"/>
                  <a:gd name="T7" fmla="*/ 74 h 108"/>
                  <a:gd name="T8" fmla="*/ 13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596" name="Freeform 109"/>
              <p:cNvSpPr>
                <a:spLocks/>
              </p:cNvSpPr>
              <p:nvPr/>
            </p:nvSpPr>
            <p:spPr bwMode="auto">
              <a:xfrm flipH="1">
                <a:off x="1228" y="2064"/>
                <a:ext cx="40" cy="99"/>
              </a:xfrm>
              <a:custGeom>
                <a:avLst/>
                <a:gdLst>
                  <a:gd name="T0" fmla="*/ 19 w 33"/>
                  <a:gd name="T1" fmla="*/ 6 h 108"/>
                  <a:gd name="T2" fmla="*/ 1 w 33"/>
                  <a:gd name="T3" fmla="*/ 44 h 108"/>
                  <a:gd name="T4" fmla="*/ 12 w 33"/>
                  <a:gd name="T5" fmla="*/ 94 h 108"/>
                  <a:gd name="T6" fmla="*/ 38 w 33"/>
                  <a:gd name="T7" fmla="*/ 74 h 108"/>
                  <a:gd name="T8" fmla="*/ 19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597" name="Freeform 110"/>
              <p:cNvSpPr>
                <a:spLocks/>
              </p:cNvSpPr>
              <p:nvPr/>
            </p:nvSpPr>
            <p:spPr bwMode="auto">
              <a:xfrm flipH="1">
                <a:off x="1306" y="2064"/>
                <a:ext cx="40" cy="99"/>
              </a:xfrm>
              <a:custGeom>
                <a:avLst/>
                <a:gdLst>
                  <a:gd name="T0" fmla="*/ 19 w 33"/>
                  <a:gd name="T1" fmla="*/ 6 h 108"/>
                  <a:gd name="T2" fmla="*/ 1 w 33"/>
                  <a:gd name="T3" fmla="*/ 44 h 108"/>
                  <a:gd name="T4" fmla="*/ 12 w 33"/>
                  <a:gd name="T5" fmla="*/ 94 h 108"/>
                  <a:gd name="T6" fmla="*/ 38 w 33"/>
                  <a:gd name="T7" fmla="*/ 74 h 108"/>
                  <a:gd name="T8" fmla="*/ 19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598" name="Freeform 111"/>
              <p:cNvSpPr>
                <a:spLocks/>
              </p:cNvSpPr>
              <p:nvPr/>
            </p:nvSpPr>
            <p:spPr bwMode="auto">
              <a:xfrm flipH="1">
                <a:off x="1411" y="2061"/>
                <a:ext cx="28" cy="99"/>
              </a:xfrm>
              <a:custGeom>
                <a:avLst/>
                <a:gdLst>
                  <a:gd name="T0" fmla="*/ 14 w 33"/>
                  <a:gd name="T1" fmla="*/ 6 h 108"/>
                  <a:gd name="T2" fmla="*/ 1 w 33"/>
                  <a:gd name="T3" fmla="*/ 44 h 108"/>
                  <a:gd name="T4" fmla="*/ 8 w 33"/>
                  <a:gd name="T5" fmla="*/ 94 h 108"/>
                  <a:gd name="T6" fmla="*/ 26 w 33"/>
                  <a:gd name="T7" fmla="*/ 74 h 108"/>
                  <a:gd name="T8" fmla="*/ 14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599" name="Freeform 112"/>
              <p:cNvSpPr>
                <a:spLocks/>
              </p:cNvSpPr>
              <p:nvPr/>
            </p:nvSpPr>
            <p:spPr bwMode="auto">
              <a:xfrm flipH="1">
                <a:off x="1549" y="2169"/>
                <a:ext cx="40" cy="99"/>
              </a:xfrm>
              <a:custGeom>
                <a:avLst/>
                <a:gdLst>
                  <a:gd name="T0" fmla="*/ 19 w 33"/>
                  <a:gd name="T1" fmla="*/ 6 h 108"/>
                  <a:gd name="T2" fmla="*/ 1 w 33"/>
                  <a:gd name="T3" fmla="*/ 44 h 108"/>
                  <a:gd name="T4" fmla="*/ 12 w 33"/>
                  <a:gd name="T5" fmla="*/ 94 h 108"/>
                  <a:gd name="T6" fmla="*/ 38 w 33"/>
                  <a:gd name="T7" fmla="*/ 74 h 108"/>
                  <a:gd name="T8" fmla="*/ 19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600" name="Freeform 113"/>
              <p:cNvSpPr>
                <a:spLocks/>
              </p:cNvSpPr>
              <p:nvPr/>
            </p:nvSpPr>
            <p:spPr bwMode="auto">
              <a:xfrm flipH="1">
                <a:off x="1246" y="1845"/>
                <a:ext cx="40" cy="99"/>
              </a:xfrm>
              <a:custGeom>
                <a:avLst/>
                <a:gdLst>
                  <a:gd name="T0" fmla="*/ 19 w 33"/>
                  <a:gd name="T1" fmla="*/ 6 h 108"/>
                  <a:gd name="T2" fmla="*/ 1 w 33"/>
                  <a:gd name="T3" fmla="*/ 44 h 108"/>
                  <a:gd name="T4" fmla="*/ 12 w 33"/>
                  <a:gd name="T5" fmla="*/ 94 h 108"/>
                  <a:gd name="T6" fmla="*/ 38 w 33"/>
                  <a:gd name="T7" fmla="*/ 74 h 108"/>
                  <a:gd name="T8" fmla="*/ 19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601" name="Freeform 114"/>
              <p:cNvSpPr>
                <a:spLocks/>
              </p:cNvSpPr>
              <p:nvPr/>
            </p:nvSpPr>
            <p:spPr bwMode="auto">
              <a:xfrm rot="891977">
                <a:off x="1310" y="1872"/>
                <a:ext cx="27" cy="99"/>
              </a:xfrm>
              <a:custGeom>
                <a:avLst/>
                <a:gdLst>
                  <a:gd name="T0" fmla="*/ 13 w 33"/>
                  <a:gd name="T1" fmla="*/ 6 h 108"/>
                  <a:gd name="T2" fmla="*/ 1 w 33"/>
                  <a:gd name="T3" fmla="*/ 44 h 108"/>
                  <a:gd name="T4" fmla="*/ 8 w 33"/>
                  <a:gd name="T5" fmla="*/ 94 h 108"/>
                  <a:gd name="T6" fmla="*/ 25 w 33"/>
                  <a:gd name="T7" fmla="*/ 74 h 108"/>
                  <a:gd name="T8" fmla="*/ 13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602" name="Freeform 115"/>
              <p:cNvSpPr>
                <a:spLocks/>
              </p:cNvSpPr>
              <p:nvPr/>
            </p:nvSpPr>
            <p:spPr bwMode="auto">
              <a:xfrm rot="-365830">
                <a:off x="1361" y="1884"/>
                <a:ext cx="27" cy="99"/>
              </a:xfrm>
              <a:custGeom>
                <a:avLst/>
                <a:gdLst>
                  <a:gd name="T0" fmla="*/ 13 w 33"/>
                  <a:gd name="T1" fmla="*/ 6 h 108"/>
                  <a:gd name="T2" fmla="*/ 1 w 33"/>
                  <a:gd name="T3" fmla="*/ 44 h 108"/>
                  <a:gd name="T4" fmla="*/ 8 w 33"/>
                  <a:gd name="T5" fmla="*/ 94 h 108"/>
                  <a:gd name="T6" fmla="*/ 25 w 33"/>
                  <a:gd name="T7" fmla="*/ 74 h 108"/>
                  <a:gd name="T8" fmla="*/ 13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603" name="Freeform 116"/>
              <p:cNvSpPr>
                <a:spLocks/>
              </p:cNvSpPr>
              <p:nvPr/>
            </p:nvSpPr>
            <p:spPr bwMode="auto">
              <a:xfrm rot="-365830">
                <a:off x="1610" y="1860"/>
                <a:ext cx="27" cy="99"/>
              </a:xfrm>
              <a:custGeom>
                <a:avLst/>
                <a:gdLst>
                  <a:gd name="T0" fmla="*/ 13 w 33"/>
                  <a:gd name="T1" fmla="*/ 6 h 108"/>
                  <a:gd name="T2" fmla="*/ 1 w 33"/>
                  <a:gd name="T3" fmla="*/ 44 h 108"/>
                  <a:gd name="T4" fmla="*/ 8 w 33"/>
                  <a:gd name="T5" fmla="*/ 94 h 108"/>
                  <a:gd name="T6" fmla="*/ 25 w 33"/>
                  <a:gd name="T7" fmla="*/ 74 h 108"/>
                  <a:gd name="T8" fmla="*/ 13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604" name="Freeform 117"/>
              <p:cNvSpPr>
                <a:spLocks/>
              </p:cNvSpPr>
              <p:nvPr/>
            </p:nvSpPr>
            <p:spPr bwMode="auto">
              <a:xfrm rot="-1149410">
                <a:off x="1676" y="1863"/>
                <a:ext cx="27" cy="99"/>
              </a:xfrm>
              <a:custGeom>
                <a:avLst/>
                <a:gdLst>
                  <a:gd name="T0" fmla="*/ 13 w 33"/>
                  <a:gd name="T1" fmla="*/ 6 h 108"/>
                  <a:gd name="T2" fmla="*/ 1 w 33"/>
                  <a:gd name="T3" fmla="*/ 44 h 108"/>
                  <a:gd name="T4" fmla="*/ 8 w 33"/>
                  <a:gd name="T5" fmla="*/ 94 h 108"/>
                  <a:gd name="T6" fmla="*/ 25 w 33"/>
                  <a:gd name="T7" fmla="*/ 74 h 108"/>
                  <a:gd name="T8" fmla="*/ 13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605" name="Freeform 118"/>
              <p:cNvSpPr>
                <a:spLocks/>
              </p:cNvSpPr>
              <p:nvPr/>
            </p:nvSpPr>
            <p:spPr bwMode="auto">
              <a:xfrm rot="-365830">
                <a:off x="1418" y="1887"/>
                <a:ext cx="27" cy="99"/>
              </a:xfrm>
              <a:custGeom>
                <a:avLst/>
                <a:gdLst>
                  <a:gd name="T0" fmla="*/ 13 w 33"/>
                  <a:gd name="T1" fmla="*/ 6 h 108"/>
                  <a:gd name="T2" fmla="*/ 1 w 33"/>
                  <a:gd name="T3" fmla="*/ 44 h 108"/>
                  <a:gd name="T4" fmla="*/ 8 w 33"/>
                  <a:gd name="T5" fmla="*/ 94 h 108"/>
                  <a:gd name="T6" fmla="*/ 25 w 33"/>
                  <a:gd name="T7" fmla="*/ 74 h 108"/>
                  <a:gd name="T8" fmla="*/ 13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606" name="Freeform 119"/>
              <p:cNvSpPr>
                <a:spLocks/>
              </p:cNvSpPr>
              <p:nvPr/>
            </p:nvSpPr>
            <p:spPr bwMode="auto">
              <a:xfrm rot="891977">
                <a:off x="1466" y="1890"/>
                <a:ext cx="27" cy="99"/>
              </a:xfrm>
              <a:custGeom>
                <a:avLst/>
                <a:gdLst>
                  <a:gd name="T0" fmla="*/ 13 w 33"/>
                  <a:gd name="T1" fmla="*/ 6 h 108"/>
                  <a:gd name="T2" fmla="*/ 1 w 33"/>
                  <a:gd name="T3" fmla="*/ 44 h 108"/>
                  <a:gd name="T4" fmla="*/ 8 w 33"/>
                  <a:gd name="T5" fmla="*/ 94 h 108"/>
                  <a:gd name="T6" fmla="*/ 25 w 33"/>
                  <a:gd name="T7" fmla="*/ 74 h 108"/>
                  <a:gd name="T8" fmla="*/ 13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607" name="Freeform 120"/>
              <p:cNvSpPr>
                <a:spLocks/>
              </p:cNvSpPr>
              <p:nvPr/>
            </p:nvSpPr>
            <p:spPr bwMode="auto">
              <a:xfrm rot="-365830">
                <a:off x="1514" y="1893"/>
                <a:ext cx="27" cy="99"/>
              </a:xfrm>
              <a:custGeom>
                <a:avLst/>
                <a:gdLst>
                  <a:gd name="T0" fmla="*/ 13 w 33"/>
                  <a:gd name="T1" fmla="*/ 6 h 108"/>
                  <a:gd name="T2" fmla="*/ 1 w 33"/>
                  <a:gd name="T3" fmla="*/ 44 h 108"/>
                  <a:gd name="T4" fmla="*/ 8 w 33"/>
                  <a:gd name="T5" fmla="*/ 94 h 108"/>
                  <a:gd name="T6" fmla="*/ 25 w 33"/>
                  <a:gd name="T7" fmla="*/ 74 h 108"/>
                  <a:gd name="T8" fmla="*/ 13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608" name="Freeform 121"/>
              <p:cNvSpPr>
                <a:spLocks/>
              </p:cNvSpPr>
              <p:nvPr/>
            </p:nvSpPr>
            <p:spPr bwMode="auto">
              <a:xfrm rot="-365830">
                <a:off x="1556" y="1881"/>
                <a:ext cx="27" cy="99"/>
              </a:xfrm>
              <a:custGeom>
                <a:avLst/>
                <a:gdLst>
                  <a:gd name="T0" fmla="*/ 13 w 33"/>
                  <a:gd name="T1" fmla="*/ 6 h 108"/>
                  <a:gd name="T2" fmla="*/ 1 w 33"/>
                  <a:gd name="T3" fmla="*/ 44 h 108"/>
                  <a:gd name="T4" fmla="*/ 8 w 33"/>
                  <a:gd name="T5" fmla="*/ 94 h 108"/>
                  <a:gd name="T6" fmla="*/ 25 w 33"/>
                  <a:gd name="T7" fmla="*/ 74 h 108"/>
                  <a:gd name="T8" fmla="*/ 13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609" name="Freeform 122"/>
              <p:cNvSpPr>
                <a:spLocks/>
              </p:cNvSpPr>
              <p:nvPr/>
            </p:nvSpPr>
            <p:spPr bwMode="auto">
              <a:xfrm rot="-1149410">
                <a:off x="1691" y="1797"/>
                <a:ext cx="27" cy="99"/>
              </a:xfrm>
              <a:custGeom>
                <a:avLst/>
                <a:gdLst>
                  <a:gd name="T0" fmla="*/ 13 w 33"/>
                  <a:gd name="T1" fmla="*/ 6 h 108"/>
                  <a:gd name="T2" fmla="*/ 1 w 33"/>
                  <a:gd name="T3" fmla="*/ 44 h 108"/>
                  <a:gd name="T4" fmla="*/ 8 w 33"/>
                  <a:gd name="T5" fmla="*/ 94 h 108"/>
                  <a:gd name="T6" fmla="*/ 25 w 33"/>
                  <a:gd name="T7" fmla="*/ 74 h 108"/>
                  <a:gd name="T8" fmla="*/ 13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610" name="Freeform 123"/>
              <p:cNvSpPr>
                <a:spLocks/>
              </p:cNvSpPr>
              <p:nvPr/>
            </p:nvSpPr>
            <p:spPr bwMode="auto">
              <a:xfrm rot="-1149410">
                <a:off x="1919" y="1800"/>
                <a:ext cx="27" cy="99"/>
              </a:xfrm>
              <a:custGeom>
                <a:avLst/>
                <a:gdLst>
                  <a:gd name="T0" fmla="*/ 13 w 33"/>
                  <a:gd name="T1" fmla="*/ 6 h 108"/>
                  <a:gd name="T2" fmla="*/ 1 w 33"/>
                  <a:gd name="T3" fmla="*/ 44 h 108"/>
                  <a:gd name="T4" fmla="*/ 8 w 33"/>
                  <a:gd name="T5" fmla="*/ 94 h 108"/>
                  <a:gd name="T6" fmla="*/ 25 w 33"/>
                  <a:gd name="T7" fmla="*/ 74 h 108"/>
                  <a:gd name="T8" fmla="*/ 13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611" name="Freeform 124"/>
              <p:cNvSpPr>
                <a:spLocks/>
              </p:cNvSpPr>
              <p:nvPr/>
            </p:nvSpPr>
            <p:spPr bwMode="auto">
              <a:xfrm flipH="1">
                <a:off x="1468" y="2061"/>
                <a:ext cx="40" cy="99"/>
              </a:xfrm>
              <a:custGeom>
                <a:avLst/>
                <a:gdLst>
                  <a:gd name="T0" fmla="*/ 19 w 33"/>
                  <a:gd name="T1" fmla="*/ 6 h 108"/>
                  <a:gd name="T2" fmla="*/ 1 w 33"/>
                  <a:gd name="T3" fmla="*/ 44 h 108"/>
                  <a:gd name="T4" fmla="*/ 12 w 33"/>
                  <a:gd name="T5" fmla="*/ 94 h 108"/>
                  <a:gd name="T6" fmla="*/ 38 w 33"/>
                  <a:gd name="T7" fmla="*/ 74 h 108"/>
                  <a:gd name="T8" fmla="*/ 19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</p:grpSp>
        <p:grpSp>
          <p:nvGrpSpPr>
            <p:cNvPr id="57393" name="Group 125"/>
            <p:cNvGrpSpPr>
              <a:grpSpLocks/>
            </p:cNvGrpSpPr>
            <p:nvPr/>
          </p:nvGrpSpPr>
          <p:grpSpPr bwMode="auto">
            <a:xfrm rot="21015800" flipH="1">
              <a:off x="4513" y="1678"/>
              <a:ext cx="1131" cy="542"/>
              <a:chOff x="580" y="1584"/>
              <a:chExt cx="1580" cy="767"/>
            </a:xfrm>
          </p:grpSpPr>
          <p:sp>
            <p:nvSpPr>
              <p:cNvPr id="57542" name="Freeform 126"/>
              <p:cNvSpPr>
                <a:spLocks/>
              </p:cNvSpPr>
              <p:nvPr/>
            </p:nvSpPr>
            <p:spPr bwMode="auto">
              <a:xfrm>
                <a:off x="580" y="1808"/>
                <a:ext cx="940" cy="543"/>
              </a:xfrm>
              <a:custGeom>
                <a:avLst/>
                <a:gdLst>
                  <a:gd name="T0" fmla="*/ 116 w 940"/>
                  <a:gd name="T1" fmla="*/ 0 h 543"/>
                  <a:gd name="T2" fmla="*/ 36 w 940"/>
                  <a:gd name="T3" fmla="*/ 376 h 543"/>
                  <a:gd name="T4" fmla="*/ 332 w 940"/>
                  <a:gd name="T5" fmla="*/ 520 h 543"/>
                  <a:gd name="T6" fmla="*/ 940 w 940"/>
                  <a:gd name="T7" fmla="*/ 512 h 5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40"/>
                  <a:gd name="T13" fmla="*/ 0 h 543"/>
                  <a:gd name="T14" fmla="*/ 940 w 940"/>
                  <a:gd name="T15" fmla="*/ 543 h 5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40" h="543">
                    <a:moveTo>
                      <a:pt x="116" y="0"/>
                    </a:moveTo>
                    <a:cubicBezTo>
                      <a:pt x="103" y="63"/>
                      <a:pt x="0" y="289"/>
                      <a:pt x="36" y="376"/>
                    </a:cubicBezTo>
                    <a:cubicBezTo>
                      <a:pt x="72" y="463"/>
                      <a:pt x="181" y="497"/>
                      <a:pt x="332" y="520"/>
                    </a:cubicBezTo>
                    <a:cubicBezTo>
                      <a:pt x="483" y="543"/>
                      <a:pt x="813" y="514"/>
                      <a:pt x="940" y="512"/>
                    </a:cubicBezTo>
                  </a:path>
                </a:pathLst>
              </a:custGeom>
              <a:gradFill rotWithShape="1">
                <a:gsLst>
                  <a:gs pos="0">
                    <a:srgbClr val="00CC00"/>
                  </a:gs>
                  <a:gs pos="50000">
                    <a:srgbClr val="008000"/>
                  </a:gs>
                  <a:gs pos="100000">
                    <a:srgbClr val="00CC00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grpSp>
            <p:nvGrpSpPr>
              <p:cNvPr id="57543" name="Group 127"/>
              <p:cNvGrpSpPr>
                <a:grpSpLocks/>
              </p:cNvGrpSpPr>
              <p:nvPr/>
            </p:nvGrpSpPr>
            <p:grpSpPr bwMode="auto">
              <a:xfrm>
                <a:off x="704" y="1584"/>
                <a:ext cx="1456" cy="756"/>
                <a:chOff x="704" y="1584"/>
                <a:chExt cx="1456" cy="756"/>
              </a:xfrm>
            </p:grpSpPr>
            <p:sp>
              <p:nvSpPr>
                <p:cNvPr id="57576" name="Freeform 128"/>
                <p:cNvSpPr>
                  <a:spLocks/>
                </p:cNvSpPr>
                <p:nvPr/>
              </p:nvSpPr>
              <p:spPr bwMode="auto">
                <a:xfrm>
                  <a:off x="704" y="1632"/>
                  <a:ext cx="1440" cy="708"/>
                </a:xfrm>
                <a:custGeom>
                  <a:avLst/>
                  <a:gdLst>
                    <a:gd name="T0" fmla="*/ 0 w 1440"/>
                    <a:gd name="T1" fmla="*/ 176 h 708"/>
                    <a:gd name="T2" fmla="*/ 360 w 1440"/>
                    <a:gd name="T3" fmla="*/ 608 h 708"/>
                    <a:gd name="T4" fmla="*/ 848 w 1440"/>
                    <a:gd name="T5" fmla="*/ 680 h 708"/>
                    <a:gd name="T6" fmla="*/ 1272 w 1440"/>
                    <a:gd name="T7" fmla="*/ 440 h 708"/>
                    <a:gd name="T8" fmla="*/ 1440 w 1440"/>
                    <a:gd name="T9" fmla="*/ 0 h 7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40"/>
                    <a:gd name="T16" fmla="*/ 0 h 708"/>
                    <a:gd name="T17" fmla="*/ 1440 w 1440"/>
                    <a:gd name="T18" fmla="*/ 708 h 7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40" h="708">
                      <a:moveTo>
                        <a:pt x="0" y="176"/>
                      </a:moveTo>
                      <a:cubicBezTo>
                        <a:pt x="57" y="248"/>
                        <a:pt x="219" y="524"/>
                        <a:pt x="360" y="608"/>
                      </a:cubicBezTo>
                      <a:cubicBezTo>
                        <a:pt x="501" y="692"/>
                        <a:pt x="696" y="708"/>
                        <a:pt x="848" y="680"/>
                      </a:cubicBezTo>
                      <a:cubicBezTo>
                        <a:pt x="1000" y="652"/>
                        <a:pt x="1173" y="553"/>
                        <a:pt x="1272" y="440"/>
                      </a:cubicBezTo>
                      <a:cubicBezTo>
                        <a:pt x="1371" y="327"/>
                        <a:pt x="1405" y="92"/>
                        <a:pt x="1440" y="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FF9999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onstantia" pitchFamily="18" charset="0"/>
                  </a:endParaRPr>
                </a:p>
              </p:txBody>
            </p:sp>
            <p:sp>
              <p:nvSpPr>
                <p:cNvPr id="57577" name="Freeform 129"/>
                <p:cNvSpPr>
                  <a:spLocks/>
                </p:cNvSpPr>
                <p:nvPr/>
              </p:nvSpPr>
              <p:spPr bwMode="auto">
                <a:xfrm>
                  <a:off x="712" y="1584"/>
                  <a:ext cx="1448" cy="216"/>
                </a:xfrm>
                <a:custGeom>
                  <a:avLst/>
                  <a:gdLst>
                    <a:gd name="T0" fmla="*/ 0 w 1448"/>
                    <a:gd name="T1" fmla="*/ 216 h 216"/>
                    <a:gd name="T2" fmla="*/ 424 w 1448"/>
                    <a:gd name="T3" fmla="*/ 120 h 216"/>
                    <a:gd name="T4" fmla="*/ 816 w 1448"/>
                    <a:gd name="T5" fmla="*/ 40 h 216"/>
                    <a:gd name="T6" fmla="*/ 880 w 1448"/>
                    <a:gd name="T7" fmla="*/ 96 h 216"/>
                    <a:gd name="T8" fmla="*/ 952 w 1448"/>
                    <a:gd name="T9" fmla="*/ 0 h 216"/>
                    <a:gd name="T10" fmla="*/ 1448 w 1448"/>
                    <a:gd name="T11" fmla="*/ 48 h 21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48"/>
                    <a:gd name="T19" fmla="*/ 0 h 216"/>
                    <a:gd name="T20" fmla="*/ 1448 w 1448"/>
                    <a:gd name="T21" fmla="*/ 216 h 21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48" h="216">
                      <a:moveTo>
                        <a:pt x="0" y="216"/>
                      </a:moveTo>
                      <a:lnTo>
                        <a:pt x="424" y="120"/>
                      </a:lnTo>
                      <a:lnTo>
                        <a:pt x="816" y="40"/>
                      </a:lnTo>
                      <a:lnTo>
                        <a:pt x="880" y="96"/>
                      </a:lnTo>
                      <a:lnTo>
                        <a:pt x="952" y="0"/>
                      </a:lnTo>
                      <a:lnTo>
                        <a:pt x="1448" y="48"/>
                      </a:lnTo>
                    </a:path>
                  </a:pathLst>
                </a:custGeom>
                <a:gradFill rotWithShape="1">
                  <a:gsLst>
                    <a:gs pos="0">
                      <a:srgbClr val="FF9999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onstantia" pitchFamily="18" charset="0"/>
                  </a:endParaRPr>
                </a:p>
              </p:txBody>
            </p:sp>
          </p:grpSp>
          <p:sp>
            <p:nvSpPr>
              <p:cNvPr id="57544" name="Freeform 130"/>
              <p:cNvSpPr>
                <a:spLocks/>
              </p:cNvSpPr>
              <p:nvPr/>
            </p:nvSpPr>
            <p:spPr bwMode="auto">
              <a:xfrm>
                <a:off x="665" y="1799"/>
                <a:ext cx="341" cy="534"/>
              </a:xfrm>
              <a:custGeom>
                <a:avLst/>
                <a:gdLst>
                  <a:gd name="T0" fmla="*/ 40 w 341"/>
                  <a:gd name="T1" fmla="*/ 7 h 534"/>
                  <a:gd name="T2" fmla="*/ 31 w 341"/>
                  <a:gd name="T3" fmla="*/ 180 h 534"/>
                  <a:gd name="T4" fmla="*/ 10 w 341"/>
                  <a:gd name="T5" fmla="*/ 382 h 534"/>
                  <a:gd name="T6" fmla="*/ 34 w 341"/>
                  <a:gd name="T7" fmla="*/ 466 h 534"/>
                  <a:gd name="T8" fmla="*/ 217 w 341"/>
                  <a:gd name="T9" fmla="*/ 514 h 534"/>
                  <a:gd name="T10" fmla="*/ 340 w 341"/>
                  <a:gd name="T11" fmla="*/ 517 h 534"/>
                  <a:gd name="T12" fmla="*/ 223 w 341"/>
                  <a:gd name="T13" fmla="*/ 409 h 534"/>
                  <a:gd name="T14" fmla="*/ 178 w 341"/>
                  <a:gd name="T15" fmla="*/ 307 h 534"/>
                  <a:gd name="T16" fmla="*/ 124 w 341"/>
                  <a:gd name="T17" fmla="*/ 214 h 534"/>
                  <a:gd name="T18" fmla="*/ 88 w 341"/>
                  <a:gd name="T19" fmla="*/ 136 h 534"/>
                  <a:gd name="T20" fmla="*/ 49 w 341"/>
                  <a:gd name="T21" fmla="*/ 43 h 534"/>
                  <a:gd name="T22" fmla="*/ 106 w 341"/>
                  <a:gd name="T23" fmla="*/ 295 h 534"/>
                  <a:gd name="T24" fmla="*/ 142 w 341"/>
                  <a:gd name="T25" fmla="*/ 379 h 534"/>
                  <a:gd name="T26" fmla="*/ 151 w 341"/>
                  <a:gd name="T27" fmla="*/ 496 h 534"/>
                  <a:gd name="T28" fmla="*/ 61 w 341"/>
                  <a:gd name="T29" fmla="*/ 475 h 534"/>
                  <a:gd name="T30" fmla="*/ 49 w 341"/>
                  <a:gd name="T31" fmla="*/ 451 h 534"/>
                  <a:gd name="T32" fmla="*/ 58 w 341"/>
                  <a:gd name="T33" fmla="*/ 406 h 534"/>
                  <a:gd name="T34" fmla="*/ 37 w 341"/>
                  <a:gd name="T35" fmla="*/ 304 h 534"/>
                  <a:gd name="T36" fmla="*/ 73 w 341"/>
                  <a:gd name="T37" fmla="*/ 244 h 534"/>
                  <a:gd name="T38" fmla="*/ 61 w 341"/>
                  <a:gd name="T39" fmla="*/ 136 h 534"/>
                  <a:gd name="T40" fmla="*/ 40 w 341"/>
                  <a:gd name="T41" fmla="*/ 7 h 53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41"/>
                  <a:gd name="T64" fmla="*/ 0 h 534"/>
                  <a:gd name="T65" fmla="*/ 341 w 341"/>
                  <a:gd name="T66" fmla="*/ 534 h 53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41" h="534">
                    <a:moveTo>
                      <a:pt x="40" y="7"/>
                    </a:moveTo>
                    <a:cubicBezTo>
                      <a:pt x="35" y="14"/>
                      <a:pt x="36" y="118"/>
                      <a:pt x="31" y="180"/>
                    </a:cubicBezTo>
                    <a:cubicBezTo>
                      <a:pt x="26" y="242"/>
                      <a:pt x="9" y="334"/>
                      <a:pt x="10" y="382"/>
                    </a:cubicBezTo>
                    <a:cubicBezTo>
                      <a:pt x="11" y="430"/>
                      <a:pt x="0" y="444"/>
                      <a:pt x="34" y="466"/>
                    </a:cubicBezTo>
                    <a:cubicBezTo>
                      <a:pt x="68" y="488"/>
                      <a:pt x="166" y="505"/>
                      <a:pt x="217" y="514"/>
                    </a:cubicBezTo>
                    <a:cubicBezTo>
                      <a:pt x="268" y="523"/>
                      <a:pt x="339" y="534"/>
                      <a:pt x="340" y="517"/>
                    </a:cubicBezTo>
                    <a:cubicBezTo>
                      <a:pt x="341" y="500"/>
                      <a:pt x="250" y="444"/>
                      <a:pt x="223" y="409"/>
                    </a:cubicBezTo>
                    <a:cubicBezTo>
                      <a:pt x="196" y="374"/>
                      <a:pt x="194" y="339"/>
                      <a:pt x="178" y="307"/>
                    </a:cubicBezTo>
                    <a:cubicBezTo>
                      <a:pt x="162" y="275"/>
                      <a:pt x="139" y="243"/>
                      <a:pt x="124" y="214"/>
                    </a:cubicBezTo>
                    <a:cubicBezTo>
                      <a:pt x="109" y="185"/>
                      <a:pt x="100" y="164"/>
                      <a:pt x="88" y="136"/>
                    </a:cubicBezTo>
                    <a:cubicBezTo>
                      <a:pt x="76" y="108"/>
                      <a:pt x="46" y="17"/>
                      <a:pt x="49" y="43"/>
                    </a:cubicBezTo>
                    <a:cubicBezTo>
                      <a:pt x="52" y="69"/>
                      <a:pt x="91" y="239"/>
                      <a:pt x="106" y="295"/>
                    </a:cubicBezTo>
                    <a:cubicBezTo>
                      <a:pt x="121" y="351"/>
                      <a:pt x="135" y="346"/>
                      <a:pt x="142" y="379"/>
                    </a:cubicBezTo>
                    <a:cubicBezTo>
                      <a:pt x="149" y="412"/>
                      <a:pt x="164" y="480"/>
                      <a:pt x="151" y="496"/>
                    </a:cubicBezTo>
                    <a:cubicBezTo>
                      <a:pt x="138" y="512"/>
                      <a:pt x="78" y="482"/>
                      <a:pt x="61" y="475"/>
                    </a:cubicBezTo>
                    <a:cubicBezTo>
                      <a:pt x="44" y="468"/>
                      <a:pt x="49" y="462"/>
                      <a:pt x="49" y="451"/>
                    </a:cubicBezTo>
                    <a:cubicBezTo>
                      <a:pt x="49" y="440"/>
                      <a:pt x="60" y="430"/>
                      <a:pt x="58" y="406"/>
                    </a:cubicBezTo>
                    <a:cubicBezTo>
                      <a:pt x="56" y="382"/>
                      <a:pt x="35" y="331"/>
                      <a:pt x="37" y="304"/>
                    </a:cubicBezTo>
                    <a:cubicBezTo>
                      <a:pt x="39" y="277"/>
                      <a:pt x="69" y="272"/>
                      <a:pt x="73" y="244"/>
                    </a:cubicBezTo>
                    <a:cubicBezTo>
                      <a:pt x="77" y="216"/>
                      <a:pt x="66" y="175"/>
                      <a:pt x="61" y="136"/>
                    </a:cubicBezTo>
                    <a:cubicBezTo>
                      <a:pt x="56" y="97"/>
                      <a:pt x="45" y="0"/>
                      <a:pt x="40" y="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66"/>
                  </a:gs>
                  <a:gs pos="50000">
                    <a:srgbClr val="FFFF00"/>
                  </a:gs>
                  <a:gs pos="100000">
                    <a:srgbClr val="FFFF66"/>
                  </a:gs>
                </a:gsLst>
                <a:lin ang="18900000" scaled="1"/>
              </a:gradFill>
              <a:ln w="9525">
                <a:noFill/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545" name="Freeform 131"/>
              <p:cNvSpPr>
                <a:spLocks/>
              </p:cNvSpPr>
              <p:nvPr/>
            </p:nvSpPr>
            <p:spPr bwMode="auto">
              <a:xfrm>
                <a:off x="962" y="1824"/>
                <a:ext cx="33" cy="108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546" name="Freeform 132"/>
              <p:cNvSpPr>
                <a:spLocks/>
              </p:cNvSpPr>
              <p:nvPr/>
            </p:nvSpPr>
            <p:spPr bwMode="auto">
              <a:xfrm rot="1073818">
                <a:off x="1040" y="1818"/>
                <a:ext cx="27" cy="99"/>
              </a:xfrm>
              <a:custGeom>
                <a:avLst/>
                <a:gdLst>
                  <a:gd name="T0" fmla="*/ 13 w 33"/>
                  <a:gd name="T1" fmla="*/ 6 h 108"/>
                  <a:gd name="T2" fmla="*/ 1 w 33"/>
                  <a:gd name="T3" fmla="*/ 44 h 108"/>
                  <a:gd name="T4" fmla="*/ 8 w 33"/>
                  <a:gd name="T5" fmla="*/ 94 h 108"/>
                  <a:gd name="T6" fmla="*/ 25 w 33"/>
                  <a:gd name="T7" fmla="*/ 74 h 108"/>
                  <a:gd name="T8" fmla="*/ 13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547" name="Freeform 133"/>
              <p:cNvSpPr>
                <a:spLocks/>
              </p:cNvSpPr>
              <p:nvPr/>
            </p:nvSpPr>
            <p:spPr bwMode="auto">
              <a:xfrm rot="-365830">
                <a:off x="1124" y="1818"/>
                <a:ext cx="27" cy="99"/>
              </a:xfrm>
              <a:custGeom>
                <a:avLst/>
                <a:gdLst>
                  <a:gd name="T0" fmla="*/ 13 w 33"/>
                  <a:gd name="T1" fmla="*/ 6 h 108"/>
                  <a:gd name="T2" fmla="*/ 1 w 33"/>
                  <a:gd name="T3" fmla="*/ 44 h 108"/>
                  <a:gd name="T4" fmla="*/ 8 w 33"/>
                  <a:gd name="T5" fmla="*/ 94 h 108"/>
                  <a:gd name="T6" fmla="*/ 25 w 33"/>
                  <a:gd name="T7" fmla="*/ 74 h 108"/>
                  <a:gd name="T8" fmla="*/ 13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548" name="Freeform 134"/>
              <p:cNvSpPr>
                <a:spLocks/>
              </p:cNvSpPr>
              <p:nvPr/>
            </p:nvSpPr>
            <p:spPr bwMode="auto">
              <a:xfrm rot="-365830">
                <a:off x="1100" y="1962"/>
                <a:ext cx="27" cy="99"/>
              </a:xfrm>
              <a:custGeom>
                <a:avLst/>
                <a:gdLst>
                  <a:gd name="T0" fmla="*/ 13 w 33"/>
                  <a:gd name="T1" fmla="*/ 6 h 108"/>
                  <a:gd name="T2" fmla="*/ 1 w 33"/>
                  <a:gd name="T3" fmla="*/ 44 h 108"/>
                  <a:gd name="T4" fmla="*/ 8 w 33"/>
                  <a:gd name="T5" fmla="*/ 94 h 108"/>
                  <a:gd name="T6" fmla="*/ 25 w 33"/>
                  <a:gd name="T7" fmla="*/ 74 h 108"/>
                  <a:gd name="T8" fmla="*/ 13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549" name="Freeform 135"/>
              <p:cNvSpPr>
                <a:spLocks/>
              </p:cNvSpPr>
              <p:nvPr/>
            </p:nvSpPr>
            <p:spPr bwMode="auto">
              <a:xfrm flipH="1">
                <a:off x="1168" y="1956"/>
                <a:ext cx="28" cy="99"/>
              </a:xfrm>
              <a:custGeom>
                <a:avLst/>
                <a:gdLst>
                  <a:gd name="T0" fmla="*/ 14 w 33"/>
                  <a:gd name="T1" fmla="*/ 6 h 108"/>
                  <a:gd name="T2" fmla="*/ 1 w 33"/>
                  <a:gd name="T3" fmla="*/ 44 h 108"/>
                  <a:gd name="T4" fmla="*/ 8 w 33"/>
                  <a:gd name="T5" fmla="*/ 94 h 108"/>
                  <a:gd name="T6" fmla="*/ 26 w 33"/>
                  <a:gd name="T7" fmla="*/ 74 h 108"/>
                  <a:gd name="T8" fmla="*/ 14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550" name="Freeform 136"/>
              <p:cNvSpPr>
                <a:spLocks/>
              </p:cNvSpPr>
              <p:nvPr/>
            </p:nvSpPr>
            <p:spPr bwMode="auto">
              <a:xfrm rot="560819">
                <a:off x="1196" y="1815"/>
                <a:ext cx="27" cy="99"/>
              </a:xfrm>
              <a:custGeom>
                <a:avLst/>
                <a:gdLst>
                  <a:gd name="T0" fmla="*/ 13 w 33"/>
                  <a:gd name="T1" fmla="*/ 6 h 108"/>
                  <a:gd name="T2" fmla="*/ 1 w 33"/>
                  <a:gd name="T3" fmla="*/ 44 h 108"/>
                  <a:gd name="T4" fmla="*/ 8 w 33"/>
                  <a:gd name="T5" fmla="*/ 94 h 108"/>
                  <a:gd name="T6" fmla="*/ 25 w 33"/>
                  <a:gd name="T7" fmla="*/ 74 h 108"/>
                  <a:gd name="T8" fmla="*/ 13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551" name="Freeform 137"/>
              <p:cNvSpPr>
                <a:spLocks/>
              </p:cNvSpPr>
              <p:nvPr/>
            </p:nvSpPr>
            <p:spPr bwMode="auto">
              <a:xfrm>
                <a:off x="714" y="1587"/>
                <a:ext cx="1302" cy="234"/>
              </a:xfrm>
              <a:custGeom>
                <a:avLst/>
                <a:gdLst>
                  <a:gd name="T0" fmla="*/ 0 w 1302"/>
                  <a:gd name="T1" fmla="*/ 213 h 234"/>
                  <a:gd name="T2" fmla="*/ 816 w 1302"/>
                  <a:gd name="T3" fmla="*/ 42 h 234"/>
                  <a:gd name="T4" fmla="*/ 873 w 1302"/>
                  <a:gd name="T5" fmla="*/ 108 h 234"/>
                  <a:gd name="T6" fmla="*/ 951 w 1302"/>
                  <a:gd name="T7" fmla="*/ 0 h 234"/>
                  <a:gd name="T8" fmla="*/ 1237 w 1302"/>
                  <a:gd name="T9" fmla="*/ 27 h 234"/>
                  <a:gd name="T10" fmla="*/ 1302 w 1302"/>
                  <a:gd name="T11" fmla="*/ 90 h 234"/>
                  <a:gd name="T12" fmla="*/ 6 w 1302"/>
                  <a:gd name="T13" fmla="*/ 234 h 2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02"/>
                  <a:gd name="T22" fmla="*/ 0 h 234"/>
                  <a:gd name="T23" fmla="*/ 1302 w 1302"/>
                  <a:gd name="T24" fmla="*/ 234 h 2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02" h="234">
                    <a:moveTo>
                      <a:pt x="0" y="213"/>
                    </a:moveTo>
                    <a:lnTo>
                      <a:pt x="816" y="42"/>
                    </a:lnTo>
                    <a:lnTo>
                      <a:pt x="873" y="108"/>
                    </a:lnTo>
                    <a:lnTo>
                      <a:pt x="951" y="0"/>
                    </a:lnTo>
                    <a:lnTo>
                      <a:pt x="1237" y="27"/>
                    </a:lnTo>
                    <a:lnTo>
                      <a:pt x="1302" y="90"/>
                    </a:lnTo>
                    <a:lnTo>
                      <a:pt x="6" y="234"/>
                    </a:lnTo>
                  </a:path>
                </a:pathLst>
              </a:custGeom>
              <a:gradFill rotWithShape="1"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0000"/>
                  </a:gs>
                </a:gsLst>
                <a:lin ang="5400000" scaled="1"/>
              </a:gradFill>
              <a:ln w="9525">
                <a:noFill/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552" name="Freeform 138"/>
              <p:cNvSpPr>
                <a:spLocks/>
              </p:cNvSpPr>
              <p:nvPr/>
            </p:nvSpPr>
            <p:spPr bwMode="auto">
              <a:xfrm rot="-1149410">
                <a:off x="1817" y="1752"/>
                <a:ext cx="27" cy="99"/>
              </a:xfrm>
              <a:custGeom>
                <a:avLst/>
                <a:gdLst>
                  <a:gd name="T0" fmla="*/ 13 w 33"/>
                  <a:gd name="T1" fmla="*/ 6 h 108"/>
                  <a:gd name="T2" fmla="*/ 1 w 33"/>
                  <a:gd name="T3" fmla="*/ 44 h 108"/>
                  <a:gd name="T4" fmla="*/ 8 w 33"/>
                  <a:gd name="T5" fmla="*/ 94 h 108"/>
                  <a:gd name="T6" fmla="*/ 25 w 33"/>
                  <a:gd name="T7" fmla="*/ 74 h 108"/>
                  <a:gd name="T8" fmla="*/ 13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553" name="Freeform 139"/>
              <p:cNvSpPr>
                <a:spLocks/>
              </p:cNvSpPr>
              <p:nvPr/>
            </p:nvSpPr>
            <p:spPr bwMode="auto">
              <a:xfrm rot="20450590" flipH="1">
                <a:off x="1846" y="1641"/>
                <a:ext cx="28" cy="99"/>
              </a:xfrm>
              <a:custGeom>
                <a:avLst/>
                <a:gdLst>
                  <a:gd name="T0" fmla="*/ 14 w 33"/>
                  <a:gd name="T1" fmla="*/ 6 h 108"/>
                  <a:gd name="T2" fmla="*/ 1 w 33"/>
                  <a:gd name="T3" fmla="*/ 44 h 108"/>
                  <a:gd name="T4" fmla="*/ 8 w 33"/>
                  <a:gd name="T5" fmla="*/ 94 h 108"/>
                  <a:gd name="T6" fmla="*/ 26 w 33"/>
                  <a:gd name="T7" fmla="*/ 74 h 108"/>
                  <a:gd name="T8" fmla="*/ 14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554" name="Freeform 140"/>
              <p:cNvSpPr>
                <a:spLocks/>
              </p:cNvSpPr>
              <p:nvPr/>
            </p:nvSpPr>
            <p:spPr bwMode="auto">
              <a:xfrm rot="-1149410">
                <a:off x="1724" y="1731"/>
                <a:ext cx="27" cy="99"/>
              </a:xfrm>
              <a:custGeom>
                <a:avLst/>
                <a:gdLst>
                  <a:gd name="T0" fmla="*/ 13 w 33"/>
                  <a:gd name="T1" fmla="*/ 6 h 108"/>
                  <a:gd name="T2" fmla="*/ 1 w 33"/>
                  <a:gd name="T3" fmla="*/ 44 h 108"/>
                  <a:gd name="T4" fmla="*/ 8 w 33"/>
                  <a:gd name="T5" fmla="*/ 94 h 108"/>
                  <a:gd name="T6" fmla="*/ 25 w 33"/>
                  <a:gd name="T7" fmla="*/ 74 h 108"/>
                  <a:gd name="T8" fmla="*/ 13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555" name="Freeform 141"/>
              <p:cNvSpPr>
                <a:spLocks/>
              </p:cNvSpPr>
              <p:nvPr/>
            </p:nvSpPr>
            <p:spPr bwMode="auto">
              <a:xfrm rot="-1149410">
                <a:off x="1835" y="1926"/>
                <a:ext cx="27" cy="99"/>
              </a:xfrm>
              <a:custGeom>
                <a:avLst/>
                <a:gdLst>
                  <a:gd name="T0" fmla="*/ 13 w 33"/>
                  <a:gd name="T1" fmla="*/ 6 h 108"/>
                  <a:gd name="T2" fmla="*/ 1 w 33"/>
                  <a:gd name="T3" fmla="*/ 44 h 108"/>
                  <a:gd name="T4" fmla="*/ 8 w 33"/>
                  <a:gd name="T5" fmla="*/ 94 h 108"/>
                  <a:gd name="T6" fmla="*/ 25 w 33"/>
                  <a:gd name="T7" fmla="*/ 74 h 108"/>
                  <a:gd name="T8" fmla="*/ 13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556" name="Freeform 142"/>
              <p:cNvSpPr>
                <a:spLocks/>
              </p:cNvSpPr>
              <p:nvPr/>
            </p:nvSpPr>
            <p:spPr bwMode="auto">
              <a:xfrm rot="-1149410">
                <a:off x="1760" y="1953"/>
                <a:ext cx="27" cy="99"/>
              </a:xfrm>
              <a:custGeom>
                <a:avLst/>
                <a:gdLst>
                  <a:gd name="T0" fmla="*/ 13 w 33"/>
                  <a:gd name="T1" fmla="*/ 6 h 108"/>
                  <a:gd name="T2" fmla="*/ 1 w 33"/>
                  <a:gd name="T3" fmla="*/ 44 h 108"/>
                  <a:gd name="T4" fmla="*/ 8 w 33"/>
                  <a:gd name="T5" fmla="*/ 94 h 108"/>
                  <a:gd name="T6" fmla="*/ 25 w 33"/>
                  <a:gd name="T7" fmla="*/ 74 h 108"/>
                  <a:gd name="T8" fmla="*/ 13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557" name="Freeform 143"/>
              <p:cNvSpPr>
                <a:spLocks/>
              </p:cNvSpPr>
              <p:nvPr/>
            </p:nvSpPr>
            <p:spPr bwMode="auto">
              <a:xfrm rot="-1149410">
                <a:off x="1679" y="1989"/>
                <a:ext cx="27" cy="99"/>
              </a:xfrm>
              <a:custGeom>
                <a:avLst/>
                <a:gdLst>
                  <a:gd name="T0" fmla="*/ 13 w 33"/>
                  <a:gd name="T1" fmla="*/ 6 h 108"/>
                  <a:gd name="T2" fmla="*/ 1 w 33"/>
                  <a:gd name="T3" fmla="*/ 44 h 108"/>
                  <a:gd name="T4" fmla="*/ 8 w 33"/>
                  <a:gd name="T5" fmla="*/ 94 h 108"/>
                  <a:gd name="T6" fmla="*/ 25 w 33"/>
                  <a:gd name="T7" fmla="*/ 74 h 108"/>
                  <a:gd name="T8" fmla="*/ 13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558" name="Freeform 144"/>
              <p:cNvSpPr>
                <a:spLocks/>
              </p:cNvSpPr>
              <p:nvPr/>
            </p:nvSpPr>
            <p:spPr bwMode="auto">
              <a:xfrm rot="-1149410">
                <a:off x="1601" y="2028"/>
                <a:ext cx="27" cy="99"/>
              </a:xfrm>
              <a:custGeom>
                <a:avLst/>
                <a:gdLst>
                  <a:gd name="T0" fmla="*/ 13 w 33"/>
                  <a:gd name="T1" fmla="*/ 6 h 108"/>
                  <a:gd name="T2" fmla="*/ 1 w 33"/>
                  <a:gd name="T3" fmla="*/ 44 h 108"/>
                  <a:gd name="T4" fmla="*/ 8 w 33"/>
                  <a:gd name="T5" fmla="*/ 94 h 108"/>
                  <a:gd name="T6" fmla="*/ 25 w 33"/>
                  <a:gd name="T7" fmla="*/ 74 h 108"/>
                  <a:gd name="T8" fmla="*/ 13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559" name="Freeform 145"/>
              <p:cNvSpPr>
                <a:spLocks/>
              </p:cNvSpPr>
              <p:nvPr/>
            </p:nvSpPr>
            <p:spPr bwMode="auto">
              <a:xfrm rot="-1149410">
                <a:off x="1532" y="2040"/>
                <a:ext cx="27" cy="99"/>
              </a:xfrm>
              <a:custGeom>
                <a:avLst/>
                <a:gdLst>
                  <a:gd name="T0" fmla="*/ 13 w 33"/>
                  <a:gd name="T1" fmla="*/ 6 h 108"/>
                  <a:gd name="T2" fmla="*/ 1 w 33"/>
                  <a:gd name="T3" fmla="*/ 44 h 108"/>
                  <a:gd name="T4" fmla="*/ 8 w 33"/>
                  <a:gd name="T5" fmla="*/ 94 h 108"/>
                  <a:gd name="T6" fmla="*/ 25 w 33"/>
                  <a:gd name="T7" fmla="*/ 74 h 108"/>
                  <a:gd name="T8" fmla="*/ 13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560" name="Freeform 146"/>
              <p:cNvSpPr>
                <a:spLocks/>
              </p:cNvSpPr>
              <p:nvPr/>
            </p:nvSpPr>
            <p:spPr bwMode="auto">
              <a:xfrm flipH="1">
                <a:off x="1228" y="2064"/>
                <a:ext cx="40" cy="99"/>
              </a:xfrm>
              <a:custGeom>
                <a:avLst/>
                <a:gdLst>
                  <a:gd name="T0" fmla="*/ 19 w 33"/>
                  <a:gd name="T1" fmla="*/ 6 h 108"/>
                  <a:gd name="T2" fmla="*/ 1 w 33"/>
                  <a:gd name="T3" fmla="*/ 44 h 108"/>
                  <a:gd name="T4" fmla="*/ 12 w 33"/>
                  <a:gd name="T5" fmla="*/ 94 h 108"/>
                  <a:gd name="T6" fmla="*/ 38 w 33"/>
                  <a:gd name="T7" fmla="*/ 74 h 108"/>
                  <a:gd name="T8" fmla="*/ 19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561" name="Freeform 147"/>
              <p:cNvSpPr>
                <a:spLocks/>
              </p:cNvSpPr>
              <p:nvPr/>
            </p:nvSpPr>
            <p:spPr bwMode="auto">
              <a:xfrm flipH="1">
                <a:off x="1306" y="2064"/>
                <a:ext cx="40" cy="99"/>
              </a:xfrm>
              <a:custGeom>
                <a:avLst/>
                <a:gdLst>
                  <a:gd name="T0" fmla="*/ 19 w 33"/>
                  <a:gd name="T1" fmla="*/ 6 h 108"/>
                  <a:gd name="T2" fmla="*/ 1 w 33"/>
                  <a:gd name="T3" fmla="*/ 44 h 108"/>
                  <a:gd name="T4" fmla="*/ 12 w 33"/>
                  <a:gd name="T5" fmla="*/ 94 h 108"/>
                  <a:gd name="T6" fmla="*/ 38 w 33"/>
                  <a:gd name="T7" fmla="*/ 74 h 108"/>
                  <a:gd name="T8" fmla="*/ 19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562" name="Freeform 148"/>
              <p:cNvSpPr>
                <a:spLocks/>
              </p:cNvSpPr>
              <p:nvPr/>
            </p:nvSpPr>
            <p:spPr bwMode="auto">
              <a:xfrm flipH="1">
                <a:off x="1411" y="2061"/>
                <a:ext cx="28" cy="99"/>
              </a:xfrm>
              <a:custGeom>
                <a:avLst/>
                <a:gdLst>
                  <a:gd name="T0" fmla="*/ 14 w 33"/>
                  <a:gd name="T1" fmla="*/ 6 h 108"/>
                  <a:gd name="T2" fmla="*/ 1 w 33"/>
                  <a:gd name="T3" fmla="*/ 44 h 108"/>
                  <a:gd name="T4" fmla="*/ 8 w 33"/>
                  <a:gd name="T5" fmla="*/ 94 h 108"/>
                  <a:gd name="T6" fmla="*/ 26 w 33"/>
                  <a:gd name="T7" fmla="*/ 74 h 108"/>
                  <a:gd name="T8" fmla="*/ 14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563" name="Freeform 149"/>
              <p:cNvSpPr>
                <a:spLocks/>
              </p:cNvSpPr>
              <p:nvPr/>
            </p:nvSpPr>
            <p:spPr bwMode="auto">
              <a:xfrm flipH="1">
                <a:off x="1549" y="2169"/>
                <a:ext cx="40" cy="99"/>
              </a:xfrm>
              <a:custGeom>
                <a:avLst/>
                <a:gdLst>
                  <a:gd name="T0" fmla="*/ 19 w 33"/>
                  <a:gd name="T1" fmla="*/ 6 h 108"/>
                  <a:gd name="T2" fmla="*/ 1 w 33"/>
                  <a:gd name="T3" fmla="*/ 44 h 108"/>
                  <a:gd name="T4" fmla="*/ 12 w 33"/>
                  <a:gd name="T5" fmla="*/ 94 h 108"/>
                  <a:gd name="T6" fmla="*/ 38 w 33"/>
                  <a:gd name="T7" fmla="*/ 74 h 108"/>
                  <a:gd name="T8" fmla="*/ 19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564" name="Freeform 150"/>
              <p:cNvSpPr>
                <a:spLocks/>
              </p:cNvSpPr>
              <p:nvPr/>
            </p:nvSpPr>
            <p:spPr bwMode="auto">
              <a:xfrm flipH="1">
                <a:off x="1246" y="1845"/>
                <a:ext cx="40" cy="99"/>
              </a:xfrm>
              <a:custGeom>
                <a:avLst/>
                <a:gdLst>
                  <a:gd name="T0" fmla="*/ 19 w 33"/>
                  <a:gd name="T1" fmla="*/ 6 h 108"/>
                  <a:gd name="T2" fmla="*/ 1 w 33"/>
                  <a:gd name="T3" fmla="*/ 44 h 108"/>
                  <a:gd name="T4" fmla="*/ 12 w 33"/>
                  <a:gd name="T5" fmla="*/ 94 h 108"/>
                  <a:gd name="T6" fmla="*/ 38 w 33"/>
                  <a:gd name="T7" fmla="*/ 74 h 108"/>
                  <a:gd name="T8" fmla="*/ 19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565" name="Freeform 151"/>
              <p:cNvSpPr>
                <a:spLocks/>
              </p:cNvSpPr>
              <p:nvPr/>
            </p:nvSpPr>
            <p:spPr bwMode="auto">
              <a:xfrm rot="891977">
                <a:off x="1310" y="1872"/>
                <a:ext cx="27" cy="99"/>
              </a:xfrm>
              <a:custGeom>
                <a:avLst/>
                <a:gdLst>
                  <a:gd name="T0" fmla="*/ 13 w 33"/>
                  <a:gd name="T1" fmla="*/ 6 h 108"/>
                  <a:gd name="T2" fmla="*/ 1 w 33"/>
                  <a:gd name="T3" fmla="*/ 44 h 108"/>
                  <a:gd name="T4" fmla="*/ 8 w 33"/>
                  <a:gd name="T5" fmla="*/ 94 h 108"/>
                  <a:gd name="T6" fmla="*/ 25 w 33"/>
                  <a:gd name="T7" fmla="*/ 74 h 108"/>
                  <a:gd name="T8" fmla="*/ 13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566" name="Freeform 152"/>
              <p:cNvSpPr>
                <a:spLocks/>
              </p:cNvSpPr>
              <p:nvPr/>
            </p:nvSpPr>
            <p:spPr bwMode="auto">
              <a:xfrm rot="-365830">
                <a:off x="1361" y="1884"/>
                <a:ext cx="27" cy="99"/>
              </a:xfrm>
              <a:custGeom>
                <a:avLst/>
                <a:gdLst>
                  <a:gd name="T0" fmla="*/ 13 w 33"/>
                  <a:gd name="T1" fmla="*/ 6 h 108"/>
                  <a:gd name="T2" fmla="*/ 1 w 33"/>
                  <a:gd name="T3" fmla="*/ 44 h 108"/>
                  <a:gd name="T4" fmla="*/ 8 w 33"/>
                  <a:gd name="T5" fmla="*/ 94 h 108"/>
                  <a:gd name="T6" fmla="*/ 25 w 33"/>
                  <a:gd name="T7" fmla="*/ 74 h 108"/>
                  <a:gd name="T8" fmla="*/ 13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567" name="Freeform 153"/>
              <p:cNvSpPr>
                <a:spLocks/>
              </p:cNvSpPr>
              <p:nvPr/>
            </p:nvSpPr>
            <p:spPr bwMode="auto">
              <a:xfrm rot="-365830">
                <a:off x="1610" y="1860"/>
                <a:ext cx="27" cy="99"/>
              </a:xfrm>
              <a:custGeom>
                <a:avLst/>
                <a:gdLst>
                  <a:gd name="T0" fmla="*/ 13 w 33"/>
                  <a:gd name="T1" fmla="*/ 6 h 108"/>
                  <a:gd name="T2" fmla="*/ 1 w 33"/>
                  <a:gd name="T3" fmla="*/ 44 h 108"/>
                  <a:gd name="T4" fmla="*/ 8 w 33"/>
                  <a:gd name="T5" fmla="*/ 94 h 108"/>
                  <a:gd name="T6" fmla="*/ 25 w 33"/>
                  <a:gd name="T7" fmla="*/ 74 h 108"/>
                  <a:gd name="T8" fmla="*/ 13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568" name="Freeform 154"/>
              <p:cNvSpPr>
                <a:spLocks/>
              </p:cNvSpPr>
              <p:nvPr/>
            </p:nvSpPr>
            <p:spPr bwMode="auto">
              <a:xfrm rot="-1149410">
                <a:off x="1676" y="1863"/>
                <a:ext cx="27" cy="99"/>
              </a:xfrm>
              <a:custGeom>
                <a:avLst/>
                <a:gdLst>
                  <a:gd name="T0" fmla="*/ 13 w 33"/>
                  <a:gd name="T1" fmla="*/ 6 h 108"/>
                  <a:gd name="T2" fmla="*/ 1 w 33"/>
                  <a:gd name="T3" fmla="*/ 44 h 108"/>
                  <a:gd name="T4" fmla="*/ 8 w 33"/>
                  <a:gd name="T5" fmla="*/ 94 h 108"/>
                  <a:gd name="T6" fmla="*/ 25 w 33"/>
                  <a:gd name="T7" fmla="*/ 74 h 108"/>
                  <a:gd name="T8" fmla="*/ 13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569" name="Freeform 155"/>
              <p:cNvSpPr>
                <a:spLocks/>
              </p:cNvSpPr>
              <p:nvPr/>
            </p:nvSpPr>
            <p:spPr bwMode="auto">
              <a:xfrm rot="-365830">
                <a:off x="1418" y="1887"/>
                <a:ext cx="27" cy="99"/>
              </a:xfrm>
              <a:custGeom>
                <a:avLst/>
                <a:gdLst>
                  <a:gd name="T0" fmla="*/ 13 w 33"/>
                  <a:gd name="T1" fmla="*/ 6 h 108"/>
                  <a:gd name="T2" fmla="*/ 1 w 33"/>
                  <a:gd name="T3" fmla="*/ 44 h 108"/>
                  <a:gd name="T4" fmla="*/ 8 w 33"/>
                  <a:gd name="T5" fmla="*/ 94 h 108"/>
                  <a:gd name="T6" fmla="*/ 25 w 33"/>
                  <a:gd name="T7" fmla="*/ 74 h 108"/>
                  <a:gd name="T8" fmla="*/ 13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570" name="Freeform 156"/>
              <p:cNvSpPr>
                <a:spLocks/>
              </p:cNvSpPr>
              <p:nvPr/>
            </p:nvSpPr>
            <p:spPr bwMode="auto">
              <a:xfrm rot="891977">
                <a:off x="1466" y="1890"/>
                <a:ext cx="27" cy="99"/>
              </a:xfrm>
              <a:custGeom>
                <a:avLst/>
                <a:gdLst>
                  <a:gd name="T0" fmla="*/ 13 w 33"/>
                  <a:gd name="T1" fmla="*/ 6 h 108"/>
                  <a:gd name="T2" fmla="*/ 1 w 33"/>
                  <a:gd name="T3" fmla="*/ 44 h 108"/>
                  <a:gd name="T4" fmla="*/ 8 w 33"/>
                  <a:gd name="T5" fmla="*/ 94 h 108"/>
                  <a:gd name="T6" fmla="*/ 25 w 33"/>
                  <a:gd name="T7" fmla="*/ 74 h 108"/>
                  <a:gd name="T8" fmla="*/ 13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571" name="Freeform 157"/>
              <p:cNvSpPr>
                <a:spLocks/>
              </p:cNvSpPr>
              <p:nvPr/>
            </p:nvSpPr>
            <p:spPr bwMode="auto">
              <a:xfrm rot="-365830">
                <a:off x="1514" y="1893"/>
                <a:ext cx="27" cy="99"/>
              </a:xfrm>
              <a:custGeom>
                <a:avLst/>
                <a:gdLst>
                  <a:gd name="T0" fmla="*/ 13 w 33"/>
                  <a:gd name="T1" fmla="*/ 6 h 108"/>
                  <a:gd name="T2" fmla="*/ 1 w 33"/>
                  <a:gd name="T3" fmla="*/ 44 h 108"/>
                  <a:gd name="T4" fmla="*/ 8 w 33"/>
                  <a:gd name="T5" fmla="*/ 94 h 108"/>
                  <a:gd name="T6" fmla="*/ 25 w 33"/>
                  <a:gd name="T7" fmla="*/ 74 h 108"/>
                  <a:gd name="T8" fmla="*/ 13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572" name="Freeform 158"/>
              <p:cNvSpPr>
                <a:spLocks/>
              </p:cNvSpPr>
              <p:nvPr/>
            </p:nvSpPr>
            <p:spPr bwMode="auto">
              <a:xfrm rot="-365830">
                <a:off x="1556" y="1881"/>
                <a:ext cx="27" cy="99"/>
              </a:xfrm>
              <a:custGeom>
                <a:avLst/>
                <a:gdLst>
                  <a:gd name="T0" fmla="*/ 13 w 33"/>
                  <a:gd name="T1" fmla="*/ 6 h 108"/>
                  <a:gd name="T2" fmla="*/ 1 w 33"/>
                  <a:gd name="T3" fmla="*/ 44 h 108"/>
                  <a:gd name="T4" fmla="*/ 8 w 33"/>
                  <a:gd name="T5" fmla="*/ 94 h 108"/>
                  <a:gd name="T6" fmla="*/ 25 w 33"/>
                  <a:gd name="T7" fmla="*/ 74 h 108"/>
                  <a:gd name="T8" fmla="*/ 13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573" name="Freeform 159"/>
              <p:cNvSpPr>
                <a:spLocks/>
              </p:cNvSpPr>
              <p:nvPr/>
            </p:nvSpPr>
            <p:spPr bwMode="auto">
              <a:xfrm rot="-1149410">
                <a:off x="1691" y="1797"/>
                <a:ext cx="27" cy="99"/>
              </a:xfrm>
              <a:custGeom>
                <a:avLst/>
                <a:gdLst>
                  <a:gd name="T0" fmla="*/ 13 w 33"/>
                  <a:gd name="T1" fmla="*/ 6 h 108"/>
                  <a:gd name="T2" fmla="*/ 1 w 33"/>
                  <a:gd name="T3" fmla="*/ 44 h 108"/>
                  <a:gd name="T4" fmla="*/ 8 w 33"/>
                  <a:gd name="T5" fmla="*/ 94 h 108"/>
                  <a:gd name="T6" fmla="*/ 25 w 33"/>
                  <a:gd name="T7" fmla="*/ 74 h 108"/>
                  <a:gd name="T8" fmla="*/ 13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574" name="Freeform 160"/>
              <p:cNvSpPr>
                <a:spLocks/>
              </p:cNvSpPr>
              <p:nvPr/>
            </p:nvSpPr>
            <p:spPr bwMode="auto">
              <a:xfrm rot="-1149410">
                <a:off x="1919" y="1800"/>
                <a:ext cx="27" cy="99"/>
              </a:xfrm>
              <a:custGeom>
                <a:avLst/>
                <a:gdLst>
                  <a:gd name="T0" fmla="*/ 13 w 33"/>
                  <a:gd name="T1" fmla="*/ 6 h 108"/>
                  <a:gd name="T2" fmla="*/ 1 w 33"/>
                  <a:gd name="T3" fmla="*/ 44 h 108"/>
                  <a:gd name="T4" fmla="*/ 8 w 33"/>
                  <a:gd name="T5" fmla="*/ 94 h 108"/>
                  <a:gd name="T6" fmla="*/ 25 w 33"/>
                  <a:gd name="T7" fmla="*/ 74 h 108"/>
                  <a:gd name="T8" fmla="*/ 13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575" name="Freeform 161"/>
              <p:cNvSpPr>
                <a:spLocks/>
              </p:cNvSpPr>
              <p:nvPr/>
            </p:nvSpPr>
            <p:spPr bwMode="auto">
              <a:xfrm flipH="1">
                <a:off x="1468" y="2061"/>
                <a:ext cx="40" cy="99"/>
              </a:xfrm>
              <a:custGeom>
                <a:avLst/>
                <a:gdLst>
                  <a:gd name="T0" fmla="*/ 19 w 33"/>
                  <a:gd name="T1" fmla="*/ 6 h 108"/>
                  <a:gd name="T2" fmla="*/ 1 w 33"/>
                  <a:gd name="T3" fmla="*/ 44 h 108"/>
                  <a:gd name="T4" fmla="*/ 12 w 33"/>
                  <a:gd name="T5" fmla="*/ 94 h 108"/>
                  <a:gd name="T6" fmla="*/ 38 w 33"/>
                  <a:gd name="T7" fmla="*/ 74 h 108"/>
                  <a:gd name="T8" fmla="*/ 19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</p:grpSp>
        <p:grpSp>
          <p:nvGrpSpPr>
            <p:cNvPr id="57394" name="Group 162"/>
            <p:cNvGrpSpPr>
              <a:grpSpLocks/>
            </p:cNvGrpSpPr>
            <p:nvPr/>
          </p:nvGrpSpPr>
          <p:grpSpPr bwMode="auto">
            <a:xfrm rot="21015800" flipH="1">
              <a:off x="4177" y="1822"/>
              <a:ext cx="1131" cy="542"/>
              <a:chOff x="580" y="1584"/>
              <a:chExt cx="1580" cy="767"/>
            </a:xfrm>
          </p:grpSpPr>
          <p:sp>
            <p:nvSpPr>
              <p:cNvPr id="57506" name="Freeform 163"/>
              <p:cNvSpPr>
                <a:spLocks/>
              </p:cNvSpPr>
              <p:nvPr/>
            </p:nvSpPr>
            <p:spPr bwMode="auto">
              <a:xfrm>
                <a:off x="580" y="1808"/>
                <a:ext cx="940" cy="543"/>
              </a:xfrm>
              <a:custGeom>
                <a:avLst/>
                <a:gdLst>
                  <a:gd name="T0" fmla="*/ 116 w 940"/>
                  <a:gd name="T1" fmla="*/ 0 h 543"/>
                  <a:gd name="T2" fmla="*/ 36 w 940"/>
                  <a:gd name="T3" fmla="*/ 376 h 543"/>
                  <a:gd name="T4" fmla="*/ 332 w 940"/>
                  <a:gd name="T5" fmla="*/ 520 h 543"/>
                  <a:gd name="T6" fmla="*/ 940 w 940"/>
                  <a:gd name="T7" fmla="*/ 512 h 5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40"/>
                  <a:gd name="T13" fmla="*/ 0 h 543"/>
                  <a:gd name="T14" fmla="*/ 940 w 940"/>
                  <a:gd name="T15" fmla="*/ 543 h 5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40" h="543">
                    <a:moveTo>
                      <a:pt x="116" y="0"/>
                    </a:moveTo>
                    <a:cubicBezTo>
                      <a:pt x="103" y="63"/>
                      <a:pt x="0" y="289"/>
                      <a:pt x="36" y="376"/>
                    </a:cubicBezTo>
                    <a:cubicBezTo>
                      <a:pt x="72" y="463"/>
                      <a:pt x="181" y="497"/>
                      <a:pt x="332" y="520"/>
                    </a:cubicBezTo>
                    <a:cubicBezTo>
                      <a:pt x="483" y="543"/>
                      <a:pt x="813" y="514"/>
                      <a:pt x="940" y="512"/>
                    </a:cubicBezTo>
                  </a:path>
                </a:pathLst>
              </a:custGeom>
              <a:gradFill rotWithShape="1">
                <a:gsLst>
                  <a:gs pos="0">
                    <a:srgbClr val="00CC00"/>
                  </a:gs>
                  <a:gs pos="50000">
                    <a:srgbClr val="008000"/>
                  </a:gs>
                  <a:gs pos="100000">
                    <a:srgbClr val="00CC00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grpSp>
            <p:nvGrpSpPr>
              <p:cNvPr id="57507" name="Group 164"/>
              <p:cNvGrpSpPr>
                <a:grpSpLocks/>
              </p:cNvGrpSpPr>
              <p:nvPr/>
            </p:nvGrpSpPr>
            <p:grpSpPr bwMode="auto">
              <a:xfrm>
                <a:off x="704" y="1584"/>
                <a:ext cx="1456" cy="756"/>
                <a:chOff x="704" y="1584"/>
                <a:chExt cx="1456" cy="756"/>
              </a:xfrm>
            </p:grpSpPr>
            <p:sp>
              <p:nvSpPr>
                <p:cNvPr id="57540" name="Freeform 165"/>
                <p:cNvSpPr>
                  <a:spLocks/>
                </p:cNvSpPr>
                <p:nvPr/>
              </p:nvSpPr>
              <p:spPr bwMode="auto">
                <a:xfrm>
                  <a:off x="704" y="1632"/>
                  <a:ext cx="1440" cy="708"/>
                </a:xfrm>
                <a:custGeom>
                  <a:avLst/>
                  <a:gdLst>
                    <a:gd name="T0" fmla="*/ 0 w 1440"/>
                    <a:gd name="T1" fmla="*/ 176 h 708"/>
                    <a:gd name="T2" fmla="*/ 360 w 1440"/>
                    <a:gd name="T3" fmla="*/ 608 h 708"/>
                    <a:gd name="T4" fmla="*/ 848 w 1440"/>
                    <a:gd name="T5" fmla="*/ 680 h 708"/>
                    <a:gd name="T6" fmla="*/ 1272 w 1440"/>
                    <a:gd name="T7" fmla="*/ 440 h 708"/>
                    <a:gd name="T8" fmla="*/ 1440 w 1440"/>
                    <a:gd name="T9" fmla="*/ 0 h 7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40"/>
                    <a:gd name="T16" fmla="*/ 0 h 708"/>
                    <a:gd name="T17" fmla="*/ 1440 w 1440"/>
                    <a:gd name="T18" fmla="*/ 708 h 7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40" h="708">
                      <a:moveTo>
                        <a:pt x="0" y="176"/>
                      </a:moveTo>
                      <a:cubicBezTo>
                        <a:pt x="57" y="248"/>
                        <a:pt x="219" y="524"/>
                        <a:pt x="360" y="608"/>
                      </a:cubicBezTo>
                      <a:cubicBezTo>
                        <a:pt x="501" y="692"/>
                        <a:pt x="696" y="708"/>
                        <a:pt x="848" y="680"/>
                      </a:cubicBezTo>
                      <a:cubicBezTo>
                        <a:pt x="1000" y="652"/>
                        <a:pt x="1173" y="553"/>
                        <a:pt x="1272" y="440"/>
                      </a:cubicBezTo>
                      <a:cubicBezTo>
                        <a:pt x="1371" y="327"/>
                        <a:pt x="1405" y="92"/>
                        <a:pt x="1440" y="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FF9999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onstantia" pitchFamily="18" charset="0"/>
                  </a:endParaRPr>
                </a:p>
              </p:txBody>
            </p:sp>
            <p:sp>
              <p:nvSpPr>
                <p:cNvPr id="57541" name="Freeform 166"/>
                <p:cNvSpPr>
                  <a:spLocks/>
                </p:cNvSpPr>
                <p:nvPr/>
              </p:nvSpPr>
              <p:spPr bwMode="auto">
                <a:xfrm>
                  <a:off x="712" y="1584"/>
                  <a:ext cx="1448" cy="216"/>
                </a:xfrm>
                <a:custGeom>
                  <a:avLst/>
                  <a:gdLst>
                    <a:gd name="T0" fmla="*/ 0 w 1448"/>
                    <a:gd name="T1" fmla="*/ 216 h 216"/>
                    <a:gd name="T2" fmla="*/ 424 w 1448"/>
                    <a:gd name="T3" fmla="*/ 120 h 216"/>
                    <a:gd name="T4" fmla="*/ 816 w 1448"/>
                    <a:gd name="T5" fmla="*/ 40 h 216"/>
                    <a:gd name="T6" fmla="*/ 880 w 1448"/>
                    <a:gd name="T7" fmla="*/ 96 h 216"/>
                    <a:gd name="T8" fmla="*/ 952 w 1448"/>
                    <a:gd name="T9" fmla="*/ 0 h 216"/>
                    <a:gd name="T10" fmla="*/ 1448 w 1448"/>
                    <a:gd name="T11" fmla="*/ 48 h 21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48"/>
                    <a:gd name="T19" fmla="*/ 0 h 216"/>
                    <a:gd name="T20" fmla="*/ 1448 w 1448"/>
                    <a:gd name="T21" fmla="*/ 216 h 21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48" h="216">
                      <a:moveTo>
                        <a:pt x="0" y="216"/>
                      </a:moveTo>
                      <a:lnTo>
                        <a:pt x="424" y="120"/>
                      </a:lnTo>
                      <a:lnTo>
                        <a:pt x="816" y="40"/>
                      </a:lnTo>
                      <a:lnTo>
                        <a:pt x="880" y="96"/>
                      </a:lnTo>
                      <a:lnTo>
                        <a:pt x="952" y="0"/>
                      </a:lnTo>
                      <a:lnTo>
                        <a:pt x="1448" y="48"/>
                      </a:lnTo>
                    </a:path>
                  </a:pathLst>
                </a:custGeom>
                <a:gradFill rotWithShape="1">
                  <a:gsLst>
                    <a:gs pos="0">
                      <a:srgbClr val="FF9999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onstantia" pitchFamily="18" charset="0"/>
                  </a:endParaRPr>
                </a:p>
              </p:txBody>
            </p:sp>
          </p:grpSp>
          <p:sp>
            <p:nvSpPr>
              <p:cNvPr id="57508" name="Freeform 167"/>
              <p:cNvSpPr>
                <a:spLocks/>
              </p:cNvSpPr>
              <p:nvPr/>
            </p:nvSpPr>
            <p:spPr bwMode="auto">
              <a:xfrm>
                <a:off x="665" y="1799"/>
                <a:ext cx="341" cy="534"/>
              </a:xfrm>
              <a:custGeom>
                <a:avLst/>
                <a:gdLst>
                  <a:gd name="T0" fmla="*/ 40 w 341"/>
                  <a:gd name="T1" fmla="*/ 7 h 534"/>
                  <a:gd name="T2" fmla="*/ 31 w 341"/>
                  <a:gd name="T3" fmla="*/ 180 h 534"/>
                  <a:gd name="T4" fmla="*/ 10 w 341"/>
                  <a:gd name="T5" fmla="*/ 382 h 534"/>
                  <a:gd name="T6" fmla="*/ 34 w 341"/>
                  <a:gd name="T7" fmla="*/ 466 h 534"/>
                  <a:gd name="T8" fmla="*/ 217 w 341"/>
                  <a:gd name="T9" fmla="*/ 514 h 534"/>
                  <a:gd name="T10" fmla="*/ 340 w 341"/>
                  <a:gd name="T11" fmla="*/ 517 h 534"/>
                  <a:gd name="T12" fmla="*/ 223 w 341"/>
                  <a:gd name="T13" fmla="*/ 409 h 534"/>
                  <a:gd name="T14" fmla="*/ 178 w 341"/>
                  <a:gd name="T15" fmla="*/ 307 h 534"/>
                  <a:gd name="T16" fmla="*/ 124 w 341"/>
                  <a:gd name="T17" fmla="*/ 214 h 534"/>
                  <a:gd name="T18" fmla="*/ 88 w 341"/>
                  <a:gd name="T19" fmla="*/ 136 h 534"/>
                  <a:gd name="T20" fmla="*/ 49 w 341"/>
                  <a:gd name="T21" fmla="*/ 43 h 534"/>
                  <a:gd name="T22" fmla="*/ 106 w 341"/>
                  <a:gd name="T23" fmla="*/ 295 h 534"/>
                  <a:gd name="T24" fmla="*/ 142 w 341"/>
                  <a:gd name="T25" fmla="*/ 379 h 534"/>
                  <a:gd name="T26" fmla="*/ 151 w 341"/>
                  <a:gd name="T27" fmla="*/ 496 h 534"/>
                  <a:gd name="T28" fmla="*/ 61 w 341"/>
                  <a:gd name="T29" fmla="*/ 475 h 534"/>
                  <a:gd name="T30" fmla="*/ 49 w 341"/>
                  <a:gd name="T31" fmla="*/ 451 h 534"/>
                  <a:gd name="T32" fmla="*/ 58 w 341"/>
                  <a:gd name="T33" fmla="*/ 406 h 534"/>
                  <a:gd name="T34" fmla="*/ 37 w 341"/>
                  <a:gd name="T35" fmla="*/ 304 h 534"/>
                  <a:gd name="T36" fmla="*/ 73 w 341"/>
                  <a:gd name="T37" fmla="*/ 244 h 534"/>
                  <a:gd name="T38" fmla="*/ 61 w 341"/>
                  <a:gd name="T39" fmla="*/ 136 h 534"/>
                  <a:gd name="T40" fmla="*/ 40 w 341"/>
                  <a:gd name="T41" fmla="*/ 7 h 53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41"/>
                  <a:gd name="T64" fmla="*/ 0 h 534"/>
                  <a:gd name="T65" fmla="*/ 341 w 341"/>
                  <a:gd name="T66" fmla="*/ 534 h 53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41" h="534">
                    <a:moveTo>
                      <a:pt x="40" y="7"/>
                    </a:moveTo>
                    <a:cubicBezTo>
                      <a:pt x="35" y="14"/>
                      <a:pt x="36" y="118"/>
                      <a:pt x="31" y="180"/>
                    </a:cubicBezTo>
                    <a:cubicBezTo>
                      <a:pt x="26" y="242"/>
                      <a:pt x="9" y="334"/>
                      <a:pt x="10" y="382"/>
                    </a:cubicBezTo>
                    <a:cubicBezTo>
                      <a:pt x="11" y="430"/>
                      <a:pt x="0" y="444"/>
                      <a:pt x="34" y="466"/>
                    </a:cubicBezTo>
                    <a:cubicBezTo>
                      <a:pt x="68" y="488"/>
                      <a:pt x="166" y="505"/>
                      <a:pt x="217" y="514"/>
                    </a:cubicBezTo>
                    <a:cubicBezTo>
                      <a:pt x="268" y="523"/>
                      <a:pt x="339" y="534"/>
                      <a:pt x="340" y="517"/>
                    </a:cubicBezTo>
                    <a:cubicBezTo>
                      <a:pt x="341" y="500"/>
                      <a:pt x="250" y="444"/>
                      <a:pt x="223" y="409"/>
                    </a:cubicBezTo>
                    <a:cubicBezTo>
                      <a:pt x="196" y="374"/>
                      <a:pt x="194" y="339"/>
                      <a:pt x="178" y="307"/>
                    </a:cubicBezTo>
                    <a:cubicBezTo>
                      <a:pt x="162" y="275"/>
                      <a:pt x="139" y="243"/>
                      <a:pt x="124" y="214"/>
                    </a:cubicBezTo>
                    <a:cubicBezTo>
                      <a:pt x="109" y="185"/>
                      <a:pt x="100" y="164"/>
                      <a:pt x="88" y="136"/>
                    </a:cubicBezTo>
                    <a:cubicBezTo>
                      <a:pt x="76" y="108"/>
                      <a:pt x="46" y="17"/>
                      <a:pt x="49" y="43"/>
                    </a:cubicBezTo>
                    <a:cubicBezTo>
                      <a:pt x="52" y="69"/>
                      <a:pt x="91" y="239"/>
                      <a:pt x="106" y="295"/>
                    </a:cubicBezTo>
                    <a:cubicBezTo>
                      <a:pt x="121" y="351"/>
                      <a:pt x="135" y="346"/>
                      <a:pt x="142" y="379"/>
                    </a:cubicBezTo>
                    <a:cubicBezTo>
                      <a:pt x="149" y="412"/>
                      <a:pt x="164" y="480"/>
                      <a:pt x="151" y="496"/>
                    </a:cubicBezTo>
                    <a:cubicBezTo>
                      <a:pt x="138" y="512"/>
                      <a:pt x="78" y="482"/>
                      <a:pt x="61" y="475"/>
                    </a:cubicBezTo>
                    <a:cubicBezTo>
                      <a:pt x="44" y="468"/>
                      <a:pt x="49" y="462"/>
                      <a:pt x="49" y="451"/>
                    </a:cubicBezTo>
                    <a:cubicBezTo>
                      <a:pt x="49" y="440"/>
                      <a:pt x="60" y="430"/>
                      <a:pt x="58" y="406"/>
                    </a:cubicBezTo>
                    <a:cubicBezTo>
                      <a:pt x="56" y="382"/>
                      <a:pt x="35" y="331"/>
                      <a:pt x="37" y="304"/>
                    </a:cubicBezTo>
                    <a:cubicBezTo>
                      <a:pt x="39" y="277"/>
                      <a:pt x="69" y="272"/>
                      <a:pt x="73" y="244"/>
                    </a:cubicBezTo>
                    <a:cubicBezTo>
                      <a:pt x="77" y="216"/>
                      <a:pt x="66" y="175"/>
                      <a:pt x="61" y="136"/>
                    </a:cubicBezTo>
                    <a:cubicBezTo>
                      <a:pt x="56" y="97"/>
                      <a:pt x="45" y="0"/>
                      <a:pt x="40" y="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66"/>
                  </a:gs>
                  <a:gs pos="50000">
                    <a:srgbClr val="FFFF00"/>
                  </a:gs>
                  <a:gs pos="100000">
                    <a:srgbClr val="FFFF66"/>
                  </a:gs>
                </a:gsLst>
                <a:lin ang="18900000" scaled="1"/>
              </a:gradFill>
              <a:ln w="9525">
                <a:noFill/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509" name="Freeform 168"/>
              <p:cNvSpPr>
                <a:spLocks/>
              </p:cNvSpPr>
              <p:nvPr/>
            </p:nvSpPr>
            <p:spPr bwMode="auto">
              <a:xfrm>
                <a:off x="962" y="1824"/>
                <a:ext cx="33" cy="108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510" name="Freeform 169"/>
              <p:cNvSpPr>
                <a:spLocks/>
              </p:cNvSpPr>
              <p:nvPr/>
            </p:nvSpPr>
            <p:spPr bwMode="auto">
              <a:xfrm rot="1073818">
                <a:off x="1040" y="1818"/>
                <a:ext cx="27" cy="99"/>
              </a:xfrm>
              <a:custGeom>
                <a:avLst/>
                <a:gdLst>
                  <a:gd name="T0" fmla="*/ 13 w 33"/>
                  <a:gd name="T1" fmla="*/ 6 h 108"/>
                  <a:gd name="T2" fmla="*/ 1 w 33"/>
                  <a:gd name="T3" fmla="*/ 44 h 108"/>
                  <a:gd name="T4" fmla="*/ 8 w 33"/>
                  <a:gd name="T5" fmla="*/ 94 h 108"/>
                  <a:gd name="T6" fmla="*/ 25 w 33"/>
                  <a:gd name="T7" fmla="*/ 74 h 108"/>
                  <a:gd name="T8" fmla="*/ 13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511" name="Freeform 170"/>
              <p:cNvSpPr>
                <a:spLocks/>
              </p:cNvSpPr>
              <p:nvPr/>
            </p:nvSpPr>
            <p:spPr bwMode="auto">
              <a:xfrm rot="-365830">
                <a:off x="1124" y="1818"/>
                <a:ext cx="27" cy="99"/>
              </a:xfrm>
              <a:custGeom>
                <a:avLst/>
                <a:gdLst>
                  <a:gd name="T0" fmla="*/ 13 w 33"/>
                  <a:gd name="T1" fmla="*/ 6 h 108"/>
                  <a:gd name="T2" fmla="*/ 1 w 33"/>
                  <a:gd name="T3" fmla="*/ 44 h 108"/>
                  <a:gd name="T4" fmla="*/ 8 w 33"/>
                  <a:gd name="T5" fmla="*/ 94 h 108"/>
                  <a:gd name="T6" fmla="*/ 25 w 33"/>
                  <a:gd name="T7" fmla="*/ 74 h 108"/>
                  <a:gd name="T8" fmla="*/ 13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512" name="Freeform 171"/>
              <p:cNvSpPr>
                <a:spLocks/>
              </p:cNvSpPr>
              <p:nvPr/>
            </p:nvSpPr>
            <p:spPr bwMode="auto">
              <a:xfrm rot="-365830">
                <a:off x="1100" y="1962"/>
                <a:ext cx="27" cy="99"/>
              </a:xfrm>
              <a:custGeom>
                <a:avLst/>
                <a:gdLst>
                  <a:gd name="T0" fmla="*/ 13 w 33"/>
                  <a:gd name="T1" fmla="*/ 6 h 108"/>
                  <a:gd name="T2" fmla="*/ 1 w 33"/>
                  <a:gd name="T3" fmla="*/ 44 h 108"/>
                  <a:gd name="T4" fmla="*/ 8 w 33"/>
                  <a:gd name="T5" fmla="*/ 94 h 108"/>
                  <a:gd name="T6" fmla="*/ 25 w 33"/>
                  <a:gd name="T7" fmla="*/ 74 h 108"/>
                  <a:gd name="T8" fmla="*/ 13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513" name="Freeform 172"/>
              <p:cNvSpPr>
                <a:spLocks/>
              </p:cNvSpPr>
              <p:nvPr/>
            </p:nvSpPr>
            <p:spPr bwMode="auto">
              <a:xfrm flipH="1">
                <a:off x="1168" y="1956"/>
                <a:ext cx="28" cy="99"/>
              </a:xfrm>
              <a:custGeom>
                <a:avLst/>
                <a:gdLst>
                  <a:gd name="T0" fmla="*/ 14 w 33"/>
                  <a:gd name="T1" fmla="*/ 6 h 108"/>
                  <a:gd name="T2" fmla="*/ 1 w 33"/>
                  <a:gd name="T3" fmla="*/ 44 h 108"/>
                  <a:gd name="T4" fmla="*/ 8 w 33"/>
                  <a:gd name="T5" fmla="*/ 94 h 108"/>
                  <a:gd name="T6" fmla="*/ 26 w 33"/>
                  <a:gd name="T7" fmla="*/ 74 h 108"/>
                  <a:gd name="T8" fmla="*/ 14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514" name="Freeform 173"/>
              <p:cNvSpPr>
                <a:spLocks/>
              </p:cNvSpPr>
              <p:nvPr/>
            </p:nvSpPr>
            <p:spPr bwMode="auto">
              <a:xfrm rot="560819">
                <a:off x="1196" y="1815"/>
                <a:ext cx="27" cy="99"/>
              </a:xfrm>
              <a:custGeom>
                <a:avLst/>
                <a:gdLst>
                  <a:gd name="T0" fmla="*/ 13 w 33"/>
                  <a:gd name="T1" fmla="*/ 6 h 108"/>
                  <a:gd name="T2" fmla="*/ 1 w 33"/>
                  <a:gd name="T3" fmla="*/ 44 h 108"/>
                  <a:gd name="T4" fmla="*/ 8 w 33"/>
                  <a:gd name="T5" fmla="*/ 94 h 108"/>
                  <a:gd name="T6" fmla="*/ 25 w 33"/>
                  <a:gd name="T7" fmla="*/ 74 h 108"/>
                  <a:gd name="T8" fmla="*/ 13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515" name="Freeform 174"/>
              <p:cNvSpPr>
                <a:spLocks/>
              </p:cNvSpPr>
              <p:nvPr/>
            </p:nvSpPr>
            <p:spPr bwMode="auto">
              <a:xfrm>
                <a:off x="714" y="1587"/>
                <a:ext cx="1302" cy="234"/>
              </a:xfrm>
              <a:custGeom>
                <a:avLst/>
                <a:gdLst>
                  <a:gd name="T0" fmla="*/ 0 w 1302"/>
                  <a:gd name="T1" fmla="*/ 213 h 234"/>
                  <a:gd name="T2" fmla="*/ 816 w 1302"/>
                  <a:gd name="T3" fmla="*/ 42 h 234"/>
                  <a:gd name="T4" fmla="*/ 873 w 1302"/>
                  <a:gd name="T5" fmla="*/ 108 h 234"/>
                  <a:gd name="T6" fmla="*/ 951 w 1302"/>
                  <a:gd name="T7" fmla="*/ 0 h 234"/>
                  <a:gd name="T8" fmla="*/ 1237 w 1302"/>
                  <a:gd name="T9" fmla="*/ 27 h 234"/>
                  <a:gd name="T10" fmla="*/ 1302 w 1302"/>
                  <a:gd name="T11" fmla="*/ 90 h 234"/>
                  <a:gd name="T12" fmla="*/ 6 w 1302"/>
                  <a:gd name="T13" fmla="*/ 234 h 2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02"/>
                  <a:gd name="T22" fmla="*/ 0 h 234"/>
                  <a:gd name="T23" fmla="*/ 1302 w 1302"/>
                  <a:gd name="T24" fmla="*/ 234 h 2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02" h="234">
                    <a:moveTo>
                      <a:pt x="0" y="213"/>
                    </a:moveTo>
                    <a:lnTo>
                      <a:pt x="816" y="42"/>
                    </a:lnTo>
                    <a:lnTo>
                      <a:pt x="873" y="108"/>
                    </a:lnTo>
                    <a:lnTo>
                      <a:pt x="951" y="0"/>
                    </a:lnTo>
                    <a:lnTo>
                      <a:pt x="1237" y="27"/>
                    </a:lnTo>
                    <a:lnTo>
                      <a:pt x="1302" y="90"/>
                    </a:lnTo>
                    <a:lnTo>
                      <a:pt x="6" y="234"/>
                    </a:lnTo>
                  </a:path>
                </a:pathLst>
              </a:custGeom>
              <a:gradFill rotWithShape="1"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0000"/>
                  </a:gs>
                </a:gsLst>
                <a:lin ang="5400000" scaled="1"/>
              </a:gradFill>
              <a:ln w="9525">
                <a:noFill/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516" name="Freeform 175"/>
              <p:cNvSpPr>
                <a:spLocks/>
              </p:cNvSpPr>
              <p:nvPr/>
            </p:nvSpPr>
            <p:spPr bwMode="auto">
              <a:xfrm rot="-1149410">
                <a:off x="1817" y="1752"/>
                <a:ext cx="27" cy="99"/>
              </a:xfrm>
              <a:custGeom>
                <a:avLst/>
                <a:gdLst>
                  <a:gd name="T0" fmla="*/ 13 w 33"/>
                  <a:gd name="T1" fmla="*/ 6 h 108"/>
                  <a:gd name="T2" fmla="*/ 1 w 33"/>
                  <a:gd name="T3" fmla="*/ 44 h 108"/>
                  <a:gd name="T4" fmla="*/ 8 w 33"/>
                  <a:gd name="T5" fmla="*/ 94 h 108"/>
                  <a:gd name="T6" fmla="*/ 25 w 33"/>
                  <a:gd name="T7" fmla="*/ 74 h 108"/>
                  <a:gd name="T8" fmla="*/ 13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517" name="Freeform 176"/>
              <p:cNvSpPr>
                <a:spLocks/>
              </p:cNvSpPr>
              <p:nvPr/>
            </p:nvSpPr>
            <p:spPr bwMode="auto">
              <a:xfrm rot="20450590" flipH="1">
                <a:off x="1846" y="1641"/>
                <a:ext cx="28" cy="99"/>
              </a:xfrm>
              <a:custGeom>
                <a:avLst/>
                <a:gdLst>
                  <a:gd name="T0" fmla="*/ 14 w 33"/>
                  <a:gd name="T1" fmla="*/ 6 h 108"/>
                  <a:gd name="T2" fmla="*/ 1 w 33"/>
                  <a:gd name="T3" fmla="*/ 44 h 108"/>
                  <a:gd name="T4" fmla="*/ 8 w 33"/>
                  <a:gd name="T5" fmla="*/ 94 h 108"/>
                  <a:gd name="T6" fmla="*/ 26 w 33"/>
                  <a:gd name="T7" fmla="*/ 74 h 108"/>
                  <a:gd name="T8" fmla="*/ 14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518" name="Freeform 177"/>
              <p:cNvSpPr>
                <a:spLocks/>
              </p:cNvSpPr>
              <p:nvPr/>
            </p:nvSpPr>
            <p:spPr bwMode="auto">
              <a:xfrm rot="-1149410">
                <a:off x="1724" y="1731"/>
                <a:ext cx="27" cy="99"/>
              </a:xfrm>
              <a:custGeom>
                <a:avLst/>
                <a:gdLst>
                  <a:gd name="T0" fmla="*/ 13 w 33"/>
                  <a:gd name="T1" fmla="*/ 6 h 108"/>
                  <a:gd name="T2" fmla="*/ 1 w 33"/>
                  <a:gd name="T3" fmla="*/ 44 h 108"/>
                  <a:gd name="T4" fmla="*/ 8 w 33"/>
                  <a:gd name="T5" fmla="*/ 94 h 108"/>
                  <a:gd name="T6" fmla="*/ 25 w 33"/>
                  <a:gd name="T7" fmla="*/ 74 h 108"/>
                  <a:gd name="T8" fmla="*/ 13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519" name="Freeform 178"/>
              <p:cNvSpPr>
                <a:spLocks/>
              </p:cNvSpPr>
              <p:nvPr/>
            </p:nvSpPr>
            <p:spPr bwMode="auto">
              <a:xfrm rot="-1149410">
                <a:off x="1835" y="1926"/>
                <a:ext cx="27" cy="99"/>
              </a:xfrm>
              <a:custGeom>
                <a:avLst/>
                <a:gdLst>
                  <a:gd name="T0" fmla="*/ 13 w 33"/>
                  <a:gd name="T1" fmla="*/ 6 h 108"/>
                  <a:gd name="T2" fmla="*/ 1 w 33"/>
                  <a:gd name="T3" fmla="*/ 44 h 108"/>
                  <a:gd name="T4" fmla="*/ 8 w 33"/>
                  <a:gd name="T5" fmla="*/ 94 h 108"/>
                  <a:gd name="T6" fmla="*/ 25 w 33"/>
                  <a:gd name="T7" fmla="*/ 74 h 108"/>
                  <a:gd name="T8" fmla="*/ 13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520" name="Freeform 179"/>
              <p:cNvSpPr>
                <a:spLocks/>
              </p:cNvSpPr>
              <p:nvPr/>
            </p:nvSpPr>
            <p:spPr bwMode="auto">
              <a:xfrm rot="-1149410">
                <a:off x="1760" y="1953"/>
                <a:ext cx="27" cy="99"/>
              </a:xfrm>
              <a:custGeom>
                <a:avLst/>
                <a:gdLst>
                  <a:gd name="T0" fmla="*/ 13 w 33"/>
                  <a:gd name="T1" fmla="*/ 6 h 108"/>
                  <a:gd name="T2" fmla="*/ 1 w 33"/>
                  <a:gd name="T3" fmla="*/ 44 h 108"/>
                  <a:gd name="T4" fmla="*/ 8 w 33"/>
                  <a:gd name="T5" fmla="*/ 94 h 108"/>
                  <a:gd name="T6" fmla="*/ 25 w 33"/>
                  <a:gd name="T7" fmla="*/ 74 h 108"/>
                  <a:gd name="T8" fmla="*/ 13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521" name="Freeform 180"/>
              <p:cNvSpPr>
                <a:spLocks/>
              </p:cNvSpPr>
              <p:nvPr/>
            </p:nvSpPr>
            <p:spPr bwMode="auto">
              <a:xfrm rot="-1149410">
                <a:off x="1679" y="1989"/>
                <a:ext cx="27" cy="99"/>
              </a:xfrm>
              <a:custGeom>
                <a:avLst/>
                <a:gdLst>
                  <a:gd name="T0" fmla="*/ 13 w 33"/>
                  <a:gd name="T1" fmla="*/ 6 h 108"/>
                  <a:gd name="T2" fmla="*/ 1 w 33"/>
                  <a:gd name="T3" fmla="*/ 44 h 108"/>
                  <a:gd name="T4" fmla="*/ 8 w 33"/>
                  <a:gd name="T5" fmla="*/ 94 h 108"/>
                  <a:gd name="T6" fmla="*/ 25 w 33"/>
                  <a:gd name="T7" fmla="*/ 74 h 108"/>
                  <a:gd name="T8" fmla="*/ 13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522" name="Freeform 181"/>
              <p:cNvSpPr>
                <a:spLocks/>
              </p:cNvSpPr>
              <p:nvPr/>
            </p:nvSpPr>
            <p:spPr bwMode="auto">
              <a:xfrm rot="-1149410">
                <a:off x="1601" y="2028"/>
                <a:ext cx="27" cy="99"/>
              </a:xfrm>
              <a:custGeom>
                <a:avLst/>
                <a:gdLst>
                  <a:gd name="T0" fmla="*/ 13 w 33"/>
                  <a:gd name="T1" fmla="*/ 6 h 108"/>
                  <a:gd name="T2" fmla="*/ 1 w 33"/>
                  <a:gd name="T3" fmla="*/ 44 h 108"/>
                  <a:gd name="T4" fmla="*/ 8 w 33"/>
                  <a:gd name="T5" fmla="*/ 94 h 108"/>
                  <a:gd name="T6" fmla="*/ 25 w 33"/>
                  <a:gd name="T7" fmla="*/ 74 h 108"/>
                  <a:gd name="T8" fmla="*/ 13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523" name="Freeform 182"/>
              <p:cNvSpPr>
                <a:spLocks/>
              </p:cNvSpPr>
              <p:nvPr/>
            </p:nvSpPr>
            <p:spPr bwMode="auto">
              <a:xfrm rot="-1149410">
                <a:off x="1532" y="2040"/>
                <a:ext cx="27" cy="99"/>
              </a:xfrm>
              <a:custGeom>
                <a:avLst/>
                <a:gdLst>
                  <a:gd name="T0" fmla="*/ 13 w 33"/>
                  <a:gd name="T1" fmla="*/ 6 h 108"/>
                  <a:gd name="T2" fmla="*/ 1 w 33"/>
                  <a:gd name="T3" fmla="*/ 44 h 108"/>
                  <a:gd name="T4" fmla="*/ 8 w 33"/>
                  <a:gd name="T5" fmla="*/ 94 h 108"/>
                  <a:gd name="T6" fmla="*/ 25 w 33"/>
                  <a:gd name="T7" fmla="*/ 74 h 108"/>
                  <a:gd name="T8" fmla="*/ 13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524" name="Freeform 183"/>
              <p:cNvSpPr>
                <a:spLocks/>
              </p:cNvSpPr>
              <p:nvPr/>
            </p:nvSpPr>
            <p:spPr bwMode="auto">
              <a:xfrm flipH="1">
                <a:off x="1228" y="2064"/>
                <a:ext cx="40" cy="99"/>
              </a:xfrm>
              <a:custGeom>
                <a:avLst/>
                <a:gdLst>
                  <a:gd name="T0" fmla="*/ 19 w 33"/>
                  <a:gd name="T1" fmla="*/ 6 h 108"/>
                  <a:gd name="T2" fmla="*/ 1 w 33"/>
                  <a:gd name="T3" fmla="*/ 44 h 108"/>
                  <a:gd name="T4" fmla="*/ 12 w 33"/>
                  <a:gd name="T5" fmla="*/ 94 h 108"/>
                  <a:gd name="T6" fmla="*/ 38 w 33"/>
                  <a:gd name="T7" fmla="*/ 74 h 108"/>
                  <a:gd name="T8" fmla="*/ 19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525" name="Freeform 184"/>
              <p:cNvSpPr>
                <a:spLocks/>
              </p:cNvSpPr>
              <p:nvPr/>
            </p:nvSpPr>
            <p:spPr bwMode="auto">
              <a:xfrm flipH="1">
                <a:off x="1306" y="2064"/>
                <a:ext cx="40" cy="99"/>
              </a:xfrm>
              <a:custGeom>
                <a:avLst/>
                <a:gdLst>
                  <a:gd name="T0" fmla="*/ 19 w 33"/>
                  <a:gd name="T1" fmla="*/ 6 h 108"/>
                  <a:gd name="T2" fmla="*/ 1 w 33"/>
                  <a:gd name="T3" fmla="*/ 44 h 108"/>
                  <a:gd name="T4" fmla="*/ 12 w 33"/>
                  <a:gd name="T5" fmla="*/ 94 h 108"/>
                  <a:gd name="T6" fmla="*/ 38 w 33"/>
                  <a:gd name="T7" fmla="*/ 74 h 108"/>
                  <a:gd name="T8" fmla="*/ 19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526" name="Freeform 185"/>
              <p:cNvSpPr>
                <a:spLocks/>
              </p:cNvSpPr>
              <p:nvPr/>
            </p:nvSpPr>
            <p:spPr bwMode="auto">
              <a:xfrm flipH="1">
                <a:off x="1411" y="2061"/>
                <a:ext cx="28" cy="99"/>
              </a:xfrm>
              <a:custGeom>
                <a:avLst/>
                <a:gdLst>
                  <a:gd name="T0" fmla="*/ 14 w 33"/>
                  <a:gd name="T1" fmla="*/ 6 h 108"/>
                  <a:gd name="T2" fmla="*/ 1 w 33"/>
                  <a:gd name="T3" fmla="*/ 44 h 108"/>
                  <a:gd name="T4" fmla="*/ 8 w 33"/>
                  <a:gd name="T5" fmla="*/ 94 h 108"/>
                  <a:gd name="T6" fmla="*/ 26 w 33"/>
                  <a:gd name="T7" fmla="*/ 74 h 108"/>
                  <a:gd name="T8" fmla="*/ 14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527" name="Freeform 186"/>
              <p:cNvSpPr>
                <a:spLocks/>
              </p:cNvSpPr>
              <p:nvPr/>
            </p:nvSpPr>
            <p:spPr bwMode="auto">
              <a:xfrm flipH="1">
                <a:off x="1549" y="2169"/>
                <a:ext cx="40" cy="99"/>
              </a:xfrm>
              <a:custGeom>
                <a:avLst/>
                <a:gdLst>
                  <a:gd name="T0" fmla="*/ 19 w 33"/>
                  <a:gd name="T1" fmla="*/ 6 h 108"/>
                  <a:gd name="T2" fmla="*/ 1 w 33"/>
                  <a:gd name="T3" fmla="*/ 44 h 108"/>
                  <a:gd name="T4" fmla="*/ 12 w 33"/>
                  <a:gd name="T5" fmla="*/ 94 h 108"/>
                  <a:gd name="T6" fmla="*/ 38 w 33"/>
                  <a:gd name="T7" fmla="*/ 74 h 108"/>
                  <a:gd name="T8" fmla="*/ 19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528" name="Freeform 187"/>
              <p:cNvSpPr>
                <a:spLocks/>
              </p:cNvSpPr>
              <p:nvPr/>
            </p:nvSpPr>
            <p:spPr bwMode="auto">
              <a:xfrm flipH="1">
                <a:off x="1246" y="1845"/>
                <a:ext cx="40" cy="99"/>
              </a:xfrm>
              <a:custGeom>
                <a:avLst/>
                <a:gdLst>
                  <a:gd name="T0" fmla="*/ 19 w 33"/>
                  <a:gd name="T1" fmla="*/ 6 h 108"/>
                  <a:gd name="T2" fmla="*/ 1 w 33"/>
                  <a:gd name="T3" fmla="*/ 44 h 108"/>
                  <a:gd name="T4" fmla="*/ 12 w 33"/>
                  <a:gd name="T5" fmla="*/ 94 h 108"/>
                  <a:gd name="T6" fmla="*/ 38 w 33"/>
                  <a:gd name="T7" fmla="*/ 74 h 108"/>
                  <a:gd name="T8" fmla="*/ 19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529" name="Freeform 188"/>
              <p:cNvSpPr>
                <a:spLocks/>
              </p:cNvSpPr>
              <p:nvPr/>
            </p:nvSpPr>
            <p:spPr bwMode="auto">
              <a:xfrm rot="891977">
                <a:off x="1310" y="1872"/>
                <a:ext cx="27" cy="99"/>
              </a:xfrm>
              <a:custGeom>
                <a:avLst/>
                <a:gdLst>
                  <a:gd name="T0" fmla="*/ 13 w 33"/>
                  <a:gd name="T1" fmla="*/ 6 h 108"/>
                  <a:gd name="T2" fmla="*/ 1 w 33"/>
                  <a:gd name="T3" fmla="*/ 44 h 108"/>
                  <a:gd name="T4" fmla="*/ 8 w 33"/>
                  <a:gd name="T5" fmla="*/ 94 h 108"/>
                  <a:gd name="T6" fmla="*/ 25 w 33"/>
                  <a:gd name="T7" fmla="*/ 74 h 108"/>
                  <a:gd name="T8" fmla="*/ 13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530" name="Freeform 189"/>
              <p:cNvSpPr>
                <a:spLocks/>
              </p:cNvSpPr>
              <p:nvPr/>
            </p:nvSpPr>
            <p:spPr bwMode="auto">
              <a:xfrm rot="-365830">
                <a:off x="1361" y="1884"/>
                <a:ext cx="27" cy="99"/>
              </a:xfrm>
              <a:custGeom>
                <a:avLst/>
                <a:gdLst>
                  <a:gd name="T0" fmla="*/ 13 w 33"/>
                  <a:gd name="T1" fmla="*/ 6 h 108"/>
                  <a:gd name="T2" fmla="*/ 1 w 33"/>
                  <a:gd name="T3" fmla="*/ 44 h 108"/>
                  <a:gd name="T4" fmla="*/ 8 w 33"/>
                  <a:gd name="T5" fmla="*/ 94 h 108"/>
                  <a:gd name="T6" fmla="*/ 25 w 33"/>
                  <a:gd name="T7" fmla="*/ 74 h 108"/>
                  <a:gd name="T8" fmla="*/ 13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531" name="Freeform 190"/>
              <p:cNvSpPr>
                <a:spLocks/>
              </p:cNvSpPr>
              <p:nvPr/>
            </p:nvSpPr>
            <p:spPr bwMode="auto">
              <a:xfrm rot="-365830">
                <a:off x="1610" y="1860"/>
                <a:ext cx="27" cy="99"/>
              </a:xfrm>
              <a:custGeom>
                <a:avLst/>
                <a:gdLst>
                  <a:gd name="T0" fmla="*/ 13 w 33"/>
                  <a:gd name="T1" fmla="*/ 6 h 108"/>
                  <a:gd name="T2" fmla="*/ 1 w 33"/>
                  <a:gd name="T3" fmla="*/ 44 h 108"/>
                  <a:gd name="T4" fmla="*/ 8 w 33"/>
                  <a:gd name="T5" fmla="*/ 94 h 108"/>
                  <a:gd name="T6" fmla="*/ 25 w 33"/>
                  <a:gd name="T7" fmla="*/ 74 h 108"/>
                  <a:gd name="T8" fmla="*/ 13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532" name="Freeform 191"/>
              <p:cNvSpPr>
                <a:spLocks/>
              </p:cNvSpPr>
              <p:nvPr/>
            </p:nvSpPr>
            <p:spPr bwMode="auto">
              <a:xfrm rot="-1149410">
                <a:off x="1676" y="1863"/>
                <a:ext cx="27" cy="99"/>
              </a:xfrm>
              <a:custGeom>
                <a:avLst/>
                <a:gdLst>
                  <a:gd name="T0" fmla="*/ 13 w 33"/>
                  <a:gd name="T1" fmla="*/ 6 h 108"/>
                  <a:gd name="T2" fmla="*/ 1 w 33"/>
                  <a:gd name="T3" fmla="*/ 44 h 108"/>
                  <a:gd name="T4" fmla="*/ 8 w 33"/>
                  <a:gd name="T5" fmla="*/ 94 h 108"/>
                  <a:gd name="T6" fmla="*/ 25 w 33"/>
                  <a:gd name="T7" fmla="*/ 74 h 108"/>
                  <a:gd name="T8" fmla="*/ 13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533" name="Freeform 192"/>
              <p:cNvSpPr>
                <a:spLocks/>
              </p:cNvSpPr>
              <p:nvPr/>
            </p:nvSpPr>
            <p:spPr bwMode="auto">
              <a:xfrm rot="-365830">
                <a:off x="1418" y="1887"/>
                <a:ext cx="27" cy="99"/>
              </a:xfrm>
              <a:custGeom>
                <a:avLst/>
                <a:gdLst>
                  <a:gd name="T0" fmla="*/ 13 w 33"/>
                  <a:gd name="T1" fmla="*/ 6 h 108"/>
                  <a:gd name="T2" fmla="*/ 1 w 33"/>
                  <a:gd name="T3" fmla="*/ 44 h 108"/>
                  <a:gd name="T4" fmla="*/ 8 w 33"/>
                  <a:gd name="T5" fmla="*/ 94 h 108"/>
                  <a:gd name="T6" fmla="*/ 25 w 33"/>
                  <a:gd name="T7" fmla="*/ 74 h 108"/>
                  <a:gd name="T8" fmla="*/ 13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534" name="Freeform 193"/>
              <p:cNvSpPr>
                <a:spLocks/>
              </p:cNvSpPr>
              <p:nvPr/>
            </p:nvSpPr>
            <p:spPr bwMode="auto">
              <a:xfrm rot="891977">
                <a:off x="1466" y="1890"/>
                <a:ext cx="27" cy="99"/>
              </a:xfrm>
              <a:custGeom>
                <a:avLst/>
                <a:gdLst>
                  <a:gd name="T0" fmla="*/ 13 w 33"/>
                  <a:gd name="T1" fmla="*/ 6 h 108"/>
                  <a:gd name="T2" fmla="*/ 1 w 33"/>
                  <a:gd name="T3" fmla="*/ 44 h 108"/>
                  <a:gd name="T4" fmla="*/ 8 w 33"/>
                  <a:gd name="T5" fmla="*/ 94 h 108"/>
                  <a:gd name="T6" fmla="*/ 25 w 33"/>
                  <a:gd name="T7" fmla="*/ 74 h 108"/>
                  <a:gd name="T8" fmla="*/ 13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535" name="Freeform 194"/>
              <p:cNvSpPr>
                <a:spLocks/>
              </p:cNvSpPr>
              <p:nvPr/>
            </p:nvSpPr>
            <p:spPr bwMode="auto">
              <a:xfrm rot="-365830">
                <a:off x="1514" y="1893"/>
                <a:ext cx="27" cy="99"/>
              </a:xfrm>
              <a:custGeom>
                <a:avLst/>
                <a:gdLst>
                  <a:gd name="T0" fmla="*/ 13 w 33"/>
                  <a:gd name="T1" fmla="*/ 6 h 108"/>
                  <a:gd name="T2" fmla="*/ 1 w 33"/>
                  <a:gd name="T3" fmla="*/ 44 h 108"/>
                  <a:gd name="T4" fmla="*/ 8 w 33"/>
                  <a:gd name="T5" fmla="*/ 94 h 108"/>
                  <a:gd name="T6" fmla="*/ 25 w 33"/>
                  <a:gd name="T7" fmla="*/ 74 h 108"/>
                  <a:gd name="T8" fmla="*/ 13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536" name="Freeform 195"/>
              <p:cNvSpPr>
                <a:spLocks/>
              </p:cNvSpPr>
              <p:nvPr/>
            </p:nvSpPr>
            <p:spPr bwMode="auto">
              <a:xfrm rot="-365830">
                <a:off x="1556" y="1881"/>
                <a:ext cx="27" cy="99"/>
              </a:xfrm>
              <a:custGeom>
                <a:avLst/>
                <a:gdLst>
                  <a:gd name="T0" fmla="*/ 13 w 33"/>
                  <a:gd name="T1" fmla="*/ 6 h 108"/>
                  <a:gd name="T2" fmla="*/ 1 w 33"/>
                  <a:gd name="T3" fmla="*/ 44 h 108"/>
                  <a:gd name="T4" fmla="*/ 8 w 33"/>
                  <a:gd name="T5" fmla="*/ 94 h 108"/>
                  <a:gd name="T6" fmla="*/ 25 w 33"/>
                  <a:gd name="T7" fmla="*/ 74 h 108"/>
                  <a:gd name="T8" fmla="*/ 13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537" name="Freeform 196"/>
              <p:cNvSpPr>
                <a:spLocks/>
              </p:cNvSpPr>
              <p:nvPr/>
            </p:nvSpPr>
            <p:spPr bwMode="auto">
              <a:xfrm rot="-1149410">
                <a:off x="1691" y="1797"/>
                <a:ext cx="27" cy="99"/>
              </a:xfrm>
              <a:custGeom>
                <a:avLst/>
                <a:gdLst>
                  <a:gd name="T0" fmla="*/ 13 w 33"/>
                  <a:gd name="T1" fmla="*/ 6 h 108"/>
                  <a:gd name="T2" fmla="*/ 1 w 33"/>
                  <a:gd name="T3" fmla="*/ 44 h 108"/>
                  <a:gd name="T4" fmla="*/ 8 w 33"/>
                  <a:gd name="T5" fmla="*/ 94 h 108"/>
                  <a:gd name="T6" fmla="*/ 25 w 33"/>
                  <a:gd name="T7" fmla="*/ 74 h 108"/>
                  <a:gd name="T8" fmla="*/ 13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538" name="Freeform 197"/>
              <p:cNvSpPr>
                <a:spLocks/>
              </p:cNvSpPr>
              <p:nvPr/>
            </p:nvSpPr>
            <p:spPr bwMode="auto">
              <a:xfrm rot="-1149410">
                <a:off x="1919" y="1800"/>
                <a:ext cx="27" cy="99"/>
              </a:xfrm>
              <a:custGeom>
                <a:avLst/>
                <a:gdLst>
                  <a:gd name="T0" fmla="*/ 13 w 33"/>
                  <a:gd name="T1" fmla="*/ 6 h 108"/>
                  <a:gd name="T2" fmla="*/ 1 w 33"/>
                  <a:gd name="T3" fmla="*/ 44 h 108"/>
                  <a:gd name="T4" fmla="*/ 8 w 33"/>
                  <a:gd name="T5" fmla="*/ 94 h 108"/>
                  <a:gd name="T6" fmla="*/ 25 w 33"/>
                  <a:gd name="T7" fmla="*/ 74 h 108"/>
                  <a:gd name="T8" fmla="*/ 13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539" name="Freeform 198"/>
              <p:cNvSpPr>
                <a:spLocks/>
              </p:cNvSpPr>
              <p:nvPr/>
            </p:nvSpPr>
            <p:spPr bwMode="auto">
              <a:xfrm flipH="1">
                <a:off x="1468" y="2061"/>
                <a:ext cx="40" cy="99"/>
              </a:xfrm>
              <a:custGeom>
                <a:avLst/>
                <a:gdLst>
                  <a:gd name="T0" fmla="*/ 19 w 33"/>
                  <a:gd name="T1" fmla="*/ 6 h 108"/>
                  <a:gd name="T2" fmla="*/ 1 w 33"/>
                  <a:gd name="T3" fmla="*/ 44 h 108"/>
                  <a:gd name="T4" fmla="*/ 12 w 33"/>
                  <a:gd name="T5" fmla="*/ 94 h 108"/>
                  <a:gd name="T6" fmla="*/ 38 w 33"/>
                  <a:gd name="T7" fmla="*/ 74 h 108"/>
                  <a:gd name="T8" fmla="*/ 19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</p:grpSp>
        <p:grpSp>
          <p:nvGrpSpPr>
            <p:cNvPr id="57395" name="Group 199"/>
            <p:cNvGrpSpPr>
              <a:grpSpLocks/>
            </p:cNvGrpSpPr>
            <p:nvPr/>
          </p:nvGrpSpPr>
          <p:grpSpPr bwMode="auto">
            <a:xfrm rot="1399853">
              <a:off x="3361" y="1438"/>
              <a:ext cx="1131" cy="542"/>
              <a:chOff x="580" y="1584"/>
              <a:chExt cx="1580" cy="767"/>
            </a:xfrm>
          </p:grpSpPr>
          <p:sp>
            <p:nvSpPr>
              <p:cNvPr id="57470" name="Freeform 200"/>
              <p:cNvSpPr>
                <a:spLocks/>
              </p:cNvSpPr>
              <p:nvPr/>
            </p:nvSpPr>
            <p:spPr bwMode="auto">
              <a:xfrm>
                <a:off x="580" y="1808"/>
                <a:ext cx="940" cy="543"/>
              </a:xfrm>
              <a:custGeom>
                <a:avLst/>
                <a:gdLst>
                  <a:gd name="T0" fmla="*/ 116 w 940"/>
                  <a:gd name="T1" fmla="*/ 0 h 543"/>
                  <a:gd name="T2" fmla="*/ 36 w 940"/>
                  <a:gd name="T3" fmla="*/ 376 h 543"/>
                  <a:gd name="T4" fmla="*/ 332 w 940"/>
                  <a:gd name="T5" fmla="*/ 520 h 543"/>
                  <a:gd name="T6" fmla="*/ 940 w 940"/>
                  <a:gd name="T7" fmla="*/ 512 h 5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40"/>
                  <a:gd name="T13" fmla="*/ 0 h 543"/>
                  <a:gd name="T14" fmla="*/ 940 w 940"/>
                  <a:gd name="T15" fmla="*/ 543 h 5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40" h="543">
                    <a:moveTo>
                      <a:pt x="116" y="0"/>
                    </a:moveTo>
                    <a:cubicBezTo>
                      <a:pt x="103" y="63"/>
                      <a:pt x="0" y="289"/>
                      <a:pt x="36" y="376"/>
                    </a:cubicBezTo>
                    <a:cubicBezTo>
                      <a:pt x="72" y="463"/>
                      <a:pt x="181" y="497"/>
                      <a:pt x="332" y="520"/>
                    </a:cubicBezTo>
                    <a:cubicBezTo>
                      <a:pt x="483" y="543"/>
                      <a:pt x="813" y="514"/>
                      <a:pt x="940" y="512"/>
                    </a:cubicBezTo>
                  </a:path>
                </a:pathLst>
              </a:custGeom>
              <a:gradFill rotWithShape="1">
                <a:gsLst>
                  <a:gs pos="0">
                    <a:srgbClr val="00CC00"/>
                  </a:gs>
                  <a:gs pos="50000">
                    <a:srgbClr val="008000"/>
                  </a:gs>
                  <a:gs pos="100000">
                    <a:srgbClr val="00CC00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grpSp>
            <p:nvGrpSpPr>
              <p:cNvPr id="57471" name="Group 201"/>
              <p:cNvGrpSpPr>
                <a:grpSpLocks/>
              </p:cNvGrpSpPr>
              <p:nvPr/>
            </p:nvGrpSpPr>
            <p:grpSpPr bwMode="auto">
              <a:xfrm>
                <a:off x="704" y="1584"/>
                <a:ext cx="1456" cy="756"/>
                <a:chOff x="704" y="1584"/>
                <a:chExt cx="1456" cy="756"/>
              </a:xfrm>
            </p:grpSpPr>
            <p:sp>
              <p:nvSpPr>
                <p:cNvPr id="57504" name="Freeform 202"/>
                <p:cNvSpPr>
                  <a:spLocks/>
                </p:cNvSpPr>
                <p:nvPr/>
              </p:nvSpPr>
              <p:spPr bwMode="auto">
                <a:xfrm>
                  <a:off x="704" y="1632"/>
                  <a:ext cx="1440" cy="708"/>
                </a:xfrm>
                <a:custGeom>
                  <a:avLst/>
                  <a:gdLst>
                    <a:gd name="T0" fmla="*/ 0 w 1440"/>
                    <a:gd name="T1" fmla="*/ 176 h 708"/>
                    <a:gd name="T2" fmla="*/ 360 w 1440"/>
                    <a:gd name="T3" fmla="*/ 608 h 708"/>
                    <a:gd name="T4" fmla="*/ 848 w 1440"/>
                    <a:gd name="T5" fmla="*/ 680 h 708"/>
                    <a:gd name="T6" fmla="*/ 1272 w 1440"/>
                    <a:gd name="T7" fmla="*/ 440 h 708"/>
                    <a:gd name="T8" fmla="*/ 1440 w 1440"/>
                    <a:gd name="T9" fmla="*/ 0 h 7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40"/>
                    <a:gd name="T16" fmla="*/ 0 h 708"/>
                    <a:gd name="T17" fmla="*/ 1440 w 1440"/>
                    <a:gd name="T18" fmla="*/ 708 h 7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40" h="708">
                      <a:moveTo>
                        <a:pt x="0" y="176"/>
                      </a:moveTo>
                      <a:cubicBezTo>
                        <a:pt x="57" y="248"/>
                        <a:pt x="219" y="524"/>
                        <a:pt x="360" y="608"/>
                      </a:cubicBezTo>
                      <a:cubicBezTo>
                        <a:pt x="501" y="692"/>
                        <a:pt x="696" y="708"/>
                        <a:pt x="848" y="680"/>
                      </a:cubicBezTo>
                      <a:cubicBezTo>
                        <a:pt x="1000" y="652"/>
                        <a:pt x="1173" y="553"/>
                        <a:pt x="1272" y="440"/>
                      </a:cubicBezTo>
                      <a:cubicBezTo>
                        <a:pt x="1371" y="327"/>
                        <a:pt x="1405" y="92"/>
                        <a:pt x="1440" y="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FF9999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onstantia" pitchFamily="18" charset="0"/>
                  </a:endParaRPr>
                </a:p>
              </p:txBody>
            </p:sp>
            <p:sp>
              <p:nvSpPr>
                <p:cNvPr id="57505" name="Freeform 203"/>
                <p:cNvSpPr>
                  <a:spLocks/>
                </p:cNvSpPr>
                <p:nvPr/>
              </p:nvSpPr>
              <p:spPr bwMode="auto">
                <a:xfrm>
                  <a:off x="712" y="1584"/>
                  <a:ext cx="1448" cy="216"/>
                </a:xfrm>
                <a:custGeom>
                  <a:avLst/>
                  <a:gdLst>
                    <a:gd name="T0" fmla="*/ 0 w 1448"/>
                    <a:gd name="T1" fmla="*/ 216 h 216"/>
                    <a:gd name="T2" fmla="*/ 424 w 1448"/>
                    <a:gd name="T3" fmla="*/ 120 h 216"/>
                    <a:gd name="T4" fmla="*/ 816 w 1448"/>
                    <a:gd name="T5" fmla="*/ 40 h 216"/>
                    <a:gd name="T6" fmla="*/ 880 w 1448"/>
                    <a:gd name="T7" fmla="*/ 96 h 216"/>
                    <a:gd name="T8" fmla="*/ 952 w 1448"/>
                    <a:gd name="T9" fmla="*/ 0 h 216"/>
                    <a:gd name="T10" fmla="*/ 1448 w 1448"/>
                    <a:gd name="T11" fmla="*/ 48 h 21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48"/>
                    <a:gd name="T19" fmla="*/ 0 h 216"/>
                    <a:gd name="T20" fmla="*/ 1448 w 1448"/>
                    <a:gd name="T21" fmla="*/ 216 h 21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48" h="216">
                      <a:moveTo>
                        <a:pt x="0" y="216"/>
                      </a:moveTo>
                      <a:lnTo>
                        <a:pt x="424" y="120"/>
                      </a:lnTo>
                      <a:lnTo>
                        <a:pt x="816" y="40"/>
                      </a:lnTo>
                      <a:lnTo>
                        <a:pt x="880" y="96"/>
                      </a:lnTo>
                      <a:lnTo>
                        <a:pt x="952" y="0"/>
                      </a:lnTo>
                      <a:lnTo>
                        <a:pt x="1448" y="48"/>
                      </a:lnTo>
                    </a:path>
                  </a:pathLst>
                </a:custGeom>
                <a:gradFill rotWithShape="1">
                  <a:gsLst>
                    <a:gs pos="0">
                      <a:srgbClr val="FF9999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onstantia" pitchFamily="18" charset="0"/>
                  </a:endParaRPr>
                </a:p>
              </p:txBody>
            </p:sp>
          </p:grpSp>
          <p:sp>
            <p:nvSpPr>
              <p:cNvPr id="57472" name="Freeform 204"/>
              <p:cNvSpPr>
                <a:spLocks/>
              </p:cNvSpPr>
              <p:nvPr/>
            </p:nvSpPr>
            <p:spPr bwMode="auto">
              <a:xfrm>
                <a:off x="665" y="1799"/>
                <a:ext cx="341" cy="534"/>
              </a:xfrm>
              <a:custGeom>
                <a:avLst/>
                <a:gdLst>
                  <a:gd name="T0" fmla="*/ 40 w 341"/>
                  <a:gd name="T1" fmla="*/ 7 h 534"/>
                  <a:gd name="T2" fmla="*/ 31 w 341"/>
                  <a:gd name="T3" fmla="*/ 180 h 534"/>
                  <a:gd name="T4" fmla="*/ 10 w 341"/>
                  <a:gd name="T5" fmla="*/ 382 h 534"/>
                  <a:gd name="T6" fmla="*/ 34 w 341"/>
                  <a:gd name="T7" fmla="*/ 466 h 534"/>
                  <a:gd name="T8" fmla="*/ 217 w 341"/>
                  <a:gd name="T9" fmla="*/ 514 h 534"/>
                  <a:gd name="T10" fmla="*/ 340 w 341"/>
                  <a:gd name="T11" fmla="*/ 517 h 534"/>
                  <a:gd name="T12" fmla="*/ 223 w 341"/>
                  <a:gd name="T13" fmla="*/ 409 h 534"/>
                  <a:gd name="T14" fmla="*/ 178 w 341"/>
                  <a:gd name="T15" fmla="*/ 307 h 534"/>
                  <a:gd name="T16" fmla="*/ 124 w 341"/>
                  <a:gd name="T17" fmla="*/ 214 h 534"/>
                  <a:gd name="T18" fmla="*/ 88 w 341"/>
                  <a:gd name="T19" fmla="*/ 136 h 534"/>
                  <a:gd name="T20" fmla="*/ 49 w 341"/>
                  <a:gd name="T21" fmla="*/ 43 h 534"/>
                  <a:gd name="T22" fmla="*/ 106 w 341"/>
                  <a:gd name="T23" fmla="*/ 295 h 534"/>
                  <a:gd name="T24" fmla="*/ 142 w 341"/>
                  <a:gd name="T25" fmla="*/ 379 h 534"/>
                  <a:gd name="T26" fmla="*/ 151 w 341"/>
                  <a:gd name="T27" fmla="*/ 496 h 534"/>
                  <a:gd name="T28" fmla="*/ 61 w 341"/>
                  <a:gd name="T29" fmla="*/ 475 h 534"/>
                  <a:gd name="T30" fmla="*/ 49 w 341"/>
                  <a:gd name="T31" fmla="*/ 451 h 534"/>
                  <a:gd name="T32" fmla="*/ 58 w 341"/>
                  <a:gd name="T33" fmla="*/ 406 h 534"/>
                  <a:gd name="T34" fmla="*/ 37 w 341"/>
                  <a:gd name="T35" fmla="*/ 304 h 534"/>
                  <a:gd name="T36" fmla="*/ 73 w 341"/>
                  <a:gd name="T37" fmla="*/ 244 h 534"/>
                  <a:gd name="T38" fmla="*/ 61 w 341"/>
                  <a:gd name="T39" fmla="*/ 136 h 534"/>
                  <a:gd name="T40" fmla="*/ 40 w 341"/>
                  <a:gd name="T41" fmla="*/ 7 h 53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41"/>
                  <a:gd name="T64" fmla="*/ 0 h 534"/>
                  <a:gd name="T65" fmla="*/ 341 w 341"/>
                  <a:gd name="T66" fmla="*/ 534 h 53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41" h="534">
                    <a:moveTo>
                      <a:pt x="40" y="7"/>
                    </a:moveTo>
                    <a:cubicBezTo>
                      <a:pt x="35" y="14"/>
                      <a:pt x="36" y="118"/>
                      <a:pt x="31" y="180"/>
                    </a:cubicBezTo>
                    <a:cubicBezTo>
                      <a:pt x="26" y="242"/>
                      <a:pt x="9" y="334"/>
                      <a:pt x="10" y="382"/>
                    </a:cubicBezTo>
                    <a:cubicBezTo>
                      <a:pt x="11" y="430"/>
                      <a:pt x="0" y="444"/>
                      <a:pt x="34" y="466"/>
                    </a:cubicBezTo>
                    <a:cubicBezTo>
                      <a:pt x="68" y="488"/>
                      <a:pt x="166" y="505"/>
                      <a:pt x="217" y="514"/>
                    </a:cubicBezTo>
                    <a:cubicBezTo>
                      <a:pt x="268" y="523"/>
                      <a:pt x="339" y="534"/>
                      <a:pt x="340" y="517"/>
                    </a:cubicBezTo>
                    <a:cubicBezTo>
                      <a:pt x="341" y="500"/>
                      <a:pt x="250" y="444"/>
                      <a:pt x="223" y="409"/>
                    </a:cubicBezTo>
                    <a:cubicBezTo>
                      <a:pt x="196" y="374"/>
                      <a:pt x="194" y="339"/>
                      <a:pt x="178" y="307"/>
                    </a:cubicBezTo>
                    <a:cubicBezTo>
                      <a:pt x="162" y="275"/>
                      <a:pt x="139" y="243"/>
                      <a:pt x="124" y="214"/>
                    </a:cubicBezTo>
                    <a:cubicBezTo>
                      <a:pt x="109" y="185"/>
                      <a:pt x="100" y="164"/>
                      <a:pt x="88" y="136"/>
                    </a:cubicBezTo>
                    <a:cubicBezTo>
                      <a:pt x="76" y="108"/>
                      <a:pt x="46" y="17"/>
                      <a:pt x="49" y="43"/>
                    </a:cubicBezTo>
                    <a:cubicBezTo>
                      <a:pt x="52" y="69"/>
                      <a:pt x="91" y="239"/>
                      <a:pt x="106" y="295"/>
                    </a:cubicBezTo>
                    <a:cubicBezTo>
                      <a:pt x="121" y="351"/>
                      <a:pt x="135" y="346"/>
                      <a:pt x="142" y="379"/>
                    </a:cubicBezTo>
                    <a:cubicBezTo>
                      <a:pt x="149" y="412"/>
                      <a:pt x="164" y="480"/>
                      <a:pt x="151" y="496"/>
                    </a:cubicBezTo>
                    <a:cubicBezTo>
                      <a:pt x="138" y="512"/>
                      <a:pt x="78" y="482"/>
                      <a:pt x="61" y="475"/>
                    </a:cubicBezTo>
                    <a:cubicBezTo>
                      <a:pt x="44" y="468"/>
                      <a:pt x="49" y="462"/>
                      <a:pt x="49" y="451"/>
                    </a:cubicBezTo>
                    <a:cubicBezTo>
                      <a:pt x="49" y="440"/>
                      <a:pt x="60" y="430"/>
                      <a:pt x="58" y="406"/>
                    </a:cubicBezTo>
                    <a:cubicBezTo>
                      <a:pt x="56" y="382"/>
                      <a:pt x="35" y="331"/>
                      <a:pt x="37" y="304"/>
                    </a:cubicBezTo>
                    <a:cubicBezTo>
                      <a:pt x="39" y="277"/>
                      <a:pt x="69" y="272"/>
                      <a:pt x="73" y="244"/>
                    </a:cubicBezTo>
                    <a:cubicBezTo>
                      <a:pt x="77" y="216"/>
                      <a:pt x="66" y="175"/>
                      <a:pt x="61" y="136"/>
                    </a:cubicBezTo>
                    <a:cubicBezTo>
                      <a:pt x="56" y="97"/>
                      <a:pt x="45" y="0"/>
                      <a:pt x="40" y="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66"/>
                  </a:gs>
                  <a:gs pos="50000">
                    <a:srgbClr val="FFFF00"/>
                  </a:gs>
                  <a:gs pos="100000">
                    <a:srgbClr val="FFFF66"/>
                  </a:gs>
                </a:gsLst>
                <a:lin ang="18900000" scaled="1"/>
              </a:gradFill>
              <a:ln w="9525">
                <a:noFill/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473" name="Freeform 205"/>
              <p:cNvSpPr>
                <a:spLocks/>
              </p:cNvSpPr>
              <p:nvPr/>
            </p:nvSpPr>
            <p:spPr bwMode="auto">
              <a:xfrm>
                <a:off x="962" y="1824"/>
                <a:ext cx="33" cy="108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474" name="Freeform 206"/>
              <p:cNvSpPr>
                <a:spLocks/>
              </p:cNvSpPr>
              <p:nvPr/>
            </p:nvSpPr>
            <p:spPr bwMode="auto">
              <a:xfrm rot="1073818">
                <a:off x="1040" y="1818"/>
                <a:ext cx="27" cy="99"/>
              </a:xfrm>
              <a:custGeom>
                <a:avLst/>
                <a:gdLst>
                  <a:gd name="T0" fmla="*/ 13 w 33"/>
                  <a:gd name="T1" fmla="*/ 6 h 108"/>
                  <a:gd name="T2" fmla="*/ 1 w 33"/>
                  <a:gd name="T3" fmla="*/ 44 h 108"/>
                  <a:gd name="T4" fmla="*/ 8 w 33"/>
                  <a:gd name="T5" fmla="*/ 94 h 108"/>
                  <a:gd name="T6" fmla="*/ 25 w 33"/>
                  <a:gd name="T7" fmla="*/ 74 h 108"/>
                  <a:gd name="T8" fmla="*/ 13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475" name="Freeform 207"/>
              <p:cNvSpPr>
                <a:spLocks/>
              </p:cNvSpPr>
              <p:nvPr/>
            </p:nvSpPr>
            <p:spPr bwMode="auto">
              <a:xfrm rot="-365830">
                <a:off x="1124" y="1818"/>
                <a:ext cx="27" cy="99"/>
              </a:xfrm>
              <a:custGeom>
                <a:avLst/>
                <a:gdLst>
                  <a:gd name="T0" fmla="*/ 13 w 33"/>
                  <a:gd name="T1" fmla="*/ 6 h 108"/>
                  <a:gd name="T2" fmla="*/ 1 w 33"/>
                  <a:gd name="T3" fmla="*/ 44 h 108"/>
                  <a:gd name="T4" fmla="*/ 8 w 33"/>
                  <a:gd name="T5" fmla="*/ 94 h 108"/>
                  <a:gd name="T6" fmla="*/ 25 w 33"/>
                  <a:gd name="T7" fmla="*/ 74 h 108"/>
                  <a:gd name="T8" fmla="*/ 13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476" name="Freeform 208"/>
              <p:cNvSpPr>
                <a:spLocks/>
              </p:cNvSpPr>
              <p:nvPr/>
            </p:nvSpPr>
            <p:spPr bwMode="auto">
              <a:xfrm rot="-365830">
                <a:off x="1100" y="1962"/>
                <a:ext cx="27" cy="99"/>
              </a:xfrm>
              <a:custGeom>
                <a:avLst/>
                <a:gdLst>
                  <a:gd name="T0" fmla="*/ 13 w 33"/>
                  <a:gd name="T1" fmla="*/ 6 h 108"/>
                  <a:gd name="T2" fmla="*/ 1 w 33"/>
                  <a:gd name="T3" fmla="*/ 44 h 108"/>
                  <a:gd name="T4" fmla="*/ 8 w 33"/>
                  <a:gd name="T5" fmla="*/ 94 h 108"/>
                  <a:gd name="T6" fmla="*/ 25 w 33"/>
                  <a:gd name="T7" fmla="*/ 74 h 108"/>
                  <a:gd name="T8" fmla="*/ 13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477" name="Freeform 209"/>
              <p:cNvSpPr>
                <a:spLocks/>
              </p:cNvSpPr>
              <p:nvPr/>
            </p:nvSpPr>
            <p:spPr bwMode="auto">
              <a:xfrm flipH="1">
                <a:off x="1168" y="1956"/>
                <a:ext cx="28" cy="99"/>
              </a:xfrm>
              <a:custGeom>
                <a:avLst/>
                <a:gdLst>
                  <a:gd name="T0" fmla="*/ 14 w 33"/>
                  <a:gd name="T1" fmla="*/ 6 h 108"/>
                  <a:gd name="T2" fmla="*/ 1 w 33"/>
                  <a:gd name="T3" fmla="*/ 44 h 108"/>
                  <a:gd name="T4" fmla="*/ 8 w 33"/>
                  <a:gd name="T5" fmla="*/ 94 h 108"/>
                  <a:gd name="T6" fmla="*/ 26 w 33"/>
                  <a:gd name="T7" fmla="*/ 74 h 108"/>
                  <a:gd name="T8" fmla="*/ 14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478" name="Freeform 210"/>
              <p:cNvSpPr>
                <a:spLocks/>
              </p:cNvSpPr>
              <p:nvPr/>
            </p:nvSpPr>
            <p:spPr bwMode="auto">
              <a:xfrm rot="560819">
                <a:off x="1196" y="1815"/>
                <a:ext cx="27" cy="99"/>
              </a:xfrm>
              <a:custGeom>
                <a:avLst/>
                <a:gdLst>
                  <a:gd name="T0" fmla="*/ 13 w 33"/>
                  <a:gd name="T1" fmla="*/ 6 h 108"/>
                  <a:gd name="T2" fmla="*/ 1 w 33"/>
                  <a:gd name="T3" fmla="*/ 44 h 108"/>
                  <a:gd name="T4" fmla="*/ 8 w 33"/>
                  <a:gd name="T5" fmla="*/ 94 h 108"/>
                  <a:gd name="T6" fmla="*/ 25 w 33"/>
                  <a:gd name="T7" fmla="*/ 74 h 108"/>
                  <a:gd name="T8" fmla="*/ 13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479" name="Freeform 211"/>
              <p:cNvSpPr>
                <a:spLocks/>
              </p:cNvSpPr>
              <p:nvPr/>
            </p:nvSpPr>
            <p:spPr bwMode="auto">
              <a:xfrm>
                <a:off x="714" y="1587"/>
                <a:ext cx="1302" cy="234"/>
              </a:xfrm>
              <a:custGeom>
                <a:avLst/>
                <a:gdLst>
                  <a:gd name="T0" fmla="*/ 0 w 1302"/>
                  <a:gd name="T1" fmla="*/ 213 h 234"/>
                  <a:gd name="T2" fmla="*/ 816 w 1302"/>
                  <a:gd name="T3" fmla="*/ 42 h 234"/>
                  <a:gd name="T4" fmla="*/ 873 w 1302"/>
                  <a:gd name="T5" fmla="*/ 108 h 234"/>
                  <a:gd name="T6" fmla="*/ 951 w 1302"/>
                  <a:gd name="T7" fmla="*/ 0 h 234"/>
                  <a:gd name="T8" fmla="*/ 1237 w 1302"/>
                  <a:gd name="T9" fmla="*/ 27 h 234"/>
                  <a:gd name="T10" fmla="*/ 1302 w 1302"/>
                  <a:gd name="T11" fmla="*/ 90 h 234"/>
                  <a:gd name="T12" fmla="*/ 6 w 1302"/>
                  <a:gd name="T13" fmla="*/ 234 h 2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02"/>
                  <a:gd name="T22" fmla="*/ 0 h 234"/>
                  <a:gd name="T23" fmla="*/ 1302 w 1302"/>
                  <a:gd name="T24" fmla="*/ 234 h 2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02" h="234">
                    <a:moveTo>
                      <a:pt x="0" y="213"/>
                    </a:moveTo>
                    <a:lnTo>
                      <a:pt x="816" y="42"/>
                    </a:lnTo>
                    <a:lnTo>
                      <a:pt x="873" y="108"/>
                    </a:lnTo>
                    <a:lnTo>
                      <a:pt x="951" y="0"/>
                    </a:lnTo>
                    <a:lnTo>
                      <a:pt x="1237" y="27"/>
                    </a:lnTo>
                    <a:lnTo>
                      <a:pt x="1302" y="90"/>
                    </a:lnTo>
                    <a:lnTo>
                      <a:pt x="6" y="234"/>
                    </a:lnTo>
                  </a:path>
                </a:pathLst>
              </a:custGeom>
              <a:gradFill rotWithShape="1"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0000"/>
                  </a:gs>
                </a:gsLst>
                <a:lin ang="5400000" scaled="1"/>
              </a:gradFill>
              <a:ln w="9525">
                <a:noFill/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480" name="Freeform 212"/>
              <p:cNvSpPr>
                <a:spLocks/>
              </p:cNvSpPr>
              <p:nvPr/>
            </p:nvSpPr>
            <p:spPr bwMode="auto">
              <a:xfrm rot="-1149410">
                <a:off x="1817" y="1752"/>
                <a:ext cx="27" cy="99"/>
              </a:xfrm>
              <a:custGeom>
                <a:avLst/>
                <a:gdLst>
                  <a:gd name="T0" fmla="*/ 13 w 33"/>
                  <a:gd name="T1" fmla="*/ 6 h 108"/>
                  <a:gd name="T2" fmla="*/ 1 w 33"/>
                  <a:gd name="T3" fmla="*/ 44 h 108"/>
                  <a:gd name="T4" fmla="*/ 8 w 33"/>
                  <a:gd name="T5" fmla="*/ 94 h 108"/>
                  <a:gd name="T6" fmla="*/ 25 w 33"/>
                  <a:gd name="T7" fmla="*/ 74 h 108"/>
                  <a:gd name="T8" fmla="*/ 13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481" name="Freeform 213"/>
              <p:cNvSpPr>
                <a:spLocks/>
              </p:cNvSpPr>
              <p:nvPr/>
            </p:nvSpPr>
            <p:spPr bwMode="auto">
              <a:xfrm rot="20450590" flipH="1">
                <a:off x="1846" y="1641"/>
                <a:ext cx="28" cy="99"/>
              </a:xfrm>
              <a:custGeom>
                <a:avLst/>
                <a:gdLst>
                  <a:gd name="T0" fmla="*/ 14 w 33"/>
                  <a:gd name="T1" fmla="*/ 6 h 108"/>
                  <a:gd name="T2" fmla="*/ 1 w 33"/>
                  <a:gd name="T3" fmla="*/ 44 h 108"/>
                  <a:gd name="T4" fmla="*/ 8 w 33"/>
                  <a:gd name="T5" fmla="*/ 94 h 108"/>
                  <a:gd name="T6" fmla="*/ 26 w 33"/>
                  <a:gd name="T7" fmla="*/ 74 h 108"/>
                  <a:gd name="T8" fmla="*/ 14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482" name="Freeform 214"/>
              <p:cNvSpPr>
                <a:spLocks/>
              </p:cNvSpPr>
              <p:nvPr/>
            </p:nvSpPr>
            <p:spPr bwMode="auto">
              <a:xfrm rot="-1149410">
                <a:off x="1724" y="1731"/>
                <a:ext cx="27" cy="99"/>
              </a:xfrm>
              <a:custGeom>
                <a:avLst/>
                <a:gdLst>
                  <a:gd name="T0" fmla="*/ 13 w 33"/>
                  <a:gd name="T1" fmla="*/ 6 h 108"/>
                  <a:gd name="T2" fmla="*/ 1 w 33"/>
                  <a:gd name="T3" fmla="*/ 44 h 108"/>
                  <a:gd name="T4" fmla="*/ 8 w 33"/>
                  <a:gd name="T5" fmla="*/ 94 h 108"/>
                  <a:gd name="T6" fmla="*/ 25 w 33"/>
                  <a:gd name="T7" fmla="*/ 74 h 108"/>
                  <a:gd name="T8" fmla="*/ 13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483" name="Freeform 215"/>
              <p:cNvSpPr>
                <a:spLocks/>
              </p:cNvSpPr>
              <p:nvPr/>
            </p:nvSpPr>
            <p:spPr bwMode="auto">
              <a:xfrm rot="-1149410">
                <a:off x="1835" y="1926"/>
                <a:ext cx="27" cy="99"/>
              </a:xfrm>
              <a:custGeom>
                <a:avLst/>
                <a:gdLst>
                  <a:gd name="T0" fmla="*/ 13 w 33"/>
                  <a:gd name="T1" fmla="*/ 6 h 108"/>
                  <a:gd name="T2" fmla="*/ 1 w 33"/>
                  <a:gd name="T3" fmla="*/ 44 h 108"/>
                  <a:gd name="T4" fmla="*/ 8 w 33"/>
                  <a:gd name="T5" fmla="*/ 94 h 108"/>
                  <a:gd name="T6" fmla="*/ 25 w 33"/>
                  <a:gd name="T7" fmla="*/ 74 h 108"/>
                  <a:gd name="T8" fmla="*/ 13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484" name="Freeform 216"/>
              <p:cNvSpPr>
                <a:spLocks/>
              </p:cNvSpPr>
              <p:nvPr/>
            </p:nvSpPr>
            <p:spPr bwMode="auto">
              <a:xfrm rot="-1149410">
                <a:off x="1760" y="1953"/>
                <a:ext cx="27" cy="99"/>
              </a:xfrm>
              <a:custGeom>
                <a:avLst/>
                <a:gdLst>
                  <a:gd name="T0" fmla="*/ 13 w 33"/>
                  <a:gd name="T1" fmla="*/ 6 h 108"/>
                  <a:gd name="T2" fmla="*/ 1 w 33"/>
                  <a:gd name="T3" fmla="*/ 44 h 108"/>
                  <a:gd name="T4" fmla="*/ 8 w 33"/>
                  <a:gd name="T5" fmla="*/ 94 h 108"/>
                  <a:gd name="T6" fmla="*/ 25 w 33"/>
                  <a:gd name="T7" fmla="*/ 74 h 108"/>
                  <a:gd name="T8" fmla="*/ 13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485" name="Freeform 217"/>
              <p:cNvSpPr>
                <a:spLocks/>
              </p:cNvSpPr>
              <p:nvPr/>
            </p:nvSpPr>
            <p:spPr bwMode="auto">
              <a:xfrm rot="-1149410">
                <a:off x="1679" y="1989"/>
                <a:ext cx="27" cy="99"/>
              </a:xfrm>
              <a:custGeom>
                <a:avLst/>
                <a:gdLst>
                  <a:gd name="T0" fmla="*/ 13 w 33"/>
                  <a:gd name="T1" fmla="*/ 6 h 108"/>
                  <a:gd name="T2" fmla="*/ 1 w 33"/>
                  <a:gd name="T3" fmla="*/ 44 h 108"/>
                  <a:gd name="T4" fmla="*/ 8 w 33"/>
                  <a:gd name="T5" fmla="*/ 94 h 108"/>
                  <a:gd name="T6" fmla="*/ 25 w 33"/>
                  <a:gd name="T7" fmla="*/ 74 h 108"/>
                  <a:gd name="T8" fmla="*/ 13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486" name="Freeform 218"/>
              <p:cNvSpPr>
                <a:spLocks/>
              </p:cNvSpPr>
              <p:nvPr/>
            </p:nvSpPr>
            <p:spPr bwMode="auto">
              <a:xfrm rot="-1149410">
                <a:off x="1601" y="2028"/>
                <a:ext cx="27" cy="99"/>
              </a:xfrm>
              <a:custGeom>
                <a:avLst/>
                <a:gdLst>
                  <a:gd name="T0" fmla="*/ 13 w 33"/>
                  <a:gd name="T1" fmla="*/ 6 h 108"/>
                  <a:gd name="T2" fmla="*/ 1 w 33"/>
                  <a:gd name="T3" fmla="*/ 44 h 108"/>
                  <a:gd name="T4" fmla="*/ 8 w 33"/>
                  <a:gd name="T5" fmla="*/ 94 h 108"/>
                  <a:gd name="T6" fmla="*/ 25 w 33"/>
                  <a:gd name="T7" fmla="*/ 74 h 108"/>
                  <a:gd name="T8" fmla="*/ 13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487" name="Freeform 219"/>
              <p:cNvSpPr>
                <a:spLocks/>
              </p:cNvSpPr>
              <p:nvPr/>
            </p:nvSpPr>
            <p:spPr bwMode="auto">
              <a:xfrm rot="-1149410">
                <a:off x="1532" y="2040"/>
                <a:ext cx="27" cy="99"/>
              </a:xfrm>
              <a:custGeom>
                <a:avLst/>
                <a:gdLst>
                  <a:gd name="T0" fmla="*/ 13 w 33"/>
                  <a:gd name="T1" fmla="*/ 6 h 108"/>
                  <a:gd name="T2" fmla="*/ 1 w 33"/>
                  <a:gd name="T3" fmla="*/ 44 h 108"/>
                  <a:gd name="T4" fmla="*/ 8 w 33"/>
                  <a:gd name="T5" fmla="*/ 94 h 108"/>
                  <a:gd name="T6" fmla="*/ 25 w 33"/>
                  <a:gd name="T7" fmla="*/ 74 h 108"/>
                  <a:gd name="T8" fmla="*/ 13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488" name="Freeform 220"/>
              <p:cNvSpPr>
                <a:spLocks/>
              </p:cNvSpPr>
              <p:nvPr/>
            </p:nvSpPr>
            <p:spPr bwMode="auto">
              <a:xfrm flipH="1">
                <a:off x="1228" y="2064"/>
                <a:ext cx="40" cy="99"/>
              </a:xfrm>
              <a:custGeom>
                <a:avLst/>
                <a:gdLst>
                  <a:gd name="T0" fmla="*/ 19 w 33"/>
                  <a:gd name="T1" fmla="*/ 6 h 108"/>
                  <a:gd name="T2" fmla="*/ 1 w 33"/>
                  <a:gd name="T3" fmla="*/ 44 h 108"/>
                  <a:gd name="T4" fmla="*/ 12 w 33"/>
                  <a:gd name="T5" fmla="*/ 94 h 108"/>
                  <a:gd name="T6" fmla="*/ 38 w 33"/>
                  <a:gd name="T7" fmla="*/ 74 h 108"/>
                  <a:gd name="T8" fmla="*/ 19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489" name="Freeform 221"/>
              <p:cNvSpPr>
                <a:spLocks/>
              </p:cNvSpPr>
              <p:nvPr/>
            </p:nvSpPr>
            <p:spPr bwMode="auto">
              <a:xfrm flipH="1">
                <a:off x="1306" y="2064"/>
                <a:ext cx="40" cy="99"/>
              </a:xfrm>
              <a:custGeom>
                <a:avLst/>
                <a:gdLst>
                  <a:gd name="T0" fmla="*/ 19 w 33"/>
                  <a:gd name="T1" fmla="*/ 6 h 108"/>
                  <a:gd name="T2" fmla="*/ 1 w 33"/>
                  <a:gd name="T3" fmla="*/ 44 h 108"/>
                  <a:gd name="T4" fmla="*/ 12 w 33"/>
                  <a:gd name="T5" fmla="*/ 94 h 108"/>
                  <a:gd name="T6" fmla="*/ 38 w 33"/>
                  <a:gd name="T7" fmla="*/ 74 h 108"/>
                  <a:gd name="T8" fmla="*/ 19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490" name="Freeform 222"/>
              <p:cNvSpPr>
                <a:spLocks/>
              </p:cNvSpPr>
              <p:nvPr/>
            </p:nvSpPr>
            <p:spPr bwMode="auto">
              <a:xfrm flipH="1">
                <a:off x="1411" y="2061"/>
                <a:ext cx="28" cy="99"/>
              </a:xfrm>
              <a:custGeom>
                <a:avLst/>
                <a:gdLst>
                  <a:gd name="T0" fmla="*/ 14 w 33"/>
                  <a:gd name="T1" fmla="*/ 6 h 108"/>
                  <a:gd name="T2" fmla="*/ 1 w 33"/>
                  <a:gd name="T3" fmla="*/ 44 h 108"/>
                  <a:gd name="T4" fmla="*/ 8 w 33"/>
                  <a:gd name="T5" fmla="*/ 94 h 108"/>
                  <a:gd name="T6" fmla="*/ 26 w 33"/>
                  <a:gd name="T7" fmla="*/ 74 h 108"/>
                  <a:gd name="T8" fmla="*/ 14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491" name="Freeform 223"/>
              <p:cNvSpPr>
                <a:spLocks/>
              </p:cNvSpPr>
              <p:nvPr/>
            </p:nvSpPr>
            <p:spPr bwMode="auto">
              <a:xfrm flipH="1">
                <a:off x="1549" y="2169"/>
                <a:ext cx="40" cy="99"/>
              </a:xfrm>
              <a:custGeom>
                <a:avLst/>
                <a:gdLst>
                  <a:gd name="T0" fmla="*/ 19 w 33"/>
                  <a:gd name="T1" fmla="*/ 6 h 108"/>
                  <a:gd name="T2" fmla="*/ 1 w 33"/>
                  <a:gd name="T3" fmla="*/ 44 h 108"/>
                  <a:gd name="T4" fmla="*/ 12 w 33"/>
                  <a:gd name="T5" fmla="*/ 94 h 108"/>
                  <a:gd name="T6" fmla="*/ 38 w 33"/>
                  <a:gd name="T7" fmla="*/ 74 h 108"/>
                  <a:gd name="T8" fmla="*/ 19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492" name="Freeform 224"/>
              <p:cNvSpPr>
                <a:spLocks/>
              </p:cNvSpPr>
              <p:nvPr/>
            </p:nvSpPr>
            <p:spPr bwMode="auto">
              <a:xfrm flipH="1">
                <a:off x="1246" y="1845"/>
                <a:ext cx="40" cy="99"/>
              </a:xfrm>
              <a:custGeom>
                <a:avLst/>
                <a:gdLst>
                  <a:gd name="T0" fmla="*/ 19 w 33"/>
                  <a:gd name="T1" fmla="*/ 6 h 108"/>
                  <a:gd name="T2" fmla="*/ 1 w 33"/>
                  <a:gd name="T3" fmla="*/ 44 h 108"/>
                  <a:gd name="T4" fmla="*/ 12 w 33"/>
                  <a:gd name="T5" fmla="*/ 94 h 108"/>
                  <a:gd name="T6" fmla="*/ 38 w 33"/>
                  <a:gd name="T7" fmla="*/ 74 h 108"/>
                  <a:gd name="T8" fmla="*/ 19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493" name="Freeform 225"/>
              <p:cNvSpPr>
                <a:spLocks/>
              </p:cNvSpPr>
              <p:nvPr/>
            </p:nvSpPr>
            <p:spPr bwMode="auto">
              <a:xfrm rot="891977">
                <a:off x="1310" y="1872"/>
                <a:ext cx="27" cy="99"/>
              </a:xfrm>
              <a:custGeom>
                <a:avLst/>
                <a:gdLst>
                  <a:gd name="T0" fmla="*/ 13 w 33"/>
                  <a:gd name="T1" fmla="*/ 6 h 108"/>
                  <a:gd name="T2" fmla="*/ 1 w 33"/>
                  <a:gd name="T3" fmla="*/ 44 h 108"/>
                  <a:gd name="T4" fmla="*/ 8 w 33"/>
                  <a:gd name="T5" fmla="*/ 94 h 108"/>
                  <a:gd name="T6" fmla="*/ 25 w 33"/>
                  <a:gd name="T7" fmla="*/ 74 h 108"/>
                  <a:gd name="T8" fmla="*/ 13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494" name="Freeform 226"/>
              <p:cNvSpPr>
                <a:spLocks/>
              </p:cNvSpPr>
              <p:nvPr/>
            </p:nvSpPr>
            <p:spPr bwMode="auto">
              <a:xfrm rot="-365830">
                <a:off x="1361" y="1884"/>
                <a:ext cx="27" cy="99"/>
              </a:xfrm>
              <a:custGeom>
                <a:avLst/>
                <a:gdLst>
                  <a:gd name="T0" fmla="*/ 13 w 33"/>
                  <a:gd name="T1" fmla="*/ 6 h 108"/>
                  <a:gd name="T2" fmla="*/ 1 w 33"/>
                  <a:gd name="T3" fmla="*/ 44 h 108"/>
                  <a:gd name="T4" fmla="*/ 8 w 33"/>
                  <a:gd name="T5" fmla="*/ 94 h 108"/>
                  <a:gd name="T6" fmla="*/ 25 w 33"/>
                  <a:gd name="T7" fmla="*/ 74 h 108"/>
                  <a:gd name="T8" fmla="*/ 13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495" name="Freeform 227"/>
              <p:cNvSpPr>
                <a:spLocks/>
              </p:cNvSpPr>
              <p:nvPr/>
            </p:nvSpPr>
            <p:spPr bwMode="auto">
              <a:xfrm rot="-365830">
                <a:off x="1610" y="1860"/>
                <a:ext cx="27" cy="99"/>
              </a:xfrm>
              <a:custGeom>
                <a:avLst/>
                <a:gdLst>
                  <a:gd name="T0" fmla="*/ 13 w 33"/>
                  <a:gd name="T1" fmla="*/ 6 h 108"/>
                  <a:gd name="T2" fmla="*/ 1 w 33"/>
                  <a:gd name="T3" fmla="*/ 44 h 108"/>
                  <a:gd name="T4" fmla="*/ 8 w 33"/>
                  <a:gd name="T5" fmla="*/ 94 h 108"/>
                  <a:gd name="T6" fmla="*/ 25 w 33"/>
                  <a:gd name="T7" fmla="*/ 74 h 108"/>
                  <a:gd name="T8" fmla="*/ 13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496" name="Freeform 228"/>
              <p:cNvSpPr>
                <a:spLocks/>
              </p:cNvSpPr>
              <p:nvPr/>
            </p:nvSpPr>
            <p:spPr bwMode="auto">
              <a:xfrm rot="-1149410">
                <a:off x="1676" y="1863"/>
                <a:ext cx="27" cy="99"/>
              </a:xfrm>
              <a:custGeom>
                <a:avLst/>
                <a:gdLst>
                  <a:gd name="T0" fmla="*/ 13 w 33"/>
                  <a:gd name="T1" fmla="*/ 6 h 108"/>
                  <a:gd name="T2" fmla="*/ 1 w 33"/>
                  <a:gd name="T3" fmla="*/ 44 h 108"/>
                  <a:gd name="T4" fmla="*/ 8 w 33"/>
                  <a:gd name="T5" fmla="*/ 94 h 108"/>
                  <a:gd name="T6" fmla="*/ 25 w 33"/>
                  <a:gd name="T7" fmla="*/ 74 h 108"/>
                  <a:gd name="T8" fmla="*/ 13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497" name="Freeform 229"/>
              <p:cNvSpPr>
                <a:spLocks/>
              </p:cNvSpPr>
              <p:nvPr/>
            </p:nvSpPr>
            <p:spPr bwMode="auto">
              <a:xfrm rot="-365830">
                <a:off x="1418" y="1887"/>
                <a:ext cx="27" cy="99"/>
              </a:xfrm>
              <a:custGeom>
                <a:avLst/>
                <a:gdLst>
                  <a:gd name="T0" fmla="*/ 13 w 33"/>
                  <a:gd name="T1" fmla="*/ 6 h 108"/>
                  <a:gd name="T2" fmla="*/ 1 w 33"/>
                  <a:gd name="T3" fmla="*/ 44 h 108"/>
                  <a:gd name="T4" fmla="*/ 8 w 33"/>
                  <a:gd name="T5" fmla="*/ 94 h 108"/>
                  <a:gd name="T6" fmla="*/ 25 w 33"/>
                  <a:gd name="T7" fmla="*/ 74 h 108"/>
                  <a:gd name="T8" fmla="*/ 13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498" name="Freeform 230"/>
              <p:cNvSpPr>
                <a:spLocks/>
              </p:cNvSpPr>
              <p:nvPr/>
            </p:nvSpPr>
            <p:spPr bwMode="auto">
              <a:xfrm rot="891977">
                <a:off x="1466" y="1890"/>
                <a:ext cx="27" cy="99"/>
              </a:xfrm>
              <a:custGeom>
                <a:avLst/>
                <a:gdLst>
                  <a:gd name="T0" fmla="*/ 13 w 33"/>
                  <a:gd name="T1" fmla="*/ 6 h 108"/>
                  <a:gd name="T2" fmla="*/ 1 w 33"/>
                  <a:gd name="T3" fmla="*/ 44 h 108"/>
                  <a:gd name="T4" fmla="*/ 8 w 33"/>
                  <a:gd name="T5" fmla="*/ 94 h 108"/>
                  <a:gd name="T6" fmla="*/ 25 w 33"/>
                  <a:gd name="T7" fmla="*/ 74 h 108"/>
                  <a:gd name="T8" fmla="*/ 13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499" name="Freeform 231"/>
              <p:cNvSpPr>
                <a:spLocks/>
              </p:cNvSpPr>
              <p:nvPr/>
            </p:nvSpPr>
            <p:spPr bwMode="auto">
              <a:xfrm rot="-365830">
                <a:off x="1514" y="1893"/>
                <a:ext cx="27" cy="99"/>
              </a:xfrm>
              <a:custGeom>
                <a:avLst/>
                <a:gdLst>
                  <a:gd name="T0" fmla="*/ 13 w 33"/>
                  <a:gd name="T1" fmla="*/ 6 h 108"/>
                  <a:gd name="T2" fmla="*/ 1 w 33"/>
                  <a:gd name="T3" fmla="*/ 44 h 108"/>
                  <a:gd name="T4" fmla="*/ 8 w 33"/>
                  <a:gd name="T5" fmla="*/ 94 h 108"/>
                  <a:gd name="T6" fmla="*/ 25 w 33"/>
                  <a:gd name="T7" fmla="*/ 74 h 108"/>
                  <a:gd name="T8" fmla="*/ 13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500" name="Freeform 232"/>
              <p:cNvSpPr>
                <a:spLocks/>
              </p:cNvSpPr>
              <p:nvPr/>
            </p:nvSpPr>
            <p:spPr bwMode="auto">
              <a:xfrm rot="-365830">
                <a:off x="1556" y="1881"/>
                <a:ext cx="27" cy="99"/>
              </a:xfrm>
              <a:custGeom>
                <a:avLst/>
                <a:gdLst>
                  <a:gd name="T0" fmla="*/ 13 w 33"/>
                  <a:gd name="T1" fmla="*/ 6 h 108"/>
                  <a:gd name="T2" fmla="*/ 1 w 33"/>
                  <a:gd name="T3" fmla="*/ 44 h 108"/>
                  <a:gd name="T4" fmla="*/ 8 w 33"/>
                  <a:gd name="T5" fmla="*/ 94 h 108"/>
                  <a:gd name="T6" fmla="*/ 25 w 33"/>
                  <a:gd name="T7" fmla="*/ 74 h 108"/>
                  <a:gd name="T8" fmla="*/ 13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501" name="Freeform 233"/>
              <p:cNvSpPr>
                <a:spLocks/>
              </p:cNvSpPr>
              <p:nvPr/>
            </p:nvSpPr>
            <p:spPr bwMode="auto">
              <a:xfrm rot="-1149410">
                <a:off x="1691" y="1797"/>
                <a:ext cx="27" cy="99"/>
              </a:xfrm>
              <a:custGeom>
                <a:avLst/>
                <a:gdLst>
                  <a:gd name="T0" fmla="*/ 13 w 33"/>
                  <a:gd name="T1" fmla="*/ 6 h 108"/>
                  <a:gd name="T2" fmla="*/ 1 w 33"/>
                  <a:gd name="T3" fmla="*/ 44 h 108"/>
                  <a:gd name="T4" fmla="*/ 8 w 33"/>
                  <a:gd name="T5" fmla="*/ 94 h 108"/>
                  <a:gd name="T6" fmla="*/ 25 w 33"/>
                  <a:gd name="T7" fmla="*/ 74 h 108"/>
                  <a:gd name="T8" fmla="*/ 13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502" name="Freeform 234"/>
              <p:cNvSpPr>
                <a:spLocks/>
              </p:cNvSpPr>
              <p:nvPr/>
            </p:nvSpPr>
            <p:spPr bwMode="auto">
              <a:xfrm rot="-1149410">
                <a:off x="1919" y="1800"/>
                <a:ext cx="27" cy="99"/>
              </a:xfrm>
              <a:custGeom>
                <a:avLst/>
                <a:gdLst>
                  <a:gd name="T0" fmla="*/ 13 w 33"/>
                  <a:gd name="T1" fmla="*/ 6 h 108"/>
                  <a:gd name="T2" fmla="*/ 1 w 33"/>
                  <a:gd name="T3" fmla="*/ 44 h 108"/>
                  <a:gd name="T4" fmla="*/ 8 w 33"/>
                  <a:gd name="T5" fmla="*/ 94 h 108"/>
                  <a:gd name="T6" fmla="*/ 25 w 33"/>
                  <a:gd name="T7" fmla="*/ 74 h 108"/>
                  <a:gd name="T8" fmla="*/ 13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503" name="Freeform 235"/>
              <p:cNvSpPr>
                <a:spLocks/>
              </p:cNvSpPr>
              <p:nvPr/>
            </p:nvSpPr>
            <p:spPr bwMode="auto">
              <a:xfrm flipH="1">
                <a:off x="1468" y="2061"/>
                <a:ext cx="40" cy="99"/>
              </a:xfrm>
              <a:custGeom>
                <a:avLst/>
                <a:gdLst>
                  <a:gd name="T0" fmla="*/ 19 w 33"/>
                  <a:gd name="T1" fmla="*/ 6 h 108"/>
                  <a:gd name="T2" fmla="*/ 1 w 33"/>
                  <a:gd name="T3" fmla="*/ 44 h 108"/>
                  <a:gd name="T4" fmla="*/ 12 w 33"/>
                  <a:gd name="T5" fmla="*/ 94 h 108"/>
                  <a:gd name="T6" fmla="*/ 38 w 33"/>
                  <a:gd name="T7" fmla="*/ 74 h 108"/>
                  <a:gd name="T8" fmla="*/ 19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</p:grpSp>
        <p:grpSp>
          <p:nvGrpSpPr>
            <p:cNvPr id="57396" name="Group 236"/>
            <p:cNvGrpSpPr>
              <a:grpSpLocks/>
            </p:cNvGrpSpPr>
            <p:nvPr/>
          </p:nvGrpSpPr>
          <p:grpSpPr bwMode="auto">
            <a:xfrm rot="1071039">
              <a:off x="3313" y="1774"/>
              <a:ext cx="1131" cy="542"/>
              <a:chOff x="580" y="1584"/>
              <a:chExt cx="1580" cy="767"/>
            </a:xfrm>
          </p:grpSpPr>
          <p:sp>
            <p:nvSpPr>
              <p:cNvPr id="57434" name="Freeform 237"/>
              <p:cNvSpPr>
                <a:spLocks/>
              </p:cNvSpPr>
              <p:nvPr/>
            </p:nvSpPr>
            <p:spPr bwMode="auto">
              <a:xfrm>
                <a:off x="580" y="1808"/>
                <a:ext cx="940" cy="543"/>
              </a:xfrm>
              <a:custGeom>
                <a:avLst/>
                <a:gdLst>
                  <a:gd name="T0" fmla="*/ 116 w 940"/>
                  <a:gd name="T1" fmla="*/ 0 h 543"/>
                  <a:gd name="T2" fmla="*/ 36 w 940"/>
                  <a:gd name="T3" fmla="*/ 376 h 543"/>
                  <a:gd name="T4" fmla="*/ 332 w 940"/>
                  <a:gd name="T5" fmla="*/ 520 h 543"/>
                  <a:gd name="T6" fmla="*/ 940 w 940"/>
                  <a:gd name="T7" fmla="*/ 512 h 5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40"/>
                  <a:gd name="T13" fmla="*/ 0 h 543"/>
                  <a:gd name="T14" fmla="*/ 940 w 940"/>
                  <a:gd name="T15" fmla="*/ 543 h 5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40" h="543">
                    <a:moveTo>
                      <a:pt x="116" y="0"/>
                    </a:moveTo>
                    <a:cubicBezTo>
                      <a:pt x="103" y="63"/>
                      <a:pt x="0" y="289"/>
                      <a:pt x="36" y="376"/>
                    </a:cubicBezTo>
                    <a:cubicBezTo>
                      <a:pt x="72" y="463"/>
                      <a:pt x="181" y="497"/>
                      <a:pt x="332" y="520"/>
                    </a:cubicBezTo>
                    <a:cubicBezTo>
                      <a:pt x="483" y="543"/>
                      <a:pt x="813" y="514"/>
                      <a:pt x="940" y="512"/>
                    </a:cubicBezTo>
                  </a:path>
                </a:pathLst>
              </a:custGeom>
              <a:gradFill rotWithShape="1">
                <a:gsLst>
                  <a:gs pos="0">
                    <a:srgbClr val="00CC00"/>
                  </a:gs>
                  <a:gs pos="50000">
                    <a:srgbClr val="008000"/>
                  </a:gs>
                  <a:gs pos="100000">
                    <a:srgbClr val="00CC00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grpSp>
            <p:nvGrpSpPr>
              <p:cNvPr id="57435" name="Group 238"/>
              <p:cNvGrpSpPr>
                <a:grpSpLocks/>
              </p:cNvGrpSpPr>
              <p:nvPr/>
            </p:nvGrpSpPr>
            <p:grpSpPr bwMode="auto">
              <a:xfrm>
                <a:off x="704" y="1584"/>
                <a:ext cx="1456" cy="756"/>
                <a:chOff x="704" y="1584"/>
                <a:chExt cx="1456" cy="756"/>
              </a:xfrm>
            </p:grpSpPr>
            <p:sp>
              <p:nvSpPr>
                <p:cNvPr id="57468" name="Freeform 239"/>
                <p:cNvSpPr>
                  <a:spLocks/>
                </p:cNvSpPr>
                <p:nvPr/>
              </p:nvSpPr>
              <p:spPr bwMode="auto">
                <a:xfrm>
                  <a:off x="704" y="1632"/>
                  <a:ext cx="1440" cy="708"/>
                </a:xfrm>
                <a:custGeom>
                  <a:avLst/>
                  <a:gdLst>
                    <a:gd name="T0" fmla="*/ 0 w 1440"/>
                    <a:gd name="T1" fmla="*/ 176 h 708"/>
                    <a:gd name="T2" fmla="*/ 360 w 1440"/>
                    <a:gd name="T3" fmla="*/ 608 h 708"/>
                    <a:gd name="T4" fmla="*/ 848 w 1440"/>
                    <a:gd name="T5" fmla="*/ 680 h 708"/>
                    <a:gd name="T6" fmla="*/ 1272 w 1440"/>
                    <a:gd name="T7" fmla="*/ 440 h 708"/>
                    <a:gd name="T8" fmla="*/ 1440 w 1440"/>
                    <a:gd name="T9" fmla="*/ 0 h 7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40"/>
                    <a:gd name="T16" fmla="*/ 0 h 708"/>
                    <a:gd name="T17" fmla="*/ 1440 w 1440"/>
                    <a:gd name="T18" fmla="*/ 708 h 7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40" h="708">
                      <a:moveTo>
                        <a:pt x="0" y="176"/>
                      </a:moveTo>
                      <a:cubicBezTo>
                        <a:pt x="57" y="248"/>
                        <a:pt x="219" y="524"/>
                        <a:pt x="360" y="608"/>
                      </a:cubicBezTo>
                      <a:cubicBezTo>
                        <a:pt x="501" y="692"/>
                        <a:pt x="696" y="708"/>
                        <a:pt x="848" y="680"/>
                      </a:cubicBezTo>
                      <a:cubicBezTo>
                        <a:pt x="1000" y="652"/>
                        <a:pt x="1173" y="553"/>
                        <a:pt x="1272" y="440"/>
                      </a:cubicBezTo>
                      <a:cubicBezTo>
                        <a:pt x="1371" y="327"/>
                        <a:pt x="1405" y="92"/>
                        <a:pt x="1440" y="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FF9999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onstantia" pitchFamily="18" charset="0"/>
                  </a:endParaRPr>
                </a:p>
              </p:txBody>
            </p:sp>
            <p:sp>
              <p:nvSpPr>
                <p:cNvPr id="57469" name="Freeform 240"/>
                <p:cNvSpPr>
                  <a:spLocks/>
                </p:cNvSpPr>
                <p:nvPr/>
              </p:nvSpPr>
              <p:spPr bwMode="auto">
                <a:xfrm>
                  <a:off x="712" y="1584"/>
                  <a:ext cx="1448" cy="216"/>
                </a:xfrm>
                <a:custGeom>
                  <a:avLst/>
                  <a:gdLst>
                    <a:gd name="T0" fmla="*/ 0 w 1448"/>
                    <a:gd name="T1" fmla="*/ 216 h 216"/>
                    <a:gd name="T2" fmla="*/ 424 w 1448"/>
                    <a:gd name="T3" fmla="*/ 120 h 216"/>
                    <a:gd name="T4" fmla="*/ 816 w 1448"/>
                    <a:gd name="T5" fmla="*/ 40 h 216"/>
                    <a:gd name="T6" fmla="*/ 880 w 1448"/>
                    <a:gd name="T7" fmla="*/ 96 h 216"/>
                    <a:gd name="T8" fmla="*/ 952 w 1448"/>
                    <a:gd name="T9" fmla="*/ 0 h 216"/>
                    <a:gd name="T10" fmla="*/ 1448 w 1448"/>
                    <a:gd name="T11" fmla="*/ 48 h 21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48"/>
                    <a:gd name="T19" fmla="*/ 0 h 216"/>
                    <a:gd name="T20" fmla="*/ 1448 w 1448"/>
                    <a:gd name="T21" fmla="*/ 216 h 21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48" h="216">
                      <a:moveTo>
                        <a:pt x="0" y="216"/>
                      </a:moveTo>
                      <a:lnTo>
                        <a:pt x="424" y="120"/>
                      </a:lnTo>
                      <a:lnTo>
                        <a:pt x="816" y="40"/>
                      </a:lnTo>
                      <a:lnTo>
                        <a:pt x="880" y="96"/>
                      </a:lnTo>
                      <a:lnTo>
                        <a:pt x="952" y="0"/>
                      </a:lnTo>
                      <a:lnTo>
                        <a:pt x="1448" y="48"/>
                      </a:lnTo>
                    </a:path>
                  </a:pathLst>
                </a:custGeom>
                <a:gradFill rotWithShape="1">
                  <a:gsLst>
                    <a:gs pos="0">
                      <a:srgbClr val="FF9999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onstantia" pitchFamily="18" charset="0"/>
                  </a:endParaRPr>
                </a:p>
              </p:txBody>
            </p:sp>
          </p:grpSp>
          <p:sp>
            <p:nvSpPr>
              <p:cNvPr id="57436" name="Freeform 241"/>
              <p:cNvSpPr>
                <a:spLocks/>
              </p:cNvSpPr>
              <p:nvPr/>
            </p:nvSpPr>
            <p:spPr bwMode="auto">
              <a:xfrm>
                <a:off x="665" y="1799"/>
                <a:ext cx="341" cy="534"/>
              </a:xfrm>
              <a:custGeom>
                <a:avLst/>
                <a:gdLst>
                  <a:gd name="T0" fmla="*/ 40 w 341"/>
                  <a:gd name="T1" fmla="*/ 7 h 534"/>
                  <a:gd name="T2" fmla="*/ 31 w 341"/>
                  <a:gd name="T3" fmla="*/ 180 h 534"/>
                  <a:gd name="T4" fmla="*/ 10 w 341"/>
                  <a:gd name="T5" fmla="*/ 382 h 534"/>
                  <a:gd name="T6" fmla="*/ 34 w 341"/>
                  <a:gd name="T7" fmla="*/ 466 h 534"/>
                  <a:gd name="T8" fmla="*/ 217 w 341"/>
                  <a:gd name="T9" fmla="*/ 514 h 534"/>
                  <a:gd name="T10" fmla="*/ 340 w 341"/>
                  <a:gd name="T11" fmla="*/ 517 h 534"/>
                  <a:gd name="T12" fmla="*/ 223 w 341"/>
                  <a:gd name="T13" fmla="*/ 409 h 534"/>
                  <a:gd name="T14" fmla="*/ 178 w 341"/>
                  <a:gd name="T15" fmla="*/ 307 h 534"/>
                  <a:gd name="T16" fmla="*/ 124 w 341"/>
                  <a:gd name="T17" fmla="*/ 214 h 534"/>
                  <a:gd name="T18" fmla="*/ 88 w 341"/>
                  <a:gd name="T19" fmla="*/ 136 h 534"/>
                  <a:gd name="T20" fmla="*/ 49 w 341"/>
                  <a:gd name="T21" fmla="*/ 43 h 534"/>
                  <a:gd name="T22" fmla="*/ 106 w 341"/>
                  <a:gd name="T23" fmla="*/ 295 h 534"/>
                  <a:gd name="T24" fmla="*/ 142 w 341"/>
                  <a:gd name="T25" fmla="*/ 379 h 534"/>
                  <a:gd name="T26" fmla="*/ 151 w 341"/>
                  <a:gd name="T27" fmla="*/ 496 h 534"/>
                  <a:gd name="T28" fmla="*/ 61 w 341"/>
                  <a:gd name="T29" fmla="*/ 475 h 534"/>
                  <a:gd name="T30" fmla="*/ 49 w 341"/>
                  <a:gd name="T31" fmla="*/ 451 h 534"/>
                  <a:gd name="T32" fmla="*/ 58 w 341"/>
                  <a:gd name="T33" fmla="*/ 406 h 534"/>
                  <a:gd name="T34" fmla="*/ 37 w 341"/>
                  <a:gd name="T35" fmla="*/ 304 h 534"/>
                  <a:gd name="T36" fmla="*/ 73 w 341"/>
                  <a:gd name="T37" fmla="*/ 244 h 534"/>
                  <a:gd name="T38" fmla="*/ 61 w 341"/>
                  <a:gd name="T39" fmla="*/ 136 h 534"/>
                  <a:gd name="T40" fmla="*/ 40 w 341"/>
                  <a:gd name="T41" fmla="*/ 7 h 53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41"/>
                  <a:gd name="T64" fmla="*/ 0 h 534"/>
                  <a:gd name="T65" fmla="*/ 341 w 341"/>
                  <a:gd name="T66" fmla="*/ 534 h 53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41" h="534">
                    <a:moveTo>
                      <a:pt x="40" y="7"/>
                    </a:moveTo>
                    <a:cubicBezTo>
                      <a:pt x="35" y="14"/>
                      <a:pt x="36" y="118"/>
                      <a:pt x="31" y="180"/>
                    </a:cubicBezTo>
                    <a:cubicBezTo>
                      <a:pt x="26" y="242"/>
                      <a:pt x="9" y="334"/>
                      <a:pt x="10" y="382"/>
                    </a:cubicBezTo>
                    <a:cubicBezTo>
                      <a:pt x="11" y="430"/>
                      <a:pt x="0" y="444"/>
                      <a:pt x="34" y="466"/>
                    </a:cubicBezTo>
                    <a:cubicBezTo>
                      <a:pt x="68" y="488"/>
                      <a:pt x="166" y="505"/>
                      <a:pt x="217" y="514"/>
                    </a:cubicBezTo>
                    <a:cubicBezTo>
                      <a:pt x="268" y="523"/>
                      <a:pt x="339" y="534"/>
                      <a:pt x="340" y="517"/>
                    </a:cubicBezTo>
                    <a:cubicBezTo>
                      <a:pt x="341" y="500"/>
                      <a:pt x="250" y="444"/>
                      <a:pt x="223" y="409"/>
                    </a:cubicBezTo>
                    <a:cubicBezTo>
                      <a:pt x="196" y="374"/>
                      <a:pt x="194" y="339"/>
                      <a:pt x="178" y="307"/>
                    </a:cubicBezTo>
                    <a:cubicBezTo>
                      <a:pt x="162" y="275"/>
                      <a:pt x="139" y="243"/>
                      <a:pt x="124" y="214"/>
                    </a:cubicBezTo>
                    <a:cubicBezTo>
                      <a:pt x="109" y="185"/>
                      <a:pt x="100" y="164"/>
                      <a:pt x="88" y="136"/>
                    </a:cubicBezTo>
                    <a:cubicBezTo>
                      <a:pt x="76" y="108"/>
                      <a:pt x="46" y="17"/>
                      <a:pt x="49" y="43"/>
                    </a:cubicBezTo>
                    <a:cubicBezTo>
                      <a:pt x="52" y="69"/>
                      <a:pt x="91" y="239"/>
                      <a:pt x="106" y="295"/>
                    </a:cubicBezTo>
                    <a:cubicBezTo>
                      <a:pt x="121" y="351"/>
                      <a:pt x="135" y="346"/>
                      <a:pt x="142" y="379"/>
                    </a:cubicBezTo>
                    <a:cubicBezTo>
                      <a:pt x="149" y="412"/>
                      <a:pt x="164" y="480"/>
                      <a:pt x="151" y="496"/>
                    </a:cubicBezTo>
                    <a:cubicBezTo>
                      <a:pt x="138" y="512"/>
                      <a:pt x="78" y="482"/>
                      <a:pt x="61" y="475"/>
                    </a:cubicBezTo>
                    <a:cubicBezTo>
                      <a:pt x="44" y="468"/>
                      <a:pt x="49" y="462"/>
                      <a:pt x="49" y="451"/>
                    </a:cubicBezTo>
                    <a:cubicBezTo>
                      <a:pt x="49" y="440"/>
                      <a:pt x="60" y="430"/>
                      <a:pt x="58" y="406"/>
                    </a:cubicBezTo>
                    <a:cubicBezTo>
                      <a:pt x="56" y="382"/>
                      <a:pt x="35" y="331"/>
                      <a:pt x="37" y="304"/>
                    </a:cubicBezTo>
                    <a:cubicBezTo>
                      <a:pt x="39" y="277"/>
                      <a:pt x="69" y="272"/>
                      <a:pt x="73" y="244"/>
                    </a:cubicBezTo>
                    <a:cubicBezTo>
                      <a:pt x="77" y="216"/>
                      <a:pt x="66" y="175"/>
                      <a:pt x="61" y="136"/>
                    </a:cubicBezTo>
                    <a:cubicBezTo>
                      <a:pt x="56" y="97"/>
                      <a:pt x="45" y="0"/>
                      <a:pt x="40" y="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66"/>
                  </a:gs>
                  <a:gs pos="50000">
                    <a:srgbClr val="FFFF00"/>
                  </a:gs>
                  <a:gs pos="100000">
                    <a:srgbClr val="FFFF66"/>
                  </a:gs>
                </a:gsLst>
                <a:lin ang="18900000" scaled="1"/>
              </a:gradFill>
              <a:ln w="9525">
                <a:noFill/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437" name="Freeform 242"/>
              <p:cNvSpPr>
                <a:spLocks/>
              </p:cNvSpPr>
              <p:nvPr/>
            </p:nvSpPr>
            <p:spPr bwMode="auto">
              <a:xfrm>
                <a:off x="962" y="1824"/>
                <a:ext cx="33" cy="108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438" name="Freeform 243"/>
              <p:cNvSpPr>
                <a:spLocks/>
              </p:cNvSpPr>
              <p:nvPr/>
            </p:nvSpPr>
            <p:spPr bwMode="auto">
              <a:xfrm rot="1073818">
                <a:off x="1040" y="1818"/>
                <a:ext cx="27" cy="99"/>
              </a:xfrm>
              <a:custGeom>
                <a:avLst/>
                <a:gdLst>
                  <a:gd name="T0" fmla="*/ 13 w 33"/>
                  <a:gd name="T1" fmla="*/ 6 h 108"/>
                  <a:gd name="T2" fmla="*/ 1 w 33"/>
                  <a:gd name="T3" fmla="*/ 44 h 108"/>
                  <a:gd name="T4" fmla="*/ 8 w 33"/>
                  <a:gd name="T5" fmla="*/ 94 h 108"/>
                  <a:gd name="T6" fmla="*/ 25 w 33"/>
                  <a:gd name="T7" fmla="*/ 74 h 108"/>
                  <a:gd name="T8" fmla="*/ 13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439" name="Freeform 244"/>
              <p:cNvSpPr>
                <a:spLocks/>
              </p:cNvSpPr>
              <p:nvPr/>
            </p:nvSpPr>
            <p:spPr bwMode="auto">
              <a:xfrm rot="-365830">
                <a:off x="1124" y="1818"/>
                <a:ext cx="27" cy="99"/>
              </a:xfrm>
              <a:custGeom>
                <a:avLst/>
                <a:gdLst>
                  <a:gd name="T0" fmla="*/ 13 w 33"/>
                  <a:gd name="T1" fmla="*/ 6 h 108"/>
                  <a:gd name="T2" fmla="*/ 1 w 33"/>
                  <a:gd name="T3" fmla="*/ 44 h 108"/>
                  <a:gd name="T4" fmla="*/ 8 w 33"/>
                  <a:gd name="T5" fmla="*/ 94 h 108"/>
                  <a:gd name="T6" fmla="*/ 25 w 33"/>
                  <a:gd name="T7" fmla="*/ 74 h 108"/>
                  <a:gd name="T8" fmla="*/ 13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440" name="Freeform 245"/>
              <p:cNvSpPr>
                <a:spLocks/>
              </p:cNvSpPr>
              <p:nvPr/>
            </p:nvSpPr>
            <p:spPr bwMode="auto">
              <a:xfrm rot="-365830">
                <a:off x="1100" y="1962"/>
                <a:ext cx="27" cy="99"/>
              </a:xfrm>
              <a:custGeom>
                <a:avLst/>
                <a:gdLst>
                  <a:gd name="T0" fmla="*/ 13 w 33"/>
                  <a:gd name="T1" fmla="*/ 6 h 108"/>
                  <a:gd name="T2" fmla="*/ 1 w 33"/>
                  <a:gd name="T3" fmla="*/ 44 h 108"/>
                  <a:gd name="T4" fmla="*/ 8 w 33"/>
                  <a:gd name="T5" fmla="*/ 94 h 108"/>
                  <a:gd name="T6" fmla="*/ 25 w 33"/>
                  <a:gd name="T7" fmla="*/ 74 h 108"/>
                  <a:gd name="T8" fmla="*/ 13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441" name="Freeform 246"/>
              <p:cNvSpPr>
                <a:spLocks/>
              </p:cNvSpPr>
              <p:nvPr/>
            </p:nvSpPr>
            <p:spPr bwMode="auto">
              <a:xfrm flipH="1">
                <a:off x="1168" y="1956"/>
                <a:ext cx="28" cy="99"/>
              </a:xfrm>
              <a:custGeom>
                <a:avLst/>
                <a:gdLst>
                  <a:gd name="T0" fmla="*/ 14 w 33"/>
                  <a:gd name="T1" fmla="*/ 6 h 108"/>
                  <a:gd name="T2" fmla="*/ 1 w 33"/>
                  <a:gd name="T3" fmla="*/ 44 h 108"/>
                  <a:gd name="T4" fmla="*/ 8 w 33"/>
                  <a:gd name="T5" fmla="*/ 94 h 108"/>
                  <a:gd name="T6" fmla="*/ 26 w 33"/>
                  <a:gd name="T7" fmla="*/ 74 h 108"/>
                  <a:gd name="T8" fmla="*/ 14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442" name="Freeform 247"/>
              <p:cNvSpPr>
                <a:spLocks/>
              </p:cNvSpPr>
              <p:nvPr/>
            </p:nvSpPr>
            <p:spPr bwMode="auto">
              <a:xfrm rot="560819">
                <a:off x="1196" y="1815"/>
                <a:ext cx="27" cy="99"/>
              </a:xfrm>
              <a:custGeom>
                <a:avLst/>
                <a:gdLst>
                  <a:gd name="T0" fmla="*/ 13 w 33"/>
                  <a:gd name="T1" fmla="*/ 6 h 108"/>
                  <a:gd name="T2" fmla="*/ 1 w 33"/>
                  <a:gd name="T3" fmla="*/ 44 h 108"/>
                  <a:gd name="T4" fmla="*/ 8 w 33"/>
                  <a:gd name="T5" fmla="*/ 94 h 108"/>
                  <a:gd name="T6" fmla="*/ 25 w 33"/>
                  <a:gd name="T7" fmla="*/ 74 h 108"/>
                  <a:gd name="T8" fmla="*/ 13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443" name="Freeform 248"/>
              <p:cNvSpPr>
                <a:spLocks/>
              </p:cNvSpPr>
              <p:nvPr/>
            </p:nvSpPr>
            <p:spPr bwMode="auto">
              <a:xfrm>
                <a:off x="714" y="1587"/>
                <a:ext cx="1302" cy="234"/>
              </a:xfrm>
              <a:custGeom>
                <a:avLst/>
                <a:gdLst>
                  <a:gd name="T0" fmla="*/ 0 w 1302"/>
                  <a:gd name="T1" fmla="*/ 213 h 234"/>
                  <a:gd name="T2" fmla="*/ 816 w 1302"/>
                  <a:gd name="T3" fmla="*/ 42 h 234"/>
                  <a:gd name="T4" fmla="*/ 873 w 1302"/>
                  <a:gd name="T5" fmla="*/ 108 h 234"/>
                  <a:gd name="T6" fmla="*/ 951 w 1302"/>
                  <a:gd name="T7" fmla="*/ 0 h 234"/>
                  <a:gd name="T8" fmla="*/ 1237 w 1302"/>
                  <a:gd name="T9" fmla="*/ 27 h 234"/>
                  <a:gd name="T10" fmla="*/ 1302 w 1302"/>
                  <a:gd name="T11" fmla="*/ 90 h 234"/>
                  <a:gd name="T12" fmla="*/ 6 w 1302"/>
                  <a:gd name="T13" fmla="*/ 234 h 2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02"/>
                  <a:gd name="T22" fmla="*/ 0 h 234"/>
                  <a:gd name="T23" fmla="*/ 1302 w 1302"/>
                  <a:gd name="T24" fmla="*/ 234 h 2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02" h="234">
                    <a:moveTo>
                      <a:pt x="0" y="213"/>
                    </a:moveTo>
                    <a:lnTo>
                      <a:pt x="816" y="42"/>
                    </a:lnTo>
                    <a:lnTo>
                      <a:pt x="873" y="108"/>
                    </a:lnTo>
                    <a:lnTo>
                      <a:pt x="951" y="0"/>
                    </a:lnTo>
                    <a:lnTo>
                      <a:pt x="1237" y="27"/>
                    </a:lnTo>
                    <a:lnTo>
                      <a:pt x="1302" y="90"/>
                    </a:lnTo>
                    <a:lnTo>
                      <a:pt x="6" y="234"/>
                    </a:lnTo>
                  </a:path>
                </a:pathLst>
              </a:custGeom>
              <a:gradFill rotWithShape="1"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0000"/>
                  </a:gs>
                </a:gsLst>
                <a:lin ang="5400000" scaled="1"/>
              </a:gradFill>
              <a:ln w="9525">
                <a:noFill/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444" name="Freeform 249"/>
              <p:cNvSpPr>
                <a:spLocks/>
              </p:cNvSpPr>
              <p:nvPr/>
            </p:nvSpPr>
            <p:spPr bwMode="auto">
              <a:xfrm rot="-1149410">
                <a:off x="1817" y="1752"/>
                <a:ext cx="27" cy="99"/>
              </a:xfrm>
              <a:custGeom>
                <a:avLst/>
                <a:gdLst>
                  <a:gd name="T0" fmla="*/ 13 w 33"/>
                  <a:gd name="T1" fmla="*/ 6 h 108"/>
                  <a:gd name="T2" fmla="*/ 1 w 33"/>
                  <a:gd name="T3" fmla="*/ 44 h 108"/>
                  <a:gd name="T4" fmla="*/ 8 w 33"/>
                  <a:gd name="T5" fmla="*/ 94 h 108"/>
                  <a:gd name="T6" fmla="*/ 25 w 33"/>
                  <a:gd name="T7" fmla="*/ 74 h 108"/>
                  <a:gd name="T8" fmla="*/ 13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445" name="Freeform 250"/>
              <p:cNvSpPr>
                <a:spLocks/>
              </p:cNvSpPr>
              <p:nvPr/>
            </p:nvSpPr>
            <p:spPr bwMode="auto">
              <a:xfrm rot="20450590" flipH="1">
                <a:off x="1846" y="1641"/>
                <a:ext cx="28" cy="99"/>
              </a:xfrm>
              <a:custGeom>
                <a:avLst/>
                <a:gdLst>
                  <a:gd name="T0" fmla="*/ 14 w 33"/>
                  <a:gd name="T1" fmla="*/ 6 h 108"/>
                  <a:gd name="T2" fmla="*/ 1 w 33"/>
                  <a:gd name="T3" fmla="*/ 44 h 108"/>
                  <a:gd name="T4" fmla="*/ 8 w 33"/>
                  <a:gd name="T5" fmla="*/ 94 h 108"/>
                  <a:gd name="T6" fmla="*/ 26 w 33"/>
                  <a:gd name="T7" fmla="*/ 74 h 108"/>
                  <a:gd name="T8" fmla="*/ 14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446" name="Freeform 251"/>
              <p:cNvSpPr>
                <a:spLocks/>
              </p:cNvSpPr>
              <p:nvPr/>
            </p:nvSpPr>
            <p:spPr bwMode="auto">
              <a:xfrm rot="-1149410">
                <a:off x="1724" y="1731"/>
                <a:ext cx="27" cy="99"/>
              </a:xfrm>
              <a:custGeom>
                <a:avLst/>
                <a:gdLst>
                  <a:gd name="T0" fmla="*/ 13 w 33"/>
                  <a:gd name="T1" fmla="*/ 6 h 108"/>
                  <a:gd name="T2" fmla="*/ 1 w 33"/>
                  <a:gd name="T3" fmla="*/ 44 h 108"/>
                  <a:gd name="T4" fmla="*/ 8 w 33"/>
                  <a:gd name="T5" fmla="*/ 94 h 108"/>
                  <a:gd name="T6" fmla="*/ 25 w 33"/>
                  <a:gd name="T7" fmla="*/ 74 h 108"/>
                  <a:gd name="T8" fmla="*/ 13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447" name="Freeform 252"/>
              <p:cNvSpPr>
                <a:spLocks/>
              </p:cNvSpPr>
              <p:nvPr/>
            </p:nvSpPr>
            <p:spPr bwMode="auto">
              <a:xfrm rot="-1149410">
                <a:off x="1835" y="1926"/>
                <a:ext cx="27" cy="99"/>
              </a:xfrm>
              <a:custGeom>
                <a:avLst/>
                <a:gdLst>
                  <a:gd name="T0" fmla="*/ 13 w 33"/>
                  <a:gd name="T1" fmla="*/ 6 h 108"/>
                  <a:gd name="T2" fmla="*/ 1 w 33"/>
                  <a:gd name="T3" fmla="*/ 44 h 108"/>
                  <a:gd name="T4" fmla="*/ 8 w 33"/>
                  <a:gd name="T5" fmla="*/ 94 h 108"/>
                  <a:gd name="T6" fmla="*/ 25 w 33"/>
                  <a:gd name="T7" fmla="*/ 74 h 108"/>
                  <a:gd name="T8" fmla="*/ 13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448" name="Freeform 253"/>
              <p:cNvSpPr>
                <a:spLocks/>
              </p:cNvSpPr>
              <p:nvPr/>
            </p:nvSpPr>
            <p:spPr bwMode="auto">
              <a:xfrm rot="-1149410">
                <a:off x="1760" y="1953"/>
                <a:ext cx="27" cy="99"/>
              </a:xfrm>
              <a:custGeom>
                <a:avLst/>
                <a:gdLst>
                  <a:gd name="T0" fmla="*/ 13 w 33"/>
                  <a:gd name="T1" fmla="*/ 6 h 108"/>
                  <a:gd name="T2" fmla="*/ 1 w 33"/>
                  <a:gd name="T3" fmla="*/ 44 h 108"/>
                  <a:gd name="T4" fmla="*/ 8 w 33"/>
                  <a:gd name="T5" fmla="*/ 94 h 108"/>
                  <a:gd name="T6" fmla="*/ 25 w 33"/>
                  <a:gd name="T7" fmla="*/ 74 h 108"/>
                  <a:gd name="T8" fmla="*/ 13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449" name="Freeform 254"/>
              <p:cNvSpPr>
                <a:spLocks/>
              </p:cNvSpPr>
              <p:nvPr/>
            </p:nvSpPr>
            <p:spPr bwMode="auto">
              <a:xfrm rot="-1149410">
                <a:off x="1679" y="1989"/>
                <a:ext cx="27" cy="99"/>
              </a:xfrm>
              <a:custGeom>
                <a:avLst/>
                <a:gdLst>
                  <a:gd name="T0" fmla="*/ 13 w 33"/>
                  <a:gd name="T1" fmla="*/ 6 h 108"/>
                  <a:gd name="T2" fmla="*/ 1 w 33"/>
                  <a:gd name="T3" fmla="*/ 44 h 108"/>
                  <a:gd name="T4" fmla="*/ 8 w 33"/>
                  <a:gd name="T5" fmla="*/ 94 h 108"/>
                  <a:gd name="T6" fmla="*/ 25 w 33"/>
                  <a:gd name="T7" fmla="*/ 74 h 108"/>
                  <a:gd name="T8" fmla="*/ 13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450" name="Freeform 255"/>
              <p:cNvSpPr>
                <a:spLocks/>
              </p:cNvSpPr>
              <p:nvPr/>
            </p:nvSpPr>
            <p:spPr bwMode="auto">
              <a:xfrm rot="-1149410">
                <a:off x="1601" y="2028"/>
                <a:ext cx="27" cy="99"/>
              </a:xfrm>
              <a:custGeom>
                <a:avLst/>
                <a:gdLst>
                  <a:gd name="T0" fmla="*/ 13 w 33"/>
                  <a:gd name="T1" fmla="*/ 6 h 108"/>
                  <a:gd name="T2" fmla="*/ 1 w 33"/>
                  <a:gd name="T3" fmla="*/ 44 h 108"/>
                  <a:gd name="T4" fmla="*/ 8 w 33"/>
                  <a:gd name="T5" fmla="*/ 94 h 108"/>
                  <a:gd name="T6" fmla="*/ 25 w 33"/>
                  <a:gd name="T7" fmla="*/ 74 h 108"/>
                  <a:gd name="T8" fmla="*/ 13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451" name="Freeform 256"/>
              <p:cNvSpPr>
                <a:spLocks/>
              </p:cNvSpPr>
              <p:nvPr/>
            </p:nvSpPr>
            <p:spPr bwMode="auto">
              <a:xfrm rot="-1149410">
                <a:off x="1532" y="2040"/>
                <a:ext cx="27" cy="99"/>
              </a:xfrm>
              <a:custGeom>
                <a:avLst/>
                <a:gdLst>
                  <a:gd name="T0" fmla="*/ 13 w 33"/>
                  <a:gd name="T1" fmla="*/ 6 h 108"/>
                  <a:gd name="T2" fmla="*/ 1 w 33"/>
                  <a:gd name="T3" fmla="*/ 44 h 108"/>
                  <a:gd name="T4" fmla="*/ 8 w 33"/>
                  <a:gd name="T5" fmla="*/ 94 h 108"/>
                  <a:gd name="T6" fmla="*/ 25 w 33"/>
                  <a:gd name="T7" fmla="*/ 74 h 108"/>
                  <a:gd name="T8" fmla="*/ 13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452" name="Freeform 257"/>
              <p:cNvSpPr>
                <a:spLocks/>
              </p:cNvSpPr>
              <p:nvPr/>
            </p:nvSpPr>
            <p:spPr bwMode="auto">
              <a:xfrm flipH="1">
                <a:off x="1228" y="2064"/>
                <a:ext cx="40" cy="99"/>
              </a:xfrm>
              <a:custGeom>
                <a:avLst/>
                <a:gdLst>
                  <a:gd name="T0" fmla="*/ 19 w 33"/>
                  <a:gd name="T1" fmla="*/ 6 h 108"/>
                  <a:gd name="T2" fmla="*/ 1 w 33"/>
                  <a:gd name="T3" fmla="*/ 44 h 108"/>
                  <a:gd name="T4" fmla="*/ 12 w 33"/>
                  <a:gd name="T5" fmla="*/ 94 h 108"/>
                  <a:gd name="T6" fmla="*/ 38 w 33"/>
                  <a:gd name="T7" fmla="*/ 74 h 108"/>
                  <a:gd name="T8" fmla="*/ 19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453" name="Freeform 258"/>
              <p:cNvSpPr>
                <a:spLocks/>
              </p:cNvSpPr>
              <p:nvPr/>
            </p:nvSpPr>
            <p:spPr bwMode="auto">
              <a:xfrm flipH="1">
                <a:off x="1306" y="2064"/>
                <a:ext cx="40" cy="99"/>
              </a:xfrm>
              <a:custGeom>
                <a:avLst/>
                <a:gdLst>
                  <a:gd name="T0" fmla="*/ 19 w 33"/>
                  <a:gd name="T1" fmla="*/ 6 h 108"/>
                  <a:gd name="T2" fmla="*/ 1 w 33"/>
                  <a:gd name="T3" fmla="*/ 44 h 108"/>
                  <a:gd name="T4" fmla="*/ 12 w 33"/>
                  <a:gd name="T5" fmla="*/ 94 h 108"/>
                  <a:gd name="T6" fmla="*/ 38 w 33"/>
                  <a:gd name="T7" fmla="*/ 74 h 108"/>
                  <a:gd name="T8" fmla="*/ 19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454" name="Freeform 259"/>
              <p:cNvSpPr>
                <a:spLocks/>
              </p:cNvSpPr>
              <p:nvPr/>
            </p:nvSpPr>
            <p:spPr bwMode="auto">
              <a:xfrm flipH="1">
                <a:off x="1411" y="2061"/>
                <a:ext cx="28" cy="99"/>
              </a:xfrm>
              <a:custGeom>
                <a:avLst/>
                <a:gdLst>
                  <a:gd name="T0" fmla="*/ 14 w 33"/>
                  <a:gd name="T1" fmla="*/ 6 h 108"/>
                  <a:gd name="T2" fmla="*/ 1 w 33"/>
                  <a:gd name="T3" fmla="*/ 44 h 108"/>
                  <a:gd name="T4" fmla="*/ 8 w 33"/>
                  <a:gd name="T5" fmla="*/ 94 h 108"/>
                  <a:gd name="T6" fmla="*/ 26 w 33"/>
                  <a:gd name="T7" fmla="*/ 74 h 108"/>
                  <a:gd name="T8" fmla="*/ 14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455" name="Freeform 260"/>
              <p:cNvSpPr>
                <a:spLocks/>
              </p:cNvSpPr>
              <p:nvPr/>
            </p:nvSpPr>
            <p:spPr bwMode="auto">
              <a:xfrm flipH="1">
                <a:off x="1549" y="2169"/>
                <a:ext cx="40" cy="99"/>
              </a:xfrm>
              <a:custGeom>
                <a:avLst/>
                <a:gdLst>
                  <a:gd name="T0" fmla="*/ 19 w 33"/>
                  <a:gd name="T1" fmla="*/ 6 h 108"/>
                  <a:gd name="T2" fmla="*/ 1 w 33"/>
                  <a:gd name="T3" fmla="*/ 44 h 108"/>
                  <a:gd name="T4" fmla="*/ 12 w 33"/>
                  <a:gd name="T5" fmla="*/ 94 h 108"/>
                  <a:gd name="T6" fmla="*/ 38 w 33"/>
                  <a:gd name="T7" fmla="*/ 74 h 108"/>
                  <a:gd name="T8" fmla="*/ 19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456" name="Freeform 261"/>
              <p:cNvSpPr>
                <a:spLocks/>
              </p:cNvSpPr>
              <p:nvPr/>
            </p:nvSpPr>
            <p:spPr bwMode="auto">
              <a:xfrm flipH="1">
                <a:off x="1246" y="1845"/>
                <a:ext cx="40" cy="99"/>
              </a:xfrm>
              <a:custGeom>
                <a:avLst/>
                <a:gdLst>
                  <a:gd name="T0" fmla="*/ 19 w 33"/>
                  <a:gd name="T1" fmla="*/ 6 h 108"/>
                  <a:gd name="T2" fmla="*/ 1 w 33"/>
                  <a:gd name="T3" fmla="*/ 44 h 108"/>
                  <a:gd name="T4" fmla="*/ 12 w 33"/>
                  <a:gd name="T5" fmla="*/ 94 h 108"/>
                  <a:gd name="T6" fmla="*/ 38 w 33"/>
                  <a:gd name="T7" fmla="*/ 74 h 108"/>
                  <a:gd name="T8" fmla="*/ 19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457" name="Freeform 262"/>
              <p:cNvSpPr>
                <a:spLocks/>
              </p:cNvSpPr>
              <p:nvPr/>
            </p:nvSpPr>
            <p:spPr bwMode="auto">
              <a:xfrm rot="891977">
                <a:off x="1310" y="1872"/>
                <a:ext cx="27" cy="99"/>
              </a:xfrm>
              <a:custGeom>
                <a:avLst/>
                <a:gdLst>
                  <a:gd name="T0" fmla="*/ 13 w 33"/>
                  <a:gd name="T1" fmla="*/ 6 h 108"/>
                  <a:gd name="T2" fmla="*/ 1 w 33"/>
                  <a:gd name="T3" fmla="*/ 44 h 108"/>
                  <a:gd name="T4" fmla="*/ 8 w 33"/>
                  <a:gd name="T5" fmla="*/ 94 h 108"/>
                  <a:gd name="T6" fmla="*/ 25 w 33"/>
                  <a:gd name="T7" fmla="*/ 74 h 108"/>
                  <a:gd name="T8" fmla="*/ 13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458" name="Freeform 263"/>
              <p:cNvSpPr>
                <a:spLocks/>
              </p:cNvSpPr>
              <p:nvPr/>
            </p:nvSpPr>
            <p:spPr bwMode="auto">
              <a:xfrm rot="-365830">
                <a:off x="1361" y="1884"/>
                <a:ext cx="27" cy="99"/>
              </a:xfrm>
              <a:custGeom>
                <a:avLst/>
                <a:gdLst>
                  <a:gd name="T0" fmla="*/ 13 w 33"/>
                  <a:gd name="T1" fmla="*/ 6 h 108"/>
                  <a:gd name="T2" fmla="*/ 1 w 33"/>
                  <a:gd name="T3" fmla="*/ 44 h 108"/>
                  <a:gd name="T4" fmla="*/ 8 w 33"/>
                  <a:gd name="T5" fmla="*/ 94 h 108"/>
                  <a:gd name="T6" fmla="*/ 25 w 33"/>
                  <a:gd name="T7" fmla="*/ 74 h 108"/>
                  <a:gd name="T8" fmla="*/ 13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459" name="Freeform 264"/>
              <p:cNvSpPr>
                <a:spLocks/>
              </p:cNvSpPr>
              <p:nvPr/>
            </p:nvSpPr>
            <p:spPr bwMode="auto">
              <a:xfrm rot="-365830">
                <a:off x="1610" y="1860"/>
                <a:ext cx="27" cy="99"/>
              </a:xfrm>
              <a:custGeom>
                <a:avLst/>
                <a:gdLst>
                  <a:gd name="T0" fmla="*/ 13 w 33"/>
                  <a:gd name="T1" fmla="*/ 6 h 108"/>
                  <a:gd name="T2" fmla="*/ 1 w 33"/>
                  <a:gd name="T3" fmla="*/ 44 h 108"/>
                  <a:gd name="T4" fmla="*/ 8 w 33"/>
                  <a:gd name="T5" fmla="*/ 94 h 108"/>
                  <a:gd name="T6" fmla="*/ 25 w 33"/>
                  <a:gd name="T7" fmla="*/ 74 h 108"/>
                  <a:gd name="T8" fmla="*/ 13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460" name="Freeform 265"/>
              <p:cNvSpPr>
                <a:spLocks/>
              </p:cNvSpPr>
              <p:nvPr/>
            </p:nvSpPr>
            <p:spPr bwMode="auto">
              <a:xfrm rot="-1149410">
                <a:off x="1676" y="1863"/>
                <a:ext cx="27" cy="99"/>
              </a:xfrm>
              <a:custGeom>
                <a:avLst/>
                <a:gdLst>
                  <a:gd name="T0" fmla="*/ 13 w 33"/>
                  <a:gd name="T1" fmla="*/ 6 h 108"/>
                  <a:gd name="T2" fmla="*/ 1 w 33"/>
                  <a:gd name="T3" fmla="*/ 44 h 108"/>
                  <a:gd name="T4" fmla="*/ 8 w 33"/>
                  <a:gd name="T5" fmla="*/ 94 h 108"/>
                  <a:gd name="T6" fmla="*/ 25 w 33"/>
                  <a:gd name="T7" fmla="*/ 74 h 108"/>
                  <a:gd name="T8" fmla="*/ 13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461" name="Freeform 266"/>
              <p:cNvSpPr>
                <a:spLocks/>
              </p:cNvSpPr>
              <p:nvPr/>
            </p:nvSpPr>
            <p:spPr bwMode="auto">
              <a:xfrm rot="-365830">
                <a:off x="1418" y="1887"/>
                <a:ext cx="27" cy="99"/>
              </a:xfrm>
              <a:custGeom>
                <a:avLst/>
                <a:gdLst>
                  <a:gd name="T0" fmla="*/ 13 w 33"/>
                  <a:gd name="T1" fmla="*/ 6 h 108"/>
                  <a:gd name="T2" fmla="*/ 1 w 33"/>
                  <a:gd name="T3" fmla="*/ 44 h 108"/>
                  <a:gd name="T4" fmla="*/ 8 w 33"/>
                  <a:gd name="T5" fmla="*/ 94 h 108"/>
                  <a:gd name="T6" fmla="*/ 25 w 33"/>
                  <a:gd name="T7" fmla="*/ 74 h 108"/>
                  <a:gd name="T8" fmla="*/ 13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462" name="Freeform 267"/>
              <p:cNvSpPr>
                <a:spLocks/>
              </p:cNvSpPr>
              <p:nvPr/>
            </p:nvSpPr>
            <p:spPr bwMode="auto">
              <a:xfrm rot="891977">
                <a:off x="1466" y="1890"/>
                <a:ext cx="27" cy="99"/>
              </a:xfrm>
              <a:custGeom>
                <a:avLst/>
                <a:gdLst>
                  <a:gd name="T0" fmla="*/ 13 w 33"/>
                  <a:gd name="T1" fmla="*/ 6 h 108"/>
                  <a:gd name="T2" fmla="*/ 1 w 33"/>
                  <a:gd name="T3" fmla="*/ 44 h 108"/>
                  <a:gd name="T4" fmla="*/ 8 w 33"/>
                  <a:gd name="T5" fmla="*/ 94 h 108"/>
                  <a:gd name="T6" fmla="*/ 25 w 33"/>
                  <a:gd name="T7" fmla="*/ 74 h 108"/>
                  <a:gd name="T8" fmla="*/ 13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463" name="Freeform 268"/>
              <p:cNvSpPr>
                <a:spLocks/>
              </p:cNvSpPr>
              <p:nvPr/>
            </p:nvSpPr>
            <p:spPr bwMode="auto">
              <a:xfrm rot="-365830">
                <a:off x="1514" y="1893"/>
                <a:ext cx="27" cy="99"/>
              </a:xfrm>
              <a:custGeom>
                <a:avLst/>
                <a:gdLst>
                  <a:gd name="T0" fmla="*/ 13 w 33"/>
                  <a:gd name="T1" fmla="*/ 6 h 108"/>
                  <a:gd name="T2" fmla="*/ 1 w 33"/>
                  <a:gd name="T3" fmla="*/ 44 h 108"/>
                  <a:gd name="T4" fmla="*/ 8 w 33"/>
                  <a:gd name="T5" fmla="*/ 94 h 108"/>
                  <a:gd name="T6" fmla="*/ 25 w 33"/>
                  <a:gd name="T7" fmla="*/ 74 h 108"/>
                  <a:gd name="T8" fmla="*/ 13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464" name="Freeform 269"/>
              <p:cNvSpPr>
                <a:spLocks/>
              </p:cNvSpPr>
              <p:nvPr/>
            </p:nvSpPr>
            <p:spPr bwMode="auto">
              <a:xfrm rot="-365830">
                <a:off x="1556" y="1881"/>
                <a:ext cx="27" cy="99"/>
              </a:xfrm>
              <a:custGeom>
                <a:avLst/>
                <a:gdLst>
                  <a:gd name="T0" fmla="*/ 13 w 33"/>
                  <a:gd name="T1" fmla="*/ 6 h 108"/>
                  <a:gd name="T2" fmla="*/ 1 w 33"/>
                  <a:gd name="T3" fmla="*/ 44 h 108"/>
                  <a:gd name="T4" fmla="*/ 8 w 33"/>
                  <a:gd name="T5" fmla="*/ 94 h 108"/>
                  <a:gd name="T6" fmla="*/ 25 w 33"/>
                  <a:gd name="T7" fmla="*/ 74 h 108"/>
                  <a:gd name="T8" fmla="*/ 13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465" name="Freeform 270"/>
              <p:cNvSpPr>
                <a:spLocks/>
              </p:cNvSpPr>
              <p:nvPr/>
            </p:nvSpPr>
            <p:spPr bwMode="auto">
              <a:xfrm rot="-1149410">
                <a:off x="1691" y="1797"/>
                <a:ext cx="27" cy="99"/>
              </a:xfrm>
              <a:custGeom>
                <a:avLst/>
                <a:gdLst>
                  <a:gd name="T0" fmla="*/ 13 w 33"/>
                  <a:gd name="T1" fmla="*/ 6 h 108"/>
                  <a:gd name="T2" fmla="*/ 1 w 33"/>
                  <a:gd name="T3" fmla="*/ 44 h 108"/>
                  <a:gd name="T4" fmla="*/ 8 w 33"/>
                  <a:gd name="T5" fmla="*/ 94 h 108"/>
                  <a:gd name="T6" fmla="*/ 25 w 33"/>
                  <a:gd name="T7" fmla="*/ 74 h 108"/>
                  <a:gd name="T8" fmla="*/ 13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466" name="Freeform 271"/>
              <p:cNvSpPr>
                <a:spLocks/>
              </p:cNvSpPr>
              <p:nvPr/>
            </p:nvSpPr>
            <p:spPr bwMode="auto">
              <a:xfrm rot="-1149410">
                <a:off x="1919" y="1800"/>
                <a:ext cx="27" cy="99"/>
              </a:xfrm>
              <a:custGeom>
                <a:avLst/>
                <a:gdLst>
                  <a:gd name="T0" fmla="*/ 13 w 33"/>
                  <a:gd name="T1" fmla="*/ 6 h 108"/>
                  <a:gd name="T2" fmla="*/ 1 w 33"/>
                  <a:gd name="T3" fmla="*/ 44 h 108"/>
                  <a:gd name="T4" fmla="*/ 8 w 33"/>
                  <a:gd name="T5" fmla="*/ 94 h 108"/>
                  <a:gd name="T6" fmla="*/ 25 w 33"/>
                  <a:gd name="T7" fmla="*/ 74 h 108"/>
                  <a:gd name="T8" fmla="*/ 13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467" name="Freeform 272"/>
              <p:cNvSpPr>
                <a:spLocks/>
              </p:cNvSpPr>
              <p:nvPr/>
            </p:nvSpPr>
            <p:spPr bwMode="auto">
              <a:xfrm flipH="1">
                <a:off x="1468" y="2061"/>
                <a:ext cx="40" cy="99"/>
              </a:xfrm>
              <a:custGeom>
                <a:avLst/>
                <a:gdLst>
                  <a:gd name="T0" fmla="*/ 19 w 33"/>
                  <a:gd name="T1" fmla="*/ 6 h 108"/>
                  <a:gd name="T2" fmla="*/ 1 w 33"/>
                  <a:gd name="T3" fmla="*/ 44 h 108"/>
                  <a:gd name="T4" fmla="*/ 12 w 33"/>
                  <a:gd name="T5" fmla="*/ 94 h 108"/>
                  <a:gd name="T6" fmla="*/ 38 w 33"/>
                  <a:gd name="T7" fmla="*/ 74 h 108"/>
                  <a:gd name="T8" fmla="*/ 19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</p:grpSp>
        <p:grpSp>
          <p:nvGrpSpPr>
            <p:cNvPr id="57397" name="Group 273"/>
            <p:cNvGrpSpPr>
              <a:grpSpLocks/>
            </p:cNvGrpSpPr>
            <p:nvPr/>
          </p:nvGrpSpPr>
          <p:grpSpPr bwMode="auto">
            <a:xfrm rot="-274513">
              <a:off x="3840" y="1807"/>
              <a:ext cx="1131" cy="542"/>
              <a:chOff x="580" y="1584"/>
              <a:chExt cx="1580" cy="767"/>
            </a:xfrm>
          </p:grpSpPr>
          <p:sp>
            <p:nvSpPr>
              <p:cNvPr id="57398" name="Freeform 274"/>
              <p:cNvSpPr>
                <a:spLocks/>
              </p:cNvSpPr>
              <p:nvPr/>
            </p:nvSpPr>
            <p:spPr bwMode="auto">
              <a:xfrm>
                <a:off x="580" y="1808"/>
                <a:ext cx="940" cy="543"/>
              </a:xfrm>
              <a:custGeom>
                <a:avLst/>
                <a:gdLst>
                  <a:gd name="T0" fmla="*/ 116 w 940"/>
                  <a:gd name="T1" fmla="*/ 0 h 543"/>
                  <a:gd name="T2" fmla="*/ 36 w 940"/>
                  <a:gd name="T3" fmla="*/ 376 h 543"/>
                  <a:gd name="T4" fmla="*/ 332 w 940"/>
                  <a:gd name="T5" fmla="*/ 520 h 543"/>
                  <a:gd name="T6" fmla="*/ 940 w 940"/>
                  <a:gd name="T7" fmla="*/ 512 h 5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40"/>
                  <a:gd name="T13" fmla="*/ 0 h 543"/>
                  <a:gd name="T14" fmla="*/ 940 w 940"/>
                  <a:gd name="T15" fmla="*/ 543 h 5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40" h="543">
                    <a:moveTo>
                      <a:pt x="116" y="0"/>
                    </a:moveTo>
                    <a:cubicBezTo>
                      <a:pt x="103" y="63"/>
                      <a:pt x="0" y="289"/>
                      <a:pt x="36" y="376"/>
                    </a:cubicBezTo>
                    <a:cubicBezTo>
                      <a:pt x="72" y="463"/>
                      <a:pt x="181" y="497"/>
                      <a:pt x="332" y="520"/>
                    </a:cubicBezTo>
                    <a:cubicBezTo>
                      <a:pt x="483" y="543"/>
                      <a:pt x="813" y="514"/>
                      <a:pt x="940" y="512"/>
                    </a:cubicBezTo>
                  </a:path>
                </a:pathLst>
              </a:custGeom>
              <a:gradFill rotWithShape="1">
                <a:gsLst>
                  <a:gs pos="0">
                    <a:srgbClr val="00CC00"/>
                  </a:gs>
                  <a:gs pos="50000">
                    <a:srgbClr val="008000"/>
                  </a:gs>
                  <a:gs pos="100000">
                    <a:srgbClr val="00CC00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grpSp>
            <p:nvGrpSpPr>
              <p:cNvPr id="57399" name="Group 275"/>
              <p:cNvGrpSpPr>
                <a:grpSpLocks/>
              </p:cNvGrpSpPr>
              <p:nvPr/>
            </p:nvGrpSpPr>
            <p:grpSpPr bwMode="auto">
              <a:xfrm>
                <a:off x="704" y="1584"/>
                <a:ext cx="1456" cy="756"/>
                <a:chOff x="704" y="1584"/>
                <a:chExt cx="1456" cy="756"/>
              </a:xfrm>
            </p:grpSpPr>
            <p:sp>
              <p:nvSpPr>
                <p:cNvPr id="57432" name="Freeform 276"/>
                <p:cNvSpPr>
                  <a:spLocks/>
                </p:cNvSpPr>
                <p:nvPr/>
              </p:nvSpPr>
              <p:spPr bwMode="auto">
                <a:xfrm>
                  <a:off x="704" y="1632"/>
                  <a:ext cx="1440" cy="708"/>
                </a:xfrm>
                <a:custGeom>
                  <a:avLst/>
                  <a:gdLst>
                    <a:gd name="T0" fmla="*/ 0 w 1440"/>
                    <a:gd name="T1" fmla="*/ 176 h 708"/>
                    <a:gd name="T2" fmla="*/ 360 w 1440"/>
                    <a:gd name="T3" fmla="*/ 608 h 708"/>
                    <a:gd name="T4" fmla="*/ 848 w 1440"/>
                    <a:gd name="T5" fmla="*/ 680 h 708"/>
                    <a:gd name="T6" fmla="*/ 1272 w 1440"/>
                    <a:gd name="T7" fmla="*/ 440 h 708"/>
                    <a:gd name="T8" fmla="*/ 1440 w 1440"/>
                    <a:gd name="T9" fmla="*/ 0 h 7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40"/>
                    <a:gd name="T16" fmla="*/ 0 h 708"/>
                    <a:gd name="T17" fmla="*/ 1440 w 1440"/>
                    <a:gd name="T18" fmla="*/ 708 h 7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40" h="708">
                      <a:moveTo>
                        <a:pt x="0" y="176"/>
                      </a:moveTo>
                      <a:cubicBezTo>
                        <a:pt x="57" y="248"/>
                        <a:pt x="219" y="524"/>
                        <a:pt x="360" y="608"/>
                      </a:cubicBezTo>
                      <a:cubicBezTo>
                        <a:pt x="501" y="692"/>
                        <a:pt x="696" y="708"/>
                        <a:pt x="848" y="680"/>
                      </a:cubicBezTo>
                      <a:cubicBezTo>
                        <a:pt x="1000" y="652"/>
                        <a:pt x="1173" y="553"/>
                        <a:pt x="1272" y="440"/>
                      </a:cubicBezTo>
                      <a:cubicBezTo>
                        <a:pt x="1371" y="327"/>
                        <a:pt x="1405" y="92"/>
                        <a:pt x="1440" y="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FF9999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onstantia" pitchFamily="18" charset="0"/>
                  </a:endParaRPr>
                </a:p>
              </p:txBody>
            </p:sp>
            <p:sp>
              <p:nvSpPr>
                <p:cNvPr id="57433" name="Freeform 277"/>
                <p:cNvSpPr>
                  <a:spLocks/>
                </p:cNvSpPr>
                <p:nvPr/>
              </p:nvSpPr>
              <p:spPr bwMode="auto">
                <a:xfrm>
                  <a:off x="712" y="1584"/>
                  <a:ext cx="1448" cy="216"/>
                </a:xfrm>
                <a:custGeom>
                  <a:avLst/>
                  <a:gdLst>
                    <a:gd name="T0" fmla="*/ 0 w 1448"/>
                    <a:gd name="T1" fmla="*/ 216 h 216"/>
                    <a:gd name="T2" fmla="*/ 424 w 1448"/>
                    <a:gd name="T3" fmla="*/ 120 h 216"/>
                    <a:gd name="T4" fmla="*/ 816 w 1448"/>
                    <a:gd name="T5" fmla="*/ 40 h 216"/>
                    <a:gd name="T6" fmla="*/ 880 w 1448"/>
                    <a:gd name="T7" fmla="*/ 96 h 216"/>
                    <a:gd name="T8" fmla="*/ 952 w 1448"/>
                    <a:gd name="T9" fmla="*/ 0 h 216"/>
                    <a:gd name="T10" fmla="*/ 1448 w 1448"/>
                    <a:gd name="T11" fmla="*/ 48 h 21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48"/>
                    <a:gd name="T19" fmla="*/ 0 h 216"/>
                    <a:gd name="T20" fmla="*/ 1448 w 1448"/>
                    <a:gd name="T21" fmla="*/ 216 h 21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48" h="216">
                      <a:moveTo>
                        <a:pt x="0" y="216"/>
                      </a:moveTo>
                      <a:lnTo>
                        <a:pt x="424" y="120"/>
                      </a:lnTo>
                      <a:lnTo>
                        <a:pt x="816" y="40"/>
                      </a:lnTo>
                      <a:lnTo>
                        <a:pt x="880" y="96"/>
                      </a:lnTo>
                      <a:lnTo>
                        <a:pt x="952" y="0"/>
                      </a:lnTo>
                      <a:lnTo>
                        <a:pt x="1448" y="48"/>
                      </a:lnTo>
                    </a:path>
                  </a:pathLst>
                </a:custGeom>
                <a:gradFill rotWithShape="1">
                  <a:gsLst>
                    <a:gs pos="0">
                      <a:srgbClr val="FF9999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onstantia" pitchFamily="18" charset="0"/>
                  </a:endParaRPr>
                </a:p>
              </p:txBody>
            </p:sp>
          </p:grpSp>
          <p:sp>
            <p:nvSpPr>
              <p:cNvPr id="57400" name="Freeform 278"/>
              <p:cNvSpPr>
                <a:spLocks/>
              </p:cNvSpPr>
              <p:nvPr/>
            </p:nvSpPr>
            <p:spPr bwMode="auto">
              <a:xfrm>
                <a:off x="665" y="1799"/>
                <a:ext cx="341" cy="534"/>
              </a:xfrm>
              <a:custGeom>
                <a:avLst/>
                <a:gdLst>
                  <a:gd name="T0" fmla="*/ 40 w 341"/>
                  <a:gd name="T1" fmla="*/ 7 h 534"/>
                  <a:gd name="T2" fmla="*/ 31 w 341"/>
                  <a:gd name="T3" fmla="*/ 180 h 534"/>
                  <a:gd name="T4" fmla="*/ 10 w 341"/>
                  <a:gd name="T5" fmla="*/ 382 h 534"/>
                  <a:gd name="T6" fmla="*/ 34 w 341"/>
                  <a:gd name="T7" fmla="*/ 466 h 534"/>
                  <a:gd name="T8" fmla="*/ 217 w 341"/>
                  <a:gd name="T9" fmla="*/ 514 h 534"/>
                  <a:gd name="T10" fmla="*/ 340 w 341"/>
                  <a:gd name="T11" fmla="*/ 517 h 534"/>
                  <a:gd name="T12" fmla="*/ 223 w 341"/>
                  <a:gd name="T13" fmla="*/ 409 h 534"/>
                  <a:gd name="T14" fmla="*/ 178 w 341"/>
                  <a:gd name="T15" fmla="*/ 307 h 534"/>
                  <a:gd name="T16" fmla="*/ 124 w 341"/>
                  <a:gd name="T17" fmla="*/ 214 h 534"/>
                  <a:gd name="T18" fmla="*/ 88 w 341"/>
                  <a:gd name="T19" fmla="*/ 136 h 534"/>
                  <a:gd name="T20" fmla="*/ 49 w 341"/>
                  <a:gd name="T21" fmla="*/ 43 h 534"/>
                  <a:gd name="T22" fmla="*/ 106 w 341"/>
                  <a:gd name="T23" fmla="*/ 295 h 534"/>
                  <a:gd name="T24" fmla="*/ 142 w 341"/>
                  <a:gd name="T25" fmla="*/ 379 h 534"/>
                  <a:gd name="T26" fmla="*/ 151 w 341"/>
                  <a:gd name="T27" fmla="*/ 496 h 534"/>
                  <a:gd name="T28" fmla="*/ 61 w 341"/>
                  <a:gd name="T29" fmla="*/ 475 h 534"/>
                  <a:gd name="T30" fmla="*/ 49 w 341"/>
                  <a:gd name="T31" fmla="*/ 451 h 534"/>
                  <a:gd name="T32" fmla="*/ 58 w 341"/>
                  <a:gd name="T33" fmla="*/ 406 h 534"/>
                  <a:gd name="T34" fmla="*/ 37 w 341"/>
                  <a:gd name="T35" fmla="*/ 304 h 534"/>
                  <a:gd name="T36" fmla="*/ 73 w 341"/>
                  <a:gd name="T37" fmla="*/ 244 h 534"/>
                  <a:gd name="T38" fmla="*/ 61 w 341"/>
                  <a:gd name="T39" fmla="*/ 136 h 534"/>
                  <a:gd name="T40" fmla="*/ 40 w 341"/>
                  <a:gd name="T41" fmla="*/ 7 h 53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41"/>
                  <a:gd name="T64" fmla="*/ 0 h 534"/>
                  <a:gd name="T65" fmla="*/ 341 w 341"/>
                  <a:gd name="T66" fmla="*/ 534 h 53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41" h="534">
                    <a:moveTo>
                      <a:pt x="40" y="7"/>
                    </a:moveTo>
                    <a:cubicBezTo>
                      <a:pt x="35" y="14"/>
                      <a:pt x="36" y="118"/>
                      <a:pt x="31" y="180"/>
                    </a:cubicBezTo>
                    <a:cubicBezTo>
                      <a:pt x="26" y="242"/>
                      <a:pt x="9" y="334"/>
                      <a:pt x="10" y="382"/>
                    </a:cubicBezTo>
                    <a:cubicBezTo>
                      <a:pt x="11" y="430"/>
                      <a:pt x="0" y="444"/>
                      <a:pt x="34" y="466"/>
                    </a:cubicBezTo>
                    <a:cubicBezTo>
                      <a:pt x="68" y="488"/>
                      <a:pt x="166" y="505"/>
                      <a:pt x="217" y="514"/>
                    </a:cubicBezTo>
                    <a:cubicBezTo>
                      <a:pt x="268" y="523"/>
                      <a:pt x="339" y="534"/>
                      <a:pt x="340" y="517"/>
                    </a:cubicBezTo>
                    <a:cubicBezTo>
                      <a:pt x="341" y="500"/>
                      <a:pt x="250" y="444"/>
                      <a:pt x="223" y="409"/>
                    </a:cubicBezTo>
                    <a:cubicBezTo>
                      <a:pt x="196" y="374"/>
                      <a:pt x="194" y="339"/>
                      <a:pt x="178" y="307"/>
                    </a:cubicBezTo>
                    <a:cubicBezTo>
                      <a:pt x="162" y="275"/>
                      <a:pt x="139" y="243"/>
                      <a:pt x="124" y="214"/>
                    </a:cubicBezTo>
                    <a:cubicBezTo>
                      <a:pt x="109" y="185"/>
                      <a:pt x="100" y="164"/>
                      <a:pt x="88" y="136"/>
                    </a:cubicBezTo>
                    <a:cubicBezTo>
                      <a:pt x="76" y="108"/>
                      <a:pt x="46" y="17"/>
                      <a:pt x="49" y="43"/>
                    </a:cubicBezTo>
                    <a:cubicBezTo>
                      <a:pt x="52" y="69"/>
                      <a:pt x="91" y="239"/>
                      <a:pt x="106" y="295"/>
                    </a:cubicBezTo>
                    <a:cubicBezTo>
                      <a:pt x="121" y="351"/>
                      <a:pt x="135" y="346"/>
                      <a:pt x="142" y="379"/>
                    </a:cubicBezTo>
                    <a:cubicBezTo>
                      <a:pt x="149" y="412"/>
                      <a:pt x="164" y="480"/>
                      <a:pt x="151" y="496"/>
                    </a:cubicBezTo>
                    <a:cubicBezTo>
                      <a:pt x="138" y="512"/>
                      <a:pt x="78" y="482"/>
                      <a:pt x="61" y="475"/>
                    </a:cubicBezTo>
                    <a:cubicBezTo>
                      <a:pt x="44" y="468"/>
                      <a:pt x="49" y="462"/>
                      <a:pt x="49" y="451"/>
                    </a:cubicBezTo>
                    <a:cubicBezTo>
                      <a:pt x="49" y="440"/>
                      <a:pt x="60" y="430"/>
                      <a:pt x="58" y="406"/>
                    </a:cubicBezTo>
                    <a:cubicBezTo>
                      <a:pt x="56" y="382"/>
                      <a:pt x="35" y="331"/>
                      <a:pt x="37" y="304"/>
                    </a:cubicBezTo>
                    <a:cubicBezTo>
                      <a:pt x="39" y="277"/>
                      <a:pt x="69" y="272"/>
                      <a:pt x="73" y="244"/>
                    </a:cubicBezTo>
                    <a:cubicBezTo>
                      <a:pt x="77" y="216"/>
                      <a:pt x="66" y="175"/>
                      <a:pt x="61" y="136"/>
                    </a:cubicBezTo>
                    <a:cubicBezTo>
                      <a:pt x="56" y="97"/>
                      <a:pt x="45" y="0"/>
                      <a:pt x="40" y="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66"/>
                  </a:gs>
                  <a:gs pos="50000">
                    <a:srgbClr val="FFFF00"/>
                  </a:gs>
                  <a:gs pos="100000">
                    <a:srgbClr val="FFFF66"/>
                  </a:gs>
                </a:gsLst>
                <a:lin ang="18900000" scaled="1"/>
              </a:gradFill>
              <a:ln w="9525">
                <a:noFill/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401" name="Freeform 279"/>
              <p:cNvSpPr>
                <a:spLocks/>
              </p:cNvSpPr>
              <p:nvPr/>
            </p:nvSpPr>
            <p:spPr bwMode="auto">
              <a:xfrm>
                <a:off x="962" y="1824"/>
                <a:ext cx="33" cy="108"/>
              </a:xfrm>
              <a:custGeom>
                <a:avLst/>
                <a:gdLst>
                  <a:gd name="T0" fmla="*/ 16 w 33"/>
                  <a:gd name="T1" fmla="*/ 6 h 108"/>
                  <a:gd name="T2" fmla="*/ 1 w 33"/>
                  <a:gd name="T3" fmla="*/ 48 h 108"/>
                  <a:gd name="T4" fmla="*/ 10 w 33"/>
                  <a:gd name="T5" fmla="*/ 102 h 108"/>
                  <a:gd name="T6" fmla="*/ 31 w 33"/>
                  <a:gd name="T7" fmla="*/ 81 h 108"/>
                  <a:gd name="T8" fmla="*/ 16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402" name="Freeform 280"/>
              <p:cNvSpPr>
                <a:spLocks/>
              </p:cNvSpPr>
              <p:nvPr/>
            </p:nvSpPr>
            <p:spPr bwMode="auto">
              <a:xfrm rot="1073818">
                <a:off x="1040" y="1818"/>
                <a:ext cx="27" cy="99"/>
              </a:xfrm>
              <a:custGeom>
                <a:avLst/>
                <a:gdLst>
                  <a:gd name="T0" fmla="*/ 13 w 33"/>
                  <a:gd name="T1" fmla="*/ 6 h 108"/>
                  <a:gd name="T2" fmla="*/ 1 w 33"/>
                  <a:gd name="T3" fmla="*/ 44 h 108"/>
                  <a:gd name="T4" fmla="*/ 8 w 33"/>
                  <a:gd name="T5" fmla="*/ 94 h 108"/>
                  <a:gd name="T6" fmla="*/ 25 w 33"/>
                  <a:gd name="T7" fmla="*/ 74 h 108"/>
                  <a:gd name="T8" fmla="*/ 13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403" name="Freeform 281"/>
              <p:cNvSpPr>
                <a:spLocks/>
              </p:cNvSpPr>
              <p:nvPr/>
            </p:nvSpPr>
            <p:spPr bwMode="auto">
              <a:xfrm rot="-365830">
                <a:off x="1124" y="1818"/>
                <a:ext cx="27" cy="99"/>
              </a:xfrm>
              <a:custGeom>
                <a:avLst/>
                <a:gdLst>
                  <a:gd name="T0" fmla="*/ 13 w 33"/>
                  <a:gd name="T1" fmla="*/ 6 h 108"/>
                  <a:gd name="T2" fmla="*/ 1 w 33"/>
                  <a:gd name="T3" fmla="*/ 44 h 108"/>
                  <a:gd name="T4" fmla="*/ 8 w 33"/>
                  <a:gd name="T5" fmla="*/ 94 h 108"/>
                  <a:gd name="T6" fmla="*/ 25 w 33"/>
                  <a:gd name="T7" fmla="*/ 74 h 108"/>
                  <a:gd name="T8" fmla="*/ 13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404" name="Freeform 282"/>
              <p:cNvSpPr>
                <a:spLocks/>
              </p:cNvSpPr>
              <p:nvPr/>
            </p:nvSpPr>
            <p:spPr bwMode="auto">
              <a:xfrm rot="-365830">
                <a:off x="1100" y="1962"/>
                <a:ext cx="27" cy="99"/>
              </a:xfrm>
              <a:custGeom>
                <a:avLst/>
                <a:gdLst>
                  <a:gd name="T0" fmla="*/ 13 w 33"/>
                  <a:gd name="T1" fmla="*/ 6 h 108"/>
                  <a:gd name="T2" fmla="*/ 1 w 33"/>
                  <a:gd name="T3" fmla="*/ 44 h 108"/>
                  <a:gd name="T4" fmla="*/ 8 w 33"/>
                  <a:gd name="T5" fmla="*/ 94 h 108"/>
                  <a:gd name="T6" fmla="*/ 25 w 33"/>
                  <a:gd name="T7" fmla="*/ 74 h 108"/>
                  <a:gd name="T8" fmla="*/ 13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405" name="Freeform 283"/>
              <p:cNvSpPr>
                <a:spLocks/>
              </p:cNvSpPr>
              <p:nvPr/>
            </p:nvSpPr>
            <p:spPr bwMode="auto">
              <a:xfrm flipH="1">
                <a:off x="1168" y="1956"/>
                <a:ext cx="28" cy="99"/>
              </a:xfrm>
              <a:custGeom>
                <a:avLst/>
                <a:gdLst>
                  <a:gd name="T0" fmla="*/ 14 w 33"/>
                  <a:gd name="T1" fmla="*/ 6 h 108"/>
                  <a:gd name="T2" fmla="*/ 1 w 33"/>
                  <a:gd name="T3" fmla="*/ 44 h 108"/>
                  <a:gd name="T4" fmla="*/ 8 w 33"/>
                  <a:gd name="T5" fmla="*/ 94 h 108"/>
                  <a:gd name="T6" fmla="*/ 26 w 33"/>
                  <a:gd name="T7" fmla="*/ 74 h 108"/>
                  <a:gd name="T8" fmla="*/ 14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406" name="Freeform 284"/>
              <p:cNvSpPr>
                <a:spLocks/>
              </p:cNvSpPr>
              <p:nvPr/>
            </p:nvSpPr>
            <p:spPr bwMode="auto">
              <a:xfrm rot="560819">
                <a:off x="1196" y="1815"/>
                <a:ext cx="27" cy="99"/>
              </a:xfrm>
              <a:custGeom>
                <a:avLst/>
                <a:gdLst>
                  <a:gd name="T0" fmla="*/ 13 w 33"/>
                  <a:gd name="T1" fmla="*/ 6 h 108"/>
                  <a:gd name="T2" fmla="*/ 1 w 33"/>
                  <a:gd name="T3" fmla="*/ 44 h 108"/>
                  <a:gd name="T4" fmla="*/ 8 w 33"/>
                  <a:gd name="T5" fmla="*/ 94 h 108"/>
                  <a:gd name="T6" fmla="*/ 25 w 33"/>
                  <a:gd name="T7" fmla="*/ 74 h 108"/>
                  <a:gd name="T8" fmla="*/ 13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407" name="Freeform 285"/>
              <p:cNvSpPr>
                <a:spLocks/>
              </p:cNvSpPr>
              <p:nvPr/>
            </p:nvSpPr>
            <p:spPr bwMode="auto">
              <a:xfrm>
                <a:off x="714" y="1587"/>
                <a:ext cx="1302" cy="234"/>
              </a:xfrm>
              <a:custGeom>
                <a:avLst/>
                <a:gdLst>
                  <a:gd name="T0" fmla="*/ 0 w 1302"/>
                  <a:gd name="T1" fmla="*/ 213 h 234"/>
                  <a:gd name="T2" fmla="*/ 816 w 1302"/>
                  <a:gd name="T3" fmla="*/ 42 h 234"/>
                  <a:gd name="T4" fmla="*/ 873 w 1302"/>
                  <a:gd name="T5" fmla="*/ 108 h 234"/>
                  <a:gd name="T6" fmla="*/ 951 w 1302"/>
                  <a:gd name="T7" fmla="*/ 0 h 234"/>
                  <a:gd name="T8" fmla="*/ 1237 w 1302"/>
                  <a:gd name="T9" fmla="*/ 27 h 234"/>
                  <a:gd name="T10" fmla="*/ 1302 w 1302"/>
                  <a:gd name="T11" fmla="*/ 90 h 234"/>
                  <a:gd name="T12" fmla="*/ 6 w 1302"/>
                  <a:gd name="T13" fmla="*/ 234 h 2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02"/>
                  <a:gd name="T22" fmla="*/ 0 h 234"/>
                  <a:gd name="T23" fmla="*/ 1302 w 1302"/>
                  <a:gd name="T24" fmla="*/ 234 h 2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02" h="234">
                    <a:moveTo>
                      <a:pt x="0" y="213"/>
                    </a:moveTo>
                    <a:lnTo>
                      <a:pt x="816" y="42"/>
                    </a:lnTo>
                    <a:lnTo>
                      <a:pt x="873" y="108"/>
                    </a:lnTo>
                    <a:lnTo>
                      <a:pt x="951" y="0"/>
                    </a:lnTo>
                    <a:lnTo>
                      <a:pt x="1237" y="27"/>
                    </a:lnTo>
                    <a:lnTo>
                      <a:pt x="1302" y="90"/>
                    </a:lnTo>
                    <a:lnTo>
                      <a:pt x="6" y="234"/>
                    </a:lnTo>
                  </a:path>
                </a:pathLst>
              </a:custGeom>
              <a:gradFill rotWithShape="1"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0000"/>
                  </a:gs>
                </a:gsLst>
                <a:lin ang="5400000" scaled="1"/>
              </a:gradFill>
              <a:ln w="9525">
                <a:noFill/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408" name="Freeform 286"/>
              <p:cNvSpPr>
                <a:spLocks/>
              </p:cNvSpPr>
              <p:nvPr/>
            </p:nvSpPr>
            <p:spPr bwMode="auto">
              <a:xfrm rot="-1149410">
                <a:off x="1817" y="1752"/>
                <a:ext cx="27" cy="99"/>
              </a:xfrm>
              <a:custGeom>
                <a:avLst/>
                <a:gdLst>
                  <a:gd name="T0" fmla="*/ 13 w 33"/>
                  <a:gd name="T1" fmla="*/ 6 h 108"/>
                  <a:gd name="T2" fmla="*/ 1 w 33"/>
                  <a:gd name="T3" fmla="*/ 44 h 108"/>
                  <a:gd name="T4" fmla="*/ 8 w 33"/>
                  <a:gd name="T5" fmla="*/ 94 h 108"/>
                  <a:gd name="T6" fmla="*/ 25 w 33"/>
                  <a:gd name="T7" fmla="*/ 74 h 108"/>
                  <a:gd name="T8" fmla="*/ 13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409" name="Freeform 287"/>
              <p:cNvSpPr>
                <a:spLocks/>
              </p:cNvSpPr>
              <p:nvPr/>
            </p:nvSpPr>
            <p:spPr bwMode="auto">
              <a:xfrm rot="20450590" flipH="1">
                <a:off x="1846" y="1641"/>
                <a:ext cx="28" cy="99"/>
              </a:xfrm>
              <a:custGeom>
                <a:avLst/>
                <a:gdLst>
                  <a:gd name="T0" fmla="*/ 14 w 33"/>
                  <a:gd name="T1" fmla="*/ 6 h 108"/>
                  <a:gd name="T2" fmla="*/ 1 w 33"/>
                  <a:gd name="T3" fmla="*/ 44 h 108"/>
                  <a:gd name="T4" fmla="*/ 8 w 33"/>
                  <a:gd name="T5" fmla="*/ 94 h 108"/>
                  <a:gd name="T6" fmla="*/ 26 w 33"/>
                  <a:gd name="T7" fmla="*/ 74 h 108"/>
                  <a:gd name="T8" fmla="*/ 14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410" name="Freeform 288"/>
              <p:cNvSpPr>
                <a:spLocks/>
              </p:cNvSpPr>
              <p:nvPr/>
            </p:nvSpPr>
            <p:spPr bwMode="auto">
              <a:xfrm rot="-1149410">
                <a:off x="1724" y="1731"/>
                <a:ext cx="27" cy="99"/>
              </a:xfrm>
              <a:custGeom>
                <a:avLst/>
                <a:gdLst>
                  <a:gd name="T0" fmla="*/ 13 w 33"/>
                  <a:gd name="T1" fmla="*/ 6 h 108"/>
                  <a:gd name="T2" fmla="*/ 1 w 33"/>
                  <a:gd name="T3" fmla="*/ 44 h 108"/>
                  <a:gd name="T4" fmla="*/ 8 w 33"/>
                  <a:gd name="T5" fmla="*/ 94 h 108"/>
                  <a:gd name="T6" fmla="*/ 25 w 33"/>
                  <a:gd name="T7" fmla="*/ 74 h 108"/>
                  <a:gd name="T8" fmla="*/ 13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411" name="Freeform 289"/>
              <p:cNvSpPr>
                <a:spLocks/>
              </p:cNvSpPr>
              <p:nvPr/>
            </p:nvSpPr>
            <p:spPr bwMode="auto">
              <a:xfrm rot="-1149410">
                <a:off x="1835" y="1926"/>
                <a:ext cx="27" cy="99"/>
              </a:xfrm>
              <a:custGeom>
                <a:avLst/>
                <a:gdLst>
                  <a:gd name="T0" fmla="*/ 13 w 33"/>
                  <a:gd name="T1" fmla="*/ 6 h 108"/>
                  <a:gd name="T2" fmla="*/ 1 w 33"/>
                  <a:gd name="T3" fmla="*/ 44 h 108"/>
                  <a:gd name="T4" fmla="*/ 8 w 33"/>
                  <a:gd name="T5" fmla="*/ 94 h 108"/>
                  <a:gd name="T6" fmla="*/ 25 w 33"/>
                  <a:gd name="T7" fmla="*/ 74 h 108"/>
                  <a:gd name="T8" fmla="*/ 13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412" name="Freeform 290"/>
              <p:cNvSpPr>
                <a:spLocks/>
              </p:cNvSpPr>
              <p:nvPr/>
            </p:nvSpPr>
            <p:spPr bwMode="auto">
              <a:xfrm rot="-1149410">
                <a:off x="1760" y="1953"/>
                <a:ext cx="27" cy="99"/>
              </a:xfrm>
              <a:custGeom>
                <a:avLst/>
                <a:gdLst>
                  <a:gd name="T0" fmla="*/ 13 w 33"/>
                  <a:gd name="T1" fmla="*/ 6 h 108"/>
                  <a:gd name="T2" fmla="*/ 1 w 33"/>
                  <a:gd name="T3" fmla="*/ 44 h 108"/>
                  <a:gd name="T4" fmla="*/ 8 w 33"/>
                  <a:gd name="T5" fmla="*/ 94 h 108"/>
                  <a:gd name="T6" fmla="*/ 25 w 33"/>
                  <a:gd name="T7" fmla="*/ 74 h 108"/>
                  <a:gd name="T8" fmla="*/ 13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413" name="Freeform 291"/>
              <p:cNvSpPr>
                <a:spLocks/>
              </p:cNvSpPr>
              <p:nvPr/>
            </p:nvSpPr>
            <p:spPr bwMode="auto">
              <a:xfrm rot="-1149410">
                <a:off x="1679" y="1989"/>
                <a:ext cx="27" cy="99"/>
              </a:xfrm>
              <a:custGeom>
                <a:avLst/>
                <a:gdLst>
                  <a:gd name="T0" fmla="*/ 13 w 33"/>
                  <a:gd name="T1" fmla="*/ 6 h 108"/>
                  <a:gd name="T2" fmla="*/ 1 w 33"/>
                  <a:gd name="T3" fmla="*/ 44 h 108"/>
                  <a:gd name="T4" fmla="*/ 8 w 33"/>
                  <a:gd name="T5" fmla="*/ 94 h 108"/>
                  <a:gd name="T6" fmla="*/ 25 w 33"/>
                  <a:gd name="T7" fmla="*/ 74 h 108"/>
                  <a:gd name="T8" fmla="*/ 13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414" name="Freeform 292"/>
              <p:cNvSpPr>
                <a:spLocks/>
              </p:cNvSpPr>
              <p:nvPr/>
            </p:nvSpPr>
            <p:spPr bwMode="auto">
              <a:xfrm rot="-1149410">
                <a:off x="1601" y="2028"/>
                <a:ext cx="27" cy="99"/>
              </a:xfrm>
              <a:custGeom>
                <a:avLst/>
                <a:gdLst>
                  <a:gd name="T0" fmla="*/ 13 w 33"/>
                  <a:gd name="T1" fmla="*/ 6 h 108"/>
                  <a:gd name="T2" fmla="*/ 1 w 33"/>
                  <a:gd name="T3" fmla="*/ 44 h 108"/>
                  <a:gd name="T4" fmla="*/ 8 w 33"/>
                  <a:gd name="T5" fmla="*/ 94 h 108"/>
                  <a:gd name="T6" fmla="*/ 25 w 33"/>
                  <a:gd name="T7" fmla="*/ 74 h 108"/>
                  <a:gd name="T8" fmla="*/ 13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415" name="Freeform 293"/>
              <p:cNvSpPr>
                <a:spLocks/>
              </p:cNvSpPr>
              <p:nvPr/>
            </p:nvSpPr>
            <p:spPr bwMode="auto">
              <a:xfrm rot="-1149410">
                <a:off x="1532" y="2040"/>
                <a:ext cx="27" cy="99"/>
              </a:xfrm>
              <a:custGeom>
                <a:avLst/>
                <a:gdLst>
                  <a:gd name="T0" fmla="*/ 13 w 33"/>
                  <a:gd name="T1" fmla="*/ 6 h 108"/>
                  <a:gd name="T2" fmla="*/ 1 w 33"/>
                  <a:gd name="T3" fmla="*/ 44 h 108"/>
                  <a:gd name="T4" fmla="*/ 8 w 33"/>
                  <a:gd name="T5" fmla="*/ 94 h 108"/>
                  <a:gd name="T6" fmla="*/ 25 w 33"/>
                  <a:gd name="T7" fmla="*/ 74 h 108"/>
                  <a:gd name="T8" fmla="*/ 13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416" name="Freeform 294"/>
              <p:cNvSpPr>
                <a:spLocks/>
              </p:cNvSpPr>
              <p:nvPr/>
            </p:nvSpPr>
            <p:spPr bwMode="auto">
              <a:xfrm flipH="1">
                <a:off x="1228" y="2064"/>
                <a:ext cx="40" cy="99"/>
              </a:xfrm>
              <a:custGeom>
                <a:avLst/>
                <a:gdLst>
                  <a:gd name="T0" fmla="*/ 19 w 33"/>
                  <a:gd name="T1" fmla="*/ 6 h 108"/>
                  <a:gd name="T2" fmla="*/ 1 w 33"/>
                  <a:gd name="T3" fmla="*/ 44 h 108"/>
                  <a:gd name="T4" fmla="*/ 12 w 33"/>
                  <a:gd name="T5" fmla="*/ 94 h 108"/>
                  <a:gd name="T6" fmla="*/ 38 w 33"/>
                  <a:gd name="T7" fmla="*/ 74 h 108"/>
                  <a:gd name="T8" fmla="*/ 19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417" name="Freeform 295"/>
              <p:cNvSpPr>
                <a:spLocks/>
              </p:cNvSpPr>
              <p:nvPr/>
            </p:nvSpPr>
            <p:spPr bwMode="auto">
              <a:xfrm flipH="1">
                <a:off x="1306" y="2064"/>
                <a:ext cx="40" cy="99"/>
              </a:xfrm>
              <a:custGeom>
                <a:avLst/>
                <a:gdLst>
                  <a:gd name="T0" fmla="*/ 19 w 33"/>
                  <a:gd name="T1" fmla="*/ 6 h 108"/>
                  <a:gd name="T2" fmla="*/ 1 w 33"/>
                  <a:gd name="T3" fmla="*/ 44 h 108"/>
                  <a:gd name="T4" fmla="*/ 12 w 33"/>
                  <a:gd name="T5" fmla="*/ 94 h 108"/>
                  <a:gd name="T6" fmla="*/ 38 w 33"/>
                  <a:gd name="T7" fmla="*/ 74 h 108"/>
                  <a:gd name="T8" fmla="*/ 19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418" name="Freeform 296"/>
              <p:cNvSpPr>
                <a:spLocks/>
              </p:cNvSpPr>
              <p:nvPr/>
            </p:nvSpPr>
            <p:spPr bwMode="auto">
              <a:xfrm flipH="1">
                <a:off x="1411" y="2061"/>
                <a:ext cx="28" cy="99"/>
              </a:xfrm>
              <a:custGeom>
                <a:avLst/>
                <a:gdLst>
                  <a:gd name="T0" fmla="*/ 14 w 33"/>
                  <a:gd name="T1" fmla="*/ 6 h 108"/>
                  <a:gd name="T2" fmla="*/ 1 w 33"/>
                  <a:gd name="T3" fmla="*/ 44 h 108"/>
                  <a:gd name="T4" fmla="*/ 8 w 33"/>
                  <a:gd name="T5" fmla="*/ 94 h 108"/>
                  <a:gd name="T6" fmla="*/ 26 w 33"/>
                  <a:gd name="T7" fmla="*/ 74 h 108"/>
                  <a:gd name="T8" fmla="*/ 14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419" name="Freeform 297"/>
              <p:cNvSpPr>
                <a:spLocks/>
              </p:cNvSpPr>
              <p:nvPr/>
            </p:nvSpPr>
            <p:spPr bwMode="auto">
              <a:xfrm flipH="1">
                <a:off x="1549" y="2169"/>
                <a:ext cx="40" cy="99"/>
              </a:xfrm>
              <a:custGeom>
                <a:avLst/>
                <a:gdLst>
                  <a:gd name="T0" fmla="*/ 19 w 33"/>
                  <a:gd name="T1" fmla="*/ 6 h 108"/>
                  <a:gd name="T2" fmla="*/ 1 w 33"/>
                  <a:gd name="T3" fmla="*/ 44 h 108"/>
                  <a:gd name="T4" fmla="*/ 12 w 33"/>
                  <a:gd name="T5" fmla="*/ 94 h 108"/>
                  <a:gd name="T6" fmla="*/ 38 w 33"/>
                  <a:gd name="T7" fmla="*/ 74 h 108"/>
                  <a:gd name="T8" fmla="*/ 19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420" name="Freeform 298"/>
              <p:cNvSpPr>
                <a:spLocks/>
              </p:cNvSpPr>
              <p:nvPr/>
            </p:nvSpPr>
            <p:spPr bwMode="auto">
              <a:xfrm flipH="1">
                <a:off x="1246" y="1845"/>
                <a:ext cx="40" cy="99"/>
              </a:xfrm>
              <a:custGeom>
                <a:avLst/>
                <a:gdLst>
                  <a:gd name="T0" fmla="*/ 19 w 33"/>
                  <a:gd name="T1" fmla="*/ 6 h 108"/>
                  <a:gd name="T2" fmla="*/ 1 w 33"/>
                  <a:gd name="T3" fmla="*/ 44 h 108"/>
                  <a:gd name="T4" fmla="*/ 12 w 33"/>
                  <a:gd name="T5" fmla="*/ 94 h 108"/>
                  <a:gd name="T6" fmla="*/ 38 w 33"/>
                  <a:gd name="T7" fmla="*/ 74 h 108"/>
                  <a:gd name="T8" fmla="*/ 19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421" name="Freeform 299"/>
              <p:cNvSpPr>
                <a:spLocks/>
              </p:cNvSpPr>
              <p:nvPr/>
            </p:nvSpPr>
            <p:spPr bwMode="auto">
              <a:xfrm rot="891977">
                <a:off x="1310" y="1872"/>
                <a:ext cx="27" cy="99"/>
              </a:xfrm>
              <a:custGeom>
                <a:avLst/>
                <a:gdLst>
                  <a:gd name="T0" fmla="*/ 13 w 33"/>
                  <a:gd name="T1" fmla="*/ 6 h 108"/>
                  <a:gd name="T2" fmla="*/ 1 w 33"/>
                  <a:gd name="T3" fmla="*/ 44 h 108"/>
                  <a:gd name="T4" fmla="*/ 8 w 33"/>
                  <a:gd name="T5" fmla="*/ 94 h 108"/>
                  <a:gd name="T6" fmla="*/ 25 w 33"/>
                  <a:gd name="T7" fmla="*/ 74 h 108"/>
                  <a:gd name="T8" fmla="*/ 13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422" name="Freeform 300"/>
              <p:cNvSpPr>
                <a:spLocks/>
              </p:cNvSpPr>
              <p:nvPr/>
            </p:nvSpPr>
            <p:spPr bwMode="auto">
              <a:xfrm rot="-365830">
                <a:off x="1361" y="1884"/>
                <a:ext cx="27" cy="99"/>
              </a:xfrm>
              <a:custGeom>
                <a:avLst/>
                <a:gdLst>
                  <a:gd name="T0" fmla="*/ 13 w 33"/>
                  <a:gd name="T1" fmla="*/ 6 h 108"/>
                  <a:gd name="T2" fmla="*/ 1 w 33"/>
                  <a:gd name="T3" fmla="*/ 44 h 108"/>
                  <a:gd name="T4" fmla="*/ 8 w 33"/>
                  <a:gd name="T5" fmla="*/ 94 h 108"/>
                  <a:gd name="T6" fmla="*/ 25 w 33"/>
                  <a:gd name="T7" fmla="*/ 74 h 108"/>
                  <a:gd name="T8" fmla="*/ 13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423" name="Freeform 301"/>
              <p:cNvSpPr>
                <a:spLocks/>
              </p:cNvSpPr>
              <p:nvPr/>
            </p:nvSpPr>
            <p:spPr bwMode="auto">
              <a:xfrm rot="-365830">
                <a:off x="1610" y="1860"/>
                <a:ext cx="27" cy="99"/>
              </a:xfrm>
              <a:custGeom>
                <a:avLst/>
                <a:gdLst>
                  <a:gd name="T0" fmla="*/ 13 w 33"/>
                  <a:gd name="T1" fmla="*/ 6 h 108"/>
                  <a:gd name="T2" fmla="*/ 1 w 33"/>
                  <a:gd name="T3" fmla="*/ 44 h 108"/>
                  <a:gd name="T4" fmla="*/ 8 w 33"/>
                  <a:gd name="T5" fmla="*/ 94 h 108"/>
                  <a:gd name="T6" fmla="*/ 25 w 33"/>
                  <a:gd name="T7" fmla="*/ 74 h 108"/>
                  <a:gd name="T8" fmla="*/ 13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424" name="Freeform 302"/>
              <p:cNvSpPr>
                <a:spLocks/>
              </p:cNvSpPr>
              <p:nvPr/>
            </p:nvSpPr>
            <p:spPr bwMode="auto">
              <a:xfrm rot="-1149410">
                <a:off x="1676" y="1863"/>
                <a:ext cx="27" cy="99"/>
              </a:xfrm>
              <a:custGeom>
                <a:avLst/>
                <a:gdLst>
                  <a:gd name="T0" fmla="*/ 13 w 33"/>
                  <a:gd name="T1" fmla="*/ 6 h 108"/>
                  <a:gd name="T2" fmla="*/ 1 w 33"/>
                  <a:gd name="T3" fmla="*/ 44 h 108"/>
                  <a:gd name="T4" fmla="*/ 8 w 33"/>
                  <a:gd name="T5" fmla="*/ 94 h 108"/>
                  <a:gd name="T6" fmla="*/ 25 w 33"/>
                  <a:gd name="T7" fmla="*/ 74 h 108"/>
                  <a:gd name="T8" fmla="*/ 13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425" name="Freeform 303"/>
              <p:cNvSpPr>
                <a:spLocks/>
              </p:cNvSpPr>
              <p:nvPr/>
            </p:nvSpPr>
            <p:spPr bwMode="auto">
              <a:xfrm rot="-365830">
                <a:off x="1418" y="1887"/>
                <a:ext cx="27" cy="99"/>
              </a:xfrm>
              <a:custGeom>
                <a:avLst/>
                <a:gdLst>
                  <a:gd name="T0" fmla="*/ 13 w 33"/>
                  <a:gd name="T1" fmla="*/ 6 h 108"/>
                  <a:gd name="T2" fmla="*/ 1 w 33"/>
                  <a:gd name="T3" fmla="*/ 44 h 108"/>
                  <a:gd name="T4" fmla="*/ 8 w 33"/>
                  <a:gd name="T5" fmla="*/ 94 h 108"/>
                  <a:gd name="T6" fmla="*/ 25 w 33"/>
                  <a:gd name="T7" fmla="*/ 74 h 108"/>
                  <a:gd name="T8" fmla="*/ 13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426" name="Freeform 304"/>
              <p:cNvSpPr>
                <a:spLocks/>
              </p:cNvSpPr>
              <p:nvPr/>
            </p:nvSpPr>
            <p:spPr bwMode="auto">
              <a:xfrm rot="891977">
                <a:off x="1466" y="1890"/>
                <a:ext cx="27" cy="99"/>
              </a:xfrm>
              <a:custGeom>
                <a:avLst/>
                <a:gdLst>
                  <a:gd name="T0" fmla="*/ 13 w 33"/>
                  <a:gd name="T1" fmla="*/ 6 h 108"/>
                  <a:gd name="T2" fmla="*/ 1 w 33"/>
                  <a:gd name="T3" fmla="*/ 44 h 108"/>
                  <a:gd name="T4" fmla="*/ 8 w 33"/>
                  <a:gd name="T5" fmla="*/ 94 h 108"/>
                  <a:gd name="T6" fmla="*/ 25 w 33"/>
                  <a:gd name="T7" fmla="*/ 74 h 108"/>
                  <a:gd name="T8" fmla="*/ 13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427" name="Freeform 305"/>
              <p:cNvSpPr>
                <a:spLocks/>
              </p:cNvSpPr>
              <p:nvPr/>
            </p:nvSpPr>
            <p:spPr bwMode="auto">
              <a:xfrm rot="-365830">
                <a:off x="1514" y="1893"/>
                <a:ext cx="27" cy="99"/>
              </a:xfrm>
              <a:custGeom>
                <a:avLst/>
                <a:gdLst>
                  <a:gd name="T0" fmla="*/ 13 w 33"/>
                  <a:gd name="T1" fmla="*/ 6 h 108"/>
                  <a:gd name="T2" fmla="*/ 1 w 33"/>
                  <a:gd name="T3" fmla="*/ 44 h 108"/>
                  <a:gd name="T4" fmla="*/ 8 w 33"/>
                  <a:gd name="T5" fmla="*/ 94 h 108"/>
                  <a:gd name="T6" fmla="*/ 25 w 33"/>
                  <a:gd name="T7" fmla="*/ 74 h 108"/>
                  <a:gd name="T8" fmla="*/ 13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428" name="Freeform 306"/>
              <p:cNvSpPr>
                <a:spLocks/>
              </p:cNvSpPr>
              <p:nvPr/>
            </p:nvSpPr>
            <p:spPr bwMode="auto">
              <a:xfrm rot="-365830">
                <a:off x="1556" y="1881"/>
                <a:ext cx="27" cy="99"/>
              </a:xfrm>
              <a:custGeom>
                <a:avLst/>
                <a:gdLst>
                  <a:gd name="T0" fmla="*/ 13 w 33"/>
                  <a:gd name="T1" fmla="*/ 6 h 108"/>
                  <a:gd name="T2" fmla="*/ 1 w 33"/>
                  <a:gd name="T3" fmla="*/ 44 h 108"/>
                  <a:gd name="T4" fmla="*/ 8 w 33"/>
                  <a:gd name="T5" fmla="*/ 94 h 108"/>
                  <a:gd name="T6" fmla="*/ 25 w 33"/>
                  <a:gd name="T7" fmla="*/ 74 h 108"/>
                  <a:gd name="T8" fmla="*/ 13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429" name="Freeform 307"/>
              <p:cNvSpPr>
                <a:spLocks/>
              </p:cNvSpPr>
              <p:nvPr/>
            </p:nvSpPr>
            <p:spPr bwMode="auto">
              <a:xfrm rot="-1149410">
                <a:off x="1691" y="1797"/>
                <a:ext cx="27" cy="99"/>
              </a:xfrm>
              <a:custGeom>
                <a:avLst/>
                <a:gdLst>
                  <a:gd name="T0" fmla="*/ 13 w 33"/>
                  <a:gd name="T1" fmla="*/ 6 h 108"/>
                  <a:gd name="T2" fmla="*/ 1 w 33"/>
                  <a:gd name="T3" fmla="*/ 44 h 108"/>
                  <a:gd name="T4" fmla="*/ 8 w 33"/>
                  <a:gd name="T5" fmla="*/ 94 h 108"/>
                  <a:gd name="T6" fmla="*/ 25 w 33"/>
                  <a:gd name="T7" fmla="*/ 74 h 108"/>
                  <a:gd name="T8" fmla="*/ 13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430" name="Freeform 308"/>
              <p:cNvSpPr>
                <a:spLocks/>
              </p:cNvSpPr>
              <p:nvPr/>
            </p:nvSpPr>
            <p:spPr bwMode="auto">
              <a:xfrm rot="-1149410">
                <a:off x="1919" y="1800"/>
                <a:ext cx="27" cy="99"/>
              </a:xfrm>
              <a:custGeom>
                <a:avLst/>
                <a:gdLst>
                  <a:gd name="T0" fmla="*/ 13 w 33"/>
                  <a:gd name="T1" fmla="*/ 6 h 108"/>
                  <a:gd name="T2" fmla="*/ 1 w 33"/>
                  <a:gd name="T3" fmla="*/ 44 h 108"/>
                  <a:gd name="T4" fmla="*/ 8 w 33"/>
                  <a:gd name="T5" fmla="*/ 94 h 108"/>
                  <a:gd name="T6" fmla="*/ 25 w 33"/>
                  <a:gd name="T7" fmla="*/ 74 h 108"/>
                  <a:gd name="T8" fmla="*/ 13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57431" name="Freeform 309"/>
              <p:cNvSpPr>
                <a:spLocks/>
              </p:cNvSpPr>
              <p:nvPr/>
            </p:nvSpPr>
            <p:spPr bwMode="auto">
              <a:xfrm flipH="1">
                <a:off x="1468" y="2061"/>
                <a:ext cx="40" cy="99"/>
              </a:xfrm>
              <a:custGeom>
                <a:avLst/>
                <a:gdLst>
                  <a:gd name="T0" fmla="*/ 19 w 33"/>
                  <a:gd name="T1" fmla="*/ 6 h 108"/>
                  <a:gd name="T2" fmla="*/ 1 w 33"/>
                  <a:gd name="T3" fmla="*/ 44 h 108"/>
                  <a:gd name="T4" fmla="*/ 12 w 33"/>
                  <a:gd name="T5" fmla="*/ 94 h 108"/>
                  <a:gd name="T6" fmla="*/ 38 w 33"/>
                  <a:gd name="T7" fmla="*/ 74 h 108"/>
                  <a:gd name="T8" fmla="*/ 19 w 33"/>
                  <a:gd name="T9" fmla="*/ 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8"/>
                  <a:gd name="T17" fmla="*/ 33 w 3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</p:grpSp>
      </p:grpSp>
      <p:grpSp>
        <p:nvGrpSpPr>
          <p:cNvPr id="57348" name="Group 663"/>
          <p:cNvGrpSpPr>
            <a:grpSpLocks/>
          </p:cNvGrpSpPr>
          <p:nvPr/>
        </p:nvGrpSpPr>
        <p:grpSpPr bwMode="auto">
          <a:xfrm>
            <a:off x="2214563" y="2357438"/>
            <a:ext cx="2154237" cy="1830387"/>
            <a:chOff x="503" y="1425"/>
            <a:chExt cx="2250" cy="1784"/>
          </a:xfrm>
        </p:grpSpPr>
        <p:sp>
          <p:nvSpPr>
            <p:cNvPr id="57360" name="Freeform 664" descr="Циновка"/>
            <p:cNvSpPr>
              <a:spLocks/>
            </p:cNvSpPr>
            <p:nvPr/>
          </p:nvSpPr>
          <p:spPr bwMode="auto">
            <a:xfrm>
              <a:off x="536" y="2160"/>
              <a:ext cx="2192" cy="1049"/>
            </a:xfrm>
            <a:custGeom>
              <a:avLst/>
              <a:gdLst>
                <a:gd name="T0" fmla="*/ 0 w 2192"/>
                <a:gd name="T1" fmla="*/ 0 h 1049"/>
                <a:gd name="T2" fmla="*/ 120 w 2192"/>
                <a:gd name="T3" fmla="*/ 568 h 1049"/>
                <a:gd name="T4" fmla="*/ 376 w 2192"/>
                <a:gd name="T5" fmla="*/ 840 h 1049"/>
                <a:gd name="T6" fmla="*/ 752 w 2192"/>
                <a:gd name="T7" fmla="*/ 1016 h 1049"/>
                <a:gd name="T8" fmla="*/ 1184 w 2192"/>
                <a:gd name="T9" fmla="*/ 1040 h 1049"/>
                <a:gd name="T10" fmla="*/ 1592 w 2192"/>
                <a:gd name="T11" fmla="*/ 960 h 1049"/>
                <a:gd name="T12" fmla="*/ 1920 w 2192"/>
                <a:gd name="T13" fmla="*/ 752 h 1049"/>
                <a:gd name="T14" fmla="*/ 2152 w 2192"/>
                <a:gd name="T15" fmla="*/ 296 h 1049"/>
                <a:gd name="T16" fmla="*/ 2160 w 2192"/>
                <a:gd name="T17" fmla="*/ 0 h 10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92"/>
                <a:gd name="T28" fmla="*/ 0 h 1049"/>
                <a:gd name="T29" fmla="*/ 2192 w 2192"/>
                <a:gd name="T30" fmla="*/ 1049 h 10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92" h="1049">
                  <a:moveTo>
                    <a:pt x="0" y="0"/>
                  </a:moveTo>
                  <a:cubicBezTo>
                    <a:pt x="28" y="214"/>
                    <a:pt x="57" y="428"/>
                    <a:pt x="120" y="568"/>
                  </a:cubicBezTo>
                  <a:cubicBezTo>
                    <a:pt x="183" y="708"/>
                    <a:pt x="271" y="765"/>
                    <a:pt x="376" y="840"/>
                  </a:cubicBezTo>
                  <a:cubicBezTo>
                    <a:pt x="481" y="915"/>
                    <a:pt x="617" y="983"/>
                    <a:pt x="752" y="1016"/>
                  </a:cubicBezTo>
                  <a:cubicBezTo>
                    <a:pt x="887" y="1049"/>
                    <a:pt x="1044" y="1049"/>
                    <a:pt x="1184" y="1040"/>
                  </a:cubicBezTo>
                  <a:cubicBezTo>
                    <a:pt x="1324" y="1031"/>
                    <a:pt x="1469" y="1008"/>
                    <a:pt x="1592" y="960"/>
                  </a:cubicBezTo>
                  <a:cubicBezTo>
                    <a:pt x="1715" y="912"/>
                    <a:pt x="1827" y="863"/>
                    <a:pt x="1920" y="752"/>
                  </a:cubicBezTo>
                  <a:cubicBezTo>
                    <a:pt x="2013" y="641"/>
                    <a:pt x="2112" y="421"/>
                    <a:pt x="2152" y="296"/>
                  </a:cubicBezTo>
                  <a:cubicBezTo>
                    <a:pt x="2192" y="171"/>
                    <a:pt x="2176" y="85"/>
                    <a:pt x="2160" y="0"/>
                  </a:cubicBezTo>
                </a:path>
              </a:pathLst>
            </a:custGeom>
            <a:blipFill dpi="0" rotWithShape="1">
              <a:blip r:embed="rId6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57361" name="Freeform 665" descr="Папирус"/>
            <p:cNvSpPr>
              <a:spLocks/>
            </p:cNvSpPr>
            <p:nvPr/>
          </p:nvSpPr>
          <p:spPr bwMode="auto">
            <a:xfrm>
              <a:off x="521" y="1929"/>
              <a:ext cx="2232" cy="463"/>
            </a:xfrm>
            <a:custGeom>
              <a:avLst/>
              <a:gdLst>
                <a:gd name="T0" fmla="*/ 15 w 2232"/>
                <a:gd name="T1" fmla="*/ 223 h 463"/>
                <a:gd name="T2" fmla="*/ 431 w 2232"/>
                <a:gd name="T3" fmla="*/ 423 h 463"/>
                <a:gd name="T4" fmla="*/ 1023 w 2232"/>
                <a:gd name="T5" fmla="*/ 447 h 463"/>
                <a:gd name="T6" fmla="*/ 1687 w 2232"/>
                <a:gd name="T7" fmla="*/ 431 h 463"/>
                <a:gd name="T8" fmla="*/ 2215 w 2232"/>
                <a:gd name="T9" fmla="*/ 255 h 463"/>
                <a:gd name="T10" fmla="*/ 1791 w 2232"/>
                <a:gd name="T11" fmla="*/ 39 h 463"/>
                <a:gd name="T12" fmla="*/ 1111 w 2232"/>
                <a:gd name="T13" fmla="*/ 23 h 463"/>
                <a:gd name="T14" fmla="*/ 343 w 2232"/>
                <a:gd name="T15" fmla="*/ 55 h 463"/>
                <a:gd name="T16" fmla="*/ 15 w 2232"/>
                <a:gd name="T17" fmla="*/ 223 h 4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32"/>
                <a:gd name="T28" fmla="*/ 0 h 463"/>
                <a:gd name="T29" fmla="*/ 2232 w 2232"/>
                <a:gd name="T30" fmla="*/ 463 h 4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32" h="463">
                  <a:moveTo>
                    <a:pt x="15" y="223"/>
                  </a:moveTo>
                  <a:cubicBezTo>
                    <a:pt x="30" y="284"/>
                    <a:pt x="263" y="386"/>
                    <a:pt x="431" y="423"/>
                  </a:cubicBezTo>
                  <a:cubicBezTo>
                    <a:pt x="599" y="460"/>
                    <a:pt x="814" y="446"/>
                    <a:pt x="1023" y="447"/>
                  </a:cubicBezTo>
                  <a:cubicBezTo>
                    <a:pt x="1232" y="448"/>
                    <a:pt x="1488" y="463"/>
                    <a:pt x="1687" y="431"/>
                  </a:cubicBezTo>
                  <a:cubicBezTo>
                    <a:pt x="1886" y="399"/>
                    <a:pt x="2198" y="320"/>
                    <a:pt x="2215" y="255"/>
                  </a:cubicBezTo>
                  <a:cubicBezTo>
                    <a:pt x="2232" y="190"/>
                    <a:pt x="1975" y="78"/>
                    <a:pt x="1791" y="39"/>
                  </a:cubicBezTo>
                  <a:cubicBezTo>
                    <a:pt x="1607" y="0"/>
                    <a:pt x="1352" y="20"/>
                    <a:pt x="1111" y="23"/>
                  </a:cubicBezTo>
                  <a:cubicBezTo>
                    <a:pt x="870" y="26"/>
                    <a:pt x="528" y="23"/>
                    <a:pt x="343" y="55"/>
                  </a:cubicBezTo>
                  <a:cubicBezTo>
                    <a:pt x="158" y="87"/>
                    <a:pt x="0" y="162"/>
                    <a:pt x="15" y="223"/>
                  </a:cubicBezTo>
                  <a:close/>
                </a:path>
              </a:pathLst>
            </a:custGeom>
            <a:blipFill dpi="0" rotWithShape="1">
              <a:blip r:embed="rId7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grpSp>
          <p:nvGrpSpPr>
            <p:cNvPr id="57362" name="Group 666"/>
            <p:cNvGrpSpPr>
              <a:grpSpLocks/>
            </p:cNvGrpSpPr>
            <p:nvPr/>
          </p:nvGrpSpPr>
          <p:grpSpPr bwMode="auto">
            <a:xfrm>
              <a:off x="502" y="1429"/>
              <a:ext cx="2224" cy="825"/>
              <a:chOff x="502" y="1429"/>
              <a:chExt cx="2224" cy="825"/>
            </a:xfrm>
          </p:grpSpPr>
          <p:sp>
            <p:nvSpPr>
              <p:cNvPr id="57363" name="Freeform 667"/>
              <p:cNvSpPr>
                <a:spLocks/>
              </p:cNvSpPr>
              <p:nvPr/>
            </p:nvSpPr>
            <p:spPr bwMode="auto">
              <a:xfrm rot="5135648">
                <a:off x="2397" y="1960"/>
                <a:ext cx="309" cy="81"/>
              </a:xfrm>
              <a:custGeom>
                <a:avLst/>
                <a:gdLst>
                  <a:gd name="T0" fmla="*/ 0 w 408"/>
                  <a:gd name="T1" fmla="*/ 79 h 102"/>
                  <a:gd name="T2" fmla="*/ 33 w 408"/>
                  <a:gd name="T3" fmla="*/ 21 h 102"/>
                  <a:gd name="T4" fmla="*/ 89 w 408"/>
                  <a:gd name="T5" fmla="*/ 2 h 102"/>
                  <a:gd name="T6" fmla="*/ 145 w 408"/>
                  <a:gd name="T7" fmla="*/ 12 h 102"/>
                  <a:gd name="T8" fmla="*/ 212 w 408"/>
                  <a:gd name="T9" fmla="*/ 72 h 102"/>
                  <a:gd name="T10" fmla="*/ 273 w 408"/>
                  <a:gd name="T11" fmla="*/ 63 h 102"/>
                  <a:gd name="T12" fmla="*/ 309 w 408"/>
                  <a:gd name="T13" fmla="*/ 8 h 1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8"/>
                  <a:gd name="T22" fmla="*/ 0 h 102"/>
                  <a:gd name="T23" fmla="*/ 408 w 408"/>
                  <a:gd name="T24" fmla="*/ 102 h 10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8" h="102">
                    <a:moveTo>
                      <a:pt x="0" y="99"/>
                    </a:moveTo>
                    <a:cubicBezTo>
                      <a:pt x="7" y="87"/>
                      <a:pt x="24" y="43"/>
                      <a:pt x="44" y="27"/>
                    </a:cubicBezTo>
                    <a:cubicBezTo>
                      <a:pt x="64" y="11"/>
                      <a:pt x="93" y="5"/>
                      <a:pt x="118" y="3"/>
                    </a:cubicBezTo>
                    <a:cubicBezTo>
                      <a:pt x="143" y="1"/>
                      <a:pt x="165" y="0"/>
                      <a:pt x="192" y="15"/>
                    </a:cubicBezTo>
                    <a:cubicBezTo>
                      <a:pt x="219" y="30"/>
                      <a:pt x="252" y="80"/>
                      <a:pt x="280" y="91"/>
                    </a:cubicBezTo>
                    <a:cubicBezTo>
                      <a:pt x="308" y="102"/>
                      <a:pt x="339" y="92"/>
                      <a:pt x="360" y="79"/>
                    </a:cubicBezTo>
                    <a:cubicBezTo>
                      <a:pt x="381" y="66"/>
                      <a:pt x="398" y="25"/>
                      <a:pt x="408" y="10"/>
                    </a:cubicBezTo>
                  </a:path>
                </a:pathLst>
              </a:custGeom>
              <a:solidFill>
                <a:srgbClr val="CC99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grpSp>
            <p:nvGrpSpPr>
              <p:cNvPr id="57364" name="Group 668"/>
              <p:cNvGrpSpPr>
                <a:grpSpLocks/>
              </p:cNvGrpSpPr>
              <p:nvPr/>
            </p:nvGrpSpPr>
            <p:grpSpPr bwMode="auto">
              <a:xfrm>
                <a:off x="502" y="1429"/>
                <a:ext cx="2224" cy="825"/>
                <a:chOff x="503" y="1429"/>
                <a:chExt cx="2348" cy="825"/>
              </a:xfrm>
            </p:grpSpPr>
            <p:sp>
              <p:nvSpPr>
                <p:cNvPr id="57365" name="Freeform 669"/>
                <p:cNvSpPr>
                  <a:spLocks/>
                </p:cNvSpPr>
                <p:nvPr/>
              </p:nvSpPr>
              <p:spPr bwMode="auto">
                <a:xfrm rot="-1024559">
                  <a:off x="513" y="2038"/>
                  <a:ext cx="323" cy="77"/>
                </a:xfrm>
                <a:custGeom>
                  <a:avLst/>
                  <a:gdLst>
                    <a:gd name="T0" fmla="*/ 0 w 408"/>
                    <a:gd name="T1" fmla="*/ 75 h 102"/>
                    <a:gd name="T2" fmla="*/ 35 w 408"/>
                    <a:gd name="T3" fmla="*/ 20 h 102"/>
                    <a:gd name="T4" fmla="*/ 93 w 408"/>
                    <a:gd name="T5" fmla="*/ 2 h 102"/>
                    <a:gd name="T6" fmla="*/ 152 w 408"/>
                    <a:gd name="T7" fmla="*/ 11 h 102"/>
                    <a:gd name="T8" fmla="*/ 222 w 408"/>
                    <a:gd name="T9" fmla="*/ 69 h 102"/>
                    <a:gd name="T10" fmla="*/ 285 w 408"/>
                    <a:gd name="T11" fmla="*/ 60 h 102"/>
                    <a:gd name="T12" fmla="*/ 323 w 408"/>
                    <a:gd name="T13" fmla="*/ 8 h 10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08"/>
                    <a:gd name="T22" fmla="*/ 0 h 102"/>
                    <a:gd name="T23" fmla="*/ 408 w 408"/>
                    <a:gd name="T24" fmla="*/ 102 h 10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08" h="102">
                      <a:moveTo>
                        <a:pt x="0" y="99"/>
                      </a:moveTo>
                      <a:cubicBezTo>
                        <a:pt x="7" y="87"/>
                        <a:pt x="24" y="43"/>
                        <a:pt x="44" y="27"/>
                      </a:cubicBezTo>
                      <a:cubicBezTo>
                        <a:pt x="64" y="11"/>
                        <a:pt x="93" y="5"/>
                        <a:pt x="118" y="3"/>
                      </a:cubicBezTo>
                      <a:cubicBezTo>
                        <a:pt x="143" y="1"/>
                        <a:pt x="165" y="0"/>
                        <a:pt x="192" y="15"/>
                      </a:cubicBezTo>
                      <a:cubicBezTo>
                        <a:pt x="219" y="30"/>
                        <a:pt x="252" y="80"/>
                        <a:pt x="280" y="91"/>
                      </a:cubicBezTo>
                      <a:cubicBezTo>
                        <a:pt x="308" y="102"/>
                        <a:pt x="339" y="92"/>
                        <a:pt x="360" y="79"/>
                      </a:cubicBezTo>
                      <a:cubicBezTo>
                        <a:pt x="381" y="66"/>
                        <a:pt x="398" y="25"/>
                        <a:pt x="408" y="1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C6600"/>
                    </a:gs>
                    <a:gs pos="50000">
                      <a:srgbClr val="996633"/>
                    </a:gs>
                    <a:gs pos="100000">
                      <a:srgbClr val="CC6600"/>
                    </a:gs>
                  </a:gsLst>
                  <a:lin ang="189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onstantia" pitchFamily="18" charset="0"/>
                  </a:endParaRPr>
                </a:p>
              </p:txBody>
            </p:sp>
            <p:sp>
              <p:nvSpPr>
                <p:cNvPr id="57366" name="Freeform 670"/>
                <p:cNvSpPr>
                  <a:spLocks/>
                </p:cNvSpPr>
                <p:nvPr/>
              </p:nvSpPr>
              <p:spPr bwMode="auto">
                <a:xfrm rot="-1024559">
                  <a:off x="597" y="1933"/>
                  <a:ext cx="317" cy="95"/>
                </a:xfrm>
                <a:custGeom>
                  <a:avLst/>
                  <a:gdLst>
                    <a:gd name="T0" fmla="*/ 0 w 400"/>
                    <a:gd name="T1" fmla="*/ 73 h 126"/>
                    <a:gd name="T2" fmla="*/ 38 w 400"/>
                    <a:gd name="T3" fmla="*/ 19 h 126"/>
                    <a:gd name="T4" fmla="*/ 106 w 400"/>
                    <a:gd name="T5" fmla="*/ 0 h 126"/>
                    <a:gd name="T6" fmla="*/ 162 w 400"/>
                    <a:gd name="T7" fmla="*/ 17 h 126"/>
                    <a:gd name="T8" fmla="*/ 223 w 400"/>
                    <a:gd name="T9" fmla="*/ 84 h 126"/>
                    <a:gd name="T10" fmla="*/ 288 w 400"/>
                    <a:gd name="T11" fmla="*/ 79 h 126"/>
                    <a:gd name="T12" fmla="*/ 317 w 400"/>
                    <a:gd name="T13" fmla="*/ 28 h 1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00"/>
                    <a:gd name="T22" fmla="*/ 0 h 126"/>
                    <a:gd name="T23" fmla="*/ 400 w 400"/>
                    <a:gd name="T24" fmla="*/ 126 h 12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00" h="126">
                      <a:moveTo>
                        <a:pt x="0" y="97"/>
                      </a:moveTo>
                      <a:cubicBezTo>
                        <a:pt x="8" y="85"/>
                        <a:pt x="26" y="41"/>
                        <a:pt x="48" y="25"/>
                      </a:cubicBezTo>
                      <a:cubicBezTo>
                        <a:pt x="70" y="9"/>
                        <a:pt x="108" y="0"/>
                        <a:pt x="134" y="0"/>
                      </a:cubicBezTo>
                      <a:cubicBezTo>
                        <a:pt x="160" y="0"/>
                        <a:pt x="181" y="4"/>
                        <a:pt x="205" y="23"/>
                      </a:cubicBezTo>
                      <a:cubicBezTo>
                        <a:pt x="230" y="42"/>
                        <a:pt x="255" y="98"/>
                        <a:pt x="281" y="112"/>
                      </a:cubicBezTo>
                      <a:cubicBezTo>
                        <a:pt x="307" y="126"/>
                        <a:pt x="344" y="117"/>
                        <a:pt x="364" y="105"/>
                      </a:cubicBezTo>
                      <a:cubicBezTo>
                        <a:pt x="384" y="93"/>
                        <a:pt x="393" y="51"/>
                        <a:pt x="400" y="37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C6600"/>
                    </a:gs>
                    <a:gs pos="50000">
                      <a:srgbClr val="996633"/>
                    </a:gs>
                    <a:gs pos="100000">
                      <a:srgbClr val="CC6600"/>
                    </a:gs>
                  </a:gsLst>
                  <a:lin ang="189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onstantia" pitchFamily="18" charset="0"/>
                  </a:endParaRPr>
                </a:p>
              </p:txBody>
            </p:sp>
            <p:sp>
              <p:nvSpPr>
                <p:cNvPr id="57367" name="Freeform 671"/>
                <p:cNvSpPr>
                  <a:spLocks/>
                </p:cNvSpPr>
                <p:nvPr/>
              </p:nvSpPr>
              <p:spPr bwMode="auto">
                <a:xfrm rot="-590344">
                  <a:off x="672" y="1846"/>
                  <a:ext cx="317" cy="95"/>
                </a:xfrm>
                <a:custGeom>
                  <a:avLst/>
                  <a:gdLst>
                    <a:gd name="T0" fmla="*/ 0 w 400"/>
                    <a:gd name="T1" fmla="*/ 73 h 126"/>
                    <a:gd name="T2" fmla="*/ 38 w 400"/>
                    <a:gd name="T3" fmla="*/ 19 h 126"/>
                    <a:gd name="T4" fmla="*/ 106 w 400"/>
                    <a:gd name="T5" fmla="*/ 0 h 126"/>
                    <a:gd name="T6" fmla="*/ 162 w 400"/>
                    <a:gd name="T7" fmla="*/ 17 h 126"/>
                    <a:gd name="T8" fmla="*/ 223 w 400"/>
                    <a:gd name="T9" fmla="*/ 84 h 126"/>
                    <a:gd name="T10" fmla="*/ 288 w 400"/>
                    <a:gd name="T11" fmla="*/ 79 h 126"/>
                    <a:gd name="T12" fmla="*/ 317 w 400"/>
                    <a:gd name="T13" fmla="*/ 28 h 1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00"/>
                    <a:gd name="T22" fmla="*/ 0 h 126"/>
                    <a:gd name="T23" fmla="*/ 400 w 400"/>
                    <a:gd name="T24" fmla="*/ 126 h 12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00" h="126">
                      <a:moveTo>
                        <a:pt x="0" y="97"/>
                      </a:moveTo>
                      <a:cubicBezTo>
                        <a:pt x="8" y="85"/>
                        <a:pt x="26" y="41"/>
                        <a:pt x="48" y="25"/>
                      </a:cubicBezTo>
                      <a:cubicBezTo>
                        <a:pt x="70" y="9"/>
                        <a:pt x="108" y="0"/>
                        <a:pt x="134" y="0"/>
                      </a:cubicBezTo>
                      <a:cubicBezTo>
                        <a:pt x="160" y="0"/>
                        <a:pt x="181" y="4"/>
                        <a:pt x="205" y="23"/>
                      </a:cubicBezTo>
                      <a:cubicBezTo>
                        <a:pt x="230" y="42"/>
                        <a:pt x="255" y="98"/>
                        <a:pt x="281" y="112"/>
                      </a:cubicBezTo>
                      <a:cubicBezTo>
                        <a:pt x="307" y="126"/>
                        <a:pt x="344" y="117"/>
                        <a:pt x="364" y="105"/>
                      </a:cubicBezTo>
                      <a:cubicBezTo>
                        <a:pt x="384" y="93"/>
                        <a:pt x="393" y="51"/>
                        <a:pt x="400" y="37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C6600"/>
                    </a:gs>
                    <a:gs pos="50000">
                      <a:srgbClr val="996633"/>
                    </a:gs>
                    <a:gs pos="100000">
                      <a:srgbClr val="CC6600"/>
                    </a:gs>
                  </a:gsLst>
                  <a:lin ang="189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onstantia" pitchFamily="18" charset="0"/>
                  </a:endParaRPr>
                </a:p>
              </p:txBody>
            </p:sp>
            <p:grpSp>
              <p:nvGrpSpPr>
                <p:cNvPr id="57368" name="Group 672"/>
                <p:cNvGrpSpPr>
                  <a:grpSpLocks/>
                </p:cNvGrpSpPr>
                <p:nvPr/>
              </p:nvGrpSpPr>
              <p:grpSpPr bwMode="auto">
                <a:xfrm rot="319568">
                  <a:off x="787" y="1640"/>
                  <a:ext cx="522" cy="214"/>
                  <a:chOff x="500" y="1699"/>
                  <a:chExt cx="660" cy="284"/>
                </a:xfrm>
              </p:grpSpPr>
              <p:sp>
                <p:nvSpPr>
                  <p:cNvPr id="57388" name="Freeform 673"/>
                  <p:cNvSpPr>
                    <a:spLocks/>
                  </p:cNvSpPr>
                  <p:nvPr/>
                </p:nvSpPr>
                <p:spPr bwMode="auto">
                  <a:xfrm>
                    <a:off x="500" y="1881"/>
                    <a:ext cx="408" cy="102"/>
                  </a:xfrm>
                  <a:custGeom>
                    <a:avLst/>
                    <a:gdLst>
                      <a:gd name="T0" fmla="*/ 0 w 408"/>
                      <a:gd name="T1" fmla="*/ 99 h 102"/>
                      <a:gd name="T2" fmla="*/ 44 w 408"/>
                      <a:gd name="T3" fmla="*/ 27 h 102"/>
                      <a:gd name="T4" fmla="*/ 118 w 408"/>
                      <a:gd name="T5" fmla="*/ 3 h 102"/>
                      <a:gd name="T6" fmla="*/ 192 w 408"/>
                      <a:gd name="T7" fmla="*/ 15 h 102"/>
                      <a:gd name="T8" fmla="*/ 280 w 408"/>
                      <a:gd name="T9" fmla="*/ 91 h 102"/>
                      <a:gd name="T10" fmla="*/ 360 w 408"/>
                      <a:gd name="T11" fmla="*/ 79 h 102"/>
                      <a:gd name="T12" fmla="*/ 408 w 408"/>
                      <a:gd name="T13" fmla="*/ 10 h 10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08"/>
                      <a:gd name="T22" fmla="*/ 0 h 102"/>
                      <a:gd name="T23" fmla="*/ 408 w 408"/>
                      <a:gd name="T24" fmla="*/ 102 h 102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08" h="102">
                        <a:moveTo>
                          <a:pt x="0" y="99"/>
                        </a:moveTo>
                        <a:cubicBezTo>
                          <a:pt x="7" y="87"/>
                          <a:pt x="24" y="43"/>
                          <a:pt x="44" y="27"/>
                        </a:cubicBezTo>
                        <a:cubicBezTo>
                          <a:pt x="64" y="11"/>
                          <a:pt x="93" y="5"/>
                          <a:pt x="118" y="3"/>
                        </a:cubicBezTo>
                        <a:cubicBezTo>
                          <a:pt x="143" y="1"/>
                          <a:pt x="165" y="0"/>
                          <a:pt x="192" y="15"/>
                        </a:cubicBezTo>
                        <a:cubicBezTo>
                          <a:pt x="219" y="30"/>
                          <a:pt x="252" y="80"/>
                          <a:pt x="280" y="91"/>
                        </a:cubicBezTo>
                        <a:cubicBezTo>
                          <a:pt x="308" y="102"/>
                          <a:pt x="339" y="92"/>
                          <a:pt x="360" y="79"/>
                        </a:cubicBezTo>
                        <a:cubicBezTo>
                          <a:pt x="381" y="66"/>
                          <a:pt x="398" y="25"/>
                          <a:pt x="408" y="10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7389" name="Freeform 674"/>
                  <p:cNvSpPr>
                    <a:spLocks/>
                  </p:cNvSpPr>
                  <p:nvPr/>
                </p:nvSpPr>
                <p:spPr bwMode="auto">
                  <a:xfrm>
                    <a:off x="636" y="1779"/>
                    <a:ext cx="400" cy="126"/>
                  </a:xfrm>
                  <a:custGeom>
                    <a:avLst/>
                    <a:gdLst>
                      <a:gd name="T0" fmla="*/ 0 w 400"/>
                      <a:gd name="T1" fmla="*/ 97 h 126"/>
                      <a:gd name="T2" fmla="*/ 48 w 400"/>
                      <a:gd name="T3" fmla="*/ 25 h 126"/>
                      <a:gd name="T4" fmla="*/ 134 w 400"/>
                      <a:gd name="T5" fmla="*/ 0 h 126"/>
                      <a:gd name="T6" fmla="*/ 205 w 400"/>
                      <a:gd name="T7" fmla="*/ 23 h 126"/>
                      <a:gd name="T8" fmla="*/ 281 w 400"/>
                      <a:gd name="T9" fmla="*/ 112 h 126"/>
                      <a:gd name="T10" fmla="*/ 364 w 400"/>
                      <a:gd name="T11" fmla="*/ 105 h 126"/>
                      <a:gd name="T12" fmla="*/ 400 w 400"/>
                      <a:gd name="T13" fmla="*/ 37 h 12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00"/>
                      <a:gd name="T22" fmla="*/ 0 h 126"/>
                      <a:gd name="T23" fmla="*/ 400 w 400"/>
                      <a:gd name="T24" fmla="*/ 126 h 12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00" h="126">
                        <a:moveTo>
                          <a:pt x="0" y="97"/>
                        </a:moveTo>
                        <a:cubicBezTo>
                          <a:pt x="8" y="85"/>
                          <a:pt x="26" y="41"/>
                          <a:pt x="48" y="25"/>
                        </a:cubicBezTo>
                        <a:cubicBezTo>
                          <a:pt x="70" y="9"/>
                          <a:pt x="108" y="0"/>
                          <a:pt x="134" y="0"/>
                        </a:cubicBezTo>
                        <a:cubicBezTo>
                          <a:pt x="160" y="0"/>
                          <a:pt x="181" y="4"/>
                          <a:pt x="205" y="23"/>
                        </a:cubicBezTo>
                        <a:cubicBezTo>
                          <a:pt x="230" y="42"/>
                          <a:pt x="255" y="98"/>
                          <a:pt x="281" y="112"/>
                        </a:cubicBezTo>
                        <a:cubicBezTo>
                          <a:pt x="307" y="126"/>
                          <a:pt x="344" y="117"/>
                          <a:pt x="364" y="105"/>
                        </a:cubicBezTo>
                        <a:cubicBezTo>
                          <a:pt x="384" y="93"/>
                          <a:pt x="393" y="51"/>
                          <a:pt x="400" y="37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7390" name="Freeform 675"/>
                  <p:cNvSpPr>
                    <a:spLocks/>
                  </p:cNvSpPr>
                  <p:nvPr/>
                </p:nvSpPr>
                <p:spPr bwMode="auto">
                  <a:xfrm rot="434215">
                    <a:off x="760" y="1699"/>
                    <a:ext cx="400" cy="126"/>
                  </a:xfrm>
                  <a:custGeom>
                    <a:avLst/>
                    <a:gdLst>
                      <a:gd name="T0" fmla="*/ 0 w 400"/>
                      <a:gd name="T1" fmla="*/ 97 h 126"/>
                      <a:gd name="T2" fmla="*/ 48 w 400"/>
                      <a:gd name="T3" fmla="*/ 25 h 126"/>
                      <a:gd name="T4" fmla="*/ 134 w 400"/>
                      <a:gd name="T5" fmla="*/ 0 h 126"/>
                      <a:gd name="T6" fmla="*/ 205 w 400"/>
                      <a:gd name="T7" fmla="*/ 23 h 126"/>
                      <a:gd name="T8" fmla="*/ 281 w 400"/>
                      <a:gd name="T9" fmla="*/ 112 h 126"/>
                      <a:gd name="T10" fmla="*/ 364 w 400"/>
                      <a:gd name="T11" fmla="*/ 105 h 126"/>
                      <a:gd name="T12" fmla="*/ 400 w 400"/>
                      <a:gd name="T13" fmla="*/ 37 h 12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00"/>
                      <a:gd name="T22" fmla="*/ 0 h 126"/>
                      <a:gd name="T23" fmla="*/ 400 w 400"/>
                      <a:gd name="T24" fmla="*/ 126 h 12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00" h="126">
                        <a:moveTo>
                          <a:pt x="0" y="97"/>
                        </a:moveTo>
                        <a:cubicBezTo>
                          <a:pt x="8" y="85"/>
                          <a:pt x="26" y="41"/>
                          <a:pt x="48" y="25"/>
                        </a:cubicBezTo>
                        <a:cubicBezTo>
                          <a:pt x="70" y="9"/>
                          <a:pt x="108" y="0"/>
                          <a:pt x="134" y="0"/>
                        </a:cubicBezTo>
                        <a:cubicBezTo>
                          <a:pt x="160" y="0"/>
                          <a:pt x="181" y="4"/>
                          <a:pt x="205" y="23"/>
                        </a:cubicBezTo>
                        <a:cubicBezTo>
                          <a:pt x="230" y="42"/>
                          <a:pt x="255" y="98"/>
                          <a:pt x="281" y="112"/>
                        </a:cubicBezTo>
                        <a:cubicBezTo>
                          <a:pt x="307" y="126"/>
                          <a:pt x="344" y="117"/>
                          <a:pt x="364" y="105"/>
                        </a:cubicBezTo>
                        <a:cubicBezTo>
                          <a:pt x="384" y="93"/>
                          <a:pt x="393" y="51"/>
                          <a:pt x="400" y="37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7369" name="Group 676"/>
                <p:cNvGrpSpPr>
                  <a:grpSpLocks/>
                </p:cNvGrpSpPr>
                <p:nvPr/>
              </p:nvGrpSpPr>
              <p:grpSpPr bwMode="auto">
                <a:xfrm rot="1402697">
                  <a:off x="1146" y="1518"/>
                  <a:ext cx="522" cy="214"/>
                  <a:chOff x="500" y="1699"/>
                  <a:chExt cx="660" cy="284"/>
                </a:xfrm>
              </p:grpSpPr>
              <p:sp>
                <p:nvSpPr>
                  <p:cNvPr id="57385" name="Freeform 677"/>
                  <p:cNvSpPr>
                    <a:spLocks/>
                  </p:cNvSpPr>
                  <p:nvPr/>
                </p:nvSpPr>
                <p:spPr bwMode="auto">
                  <a:xfrm>
                    <a:off x="500" y="1881"/>
                    <a:ext cx="408" cy="102"/>
                  </a:xfrm>
                  <a:custGeom>
                    <a:avLst/>
                    <a:gdLst>
                      <a:gd name="T0" fmla="*/ 0 w 408"/>
                      <a:gd name="T1" fmla="*/ 99 h 102"/>
                      <a:gd name="T2" fmla="*/ 44 w 408"/>
                      <a:gd name="T3" fmla="*/ 27 h 102"/>
                      <a:gd name="T4" fmla="*/ 118 w 408"/>
                      <a:gd name="T5" fmla="*/ 3 h 102"/>
                      <a:gd name="T6" fmla="*/ 192 w 408"/>
                      <a:gd name="T7" fmla="*/ 15 h 102"/>
                      <a:gd name="T8" fmla="*/ 280 w 408"/>
                      <a:gd name="T9" fmla="*/ 91 h 102"/>
                      <a:gd name="T10" fmla="*/ 360 w 408"/>
                      <a:gd name="T11" fmla="*/ 79 h 102"/>
                      <a:gd name="T12" fmla="*/ 408 w 408"/>
                      <a:gd name="T13" fmla="*/ 10 h 10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08"/>
                      <a:gd name="T22" fmla="*/ 0 h 102"/>
                      <a:gd name="T23" fmla="*/ 408 w 408"/>
                      <a:gd name="T24" fmla="*/ 102 h 102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08" h="102">
                        <a:moveTo>
                          <a:pt x="0" y="99"/>
                        </a:moveTo>
                        <a:cubicBezTo>
                          <a:pt x="7" y="87"/>
                          <a:pt x="24" y="43"/>
                          <a:pt x="44" y="27"/>
                        </a:cubicBezTo>
                        <a:cubicBezTo>
                          <a:pt x="64" y="11"/>
                          <a:pt x="93" y="5"/>
                          <a:pt x="118" y="3"/>
                        </a:cubicBezTo>
                        <a:cubicBezTo>
                          <a:pt x="143" y="1"/>
                          <a:pt x="165" y="0"/>
                          <a:pt x="192" y="15"/>
                        </a:cubicBezTo>
                        <a:cubicBezTo>
                          <a:pt x="219" y="30"/>
                          <a:pt x="252" y="80"/>
                          <a:pt x="280" y="91"/>
                        </a:cubicBezTo>
                        <a:cubicBezTo>
                          <a:pt x="308" y="102"/>
                          <a:pt x="339" y="92"/>
                          <a:pt x="360" y="79"/>
                        </a:cubicBezTo>
                        <a:cubicBezTo>
                          <a:pt x="381" y="66"/>
                          <a:pt x="398" y="25"/>
                          <a:pt x="408" y="10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7386" name="Freeform 678"/>
                  <p:cNvSpPr>
                    <a:spLocks/>
                  </p:cNvSpPr>
                  <p:nvPr/>
                </p:nvSpPr>
                <p:spPr bwMode="auto">
                  <a:xfrm>
                    <a:off x="636" y="1779"/>
                    <a:ext cx="400" cy="126"/>
                  </a:xfrm>
                  <a:custGeom>
                    <a:avLst/>
                    <a:gdLst>
                      <a:gd name="T0" fmla="*/ 0 w 400"/>
                      <a:gd name="T1" fmla="*/ 97 h 126"/>
                      <a:gd name="T2" fmla="*/ 48 w 400"/>
                      <a:gd name="T3" fmla="*/ 25 h 126"/>
                      <a:gd name="T4" fmla="*/ 134 w 400"/>
                      <a:gd name="T5" fmla="*/ 0 h 126"/>
                      <a:gd name="T6" fmla="*/ 205 w 400"/>
                      <a:gd name="T7" fmla="*/ 23 h 126"/>
                      <a:gd name="T8" fmla="*/ 281 w 400"/>
                      <a:gd name="T9" fmla="*/ 112 h 126"/>
                      <a:gd name="T10" fmla="*/ 364 w 400"/>
                      <a:gd name="T11" fmla="*/ 105 h 126"/>
                      <a:gd name="T12" fmla="*/ 400 w 400"/>
                      <a:gd name="T13" fmla="*/ 37 h 12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00"/>
                      <a:gd name="T22" fmla="*/ 0 h 126"/>
                      <a:gd name="T23" fmla="*/ 400 w 400"/>
                      <a:gd name="T24" fmla="*/ 126 h 12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00" h="126">
                        <a:moveTo>
                          <a:pt x="0" y="97"/>
                        </a:moveTo>
                        <a:cubicBezTo>
                          <a:pt x="8" y="85"/>
                          <a:pt x="26" y="41"/>
                          <a:pt x="48" y="25"/>
                        </a:cubicBezTo>
                        <a:cubicBezTo>
                          <a:pt x="70" y="9"/>
                          <a:pt x="108" y="0"/>
                          <a:pt x="134" y="0"/>
                        </a:cubicBezTo>
                        <a:cubicBezTo>
                          <a:pt x="160" y="0"/>
                          <a:pt x="181" y="4"/>
                          <a:pt x="205" y="23"/>
                        </a:cubicBezTo>
                        <a:cubicBezTo>
                          <a:pt x="230" y="42"/>
                          <a:pt x="255" y="98"/>
                          <a:pt x="281" y="112"/>
                        </a:cubicBezTo>
                        <a:cubicBezTo>
                          <a:pt x="307" y="126"/>
                          <a:pt x="344" y="117"/>
                          <a:pt x="364" y="105"/>
                        </a:cubicBezTo>
                        <a:cubicBezTo>
                          <a:pt x="384" y="93"/>
                          <a:pt x="393" y="51"/>
                          <a:pt x="400" y="37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7387" name="Freeform 679"/>
                  <p:cNvSpPr>
                    <a:spLocks/>
                  </p:cNvSpPr>
                  <p:nvPr/>
                </p:nvSpPr>
                <p:spPr bwMode="auto">
                  <a:xfrm rot="434215">
                    <a:off x="760" y="1699"/>
                    <a:ext cx="400" cy="126"/>
                  </a:xfrm>
                  <a:custGeom>
                    <a:avLst/>
                    <a:gdLst>
                      <a:gd name="T0" fmla="*/ 0 w 400"/>
                      <a:gd name="T1" fmla="*/ 97 h 126"/>
                      <a:gd name="T2" fmla="*/ 48 w 400"/>
                      <a:gd name="T3" fmla="*/ 25 h 126"/>
                      <a:gd name="T4" fmla="*/ 134 w 400"/>
                      <a:gd name="T5" fmla="*/ 0 h 126"/>
                      <a:gd name="T6" fmla="*/ 205 w 400"/>
                      <a:gd name="T7" fmla="*/ 23 h 126"/>
                      <a:gd name="T8" fmla="*/ 281 w 400"/>
                      <a:gd name="T9" fmla="*/ 112 h 126"/>
                      <a:gd name="T10" fmla="*/ 364 w 400"/>
                      <a:gd name="T11" fmla="*/ 105 h 126"/>
                      <a:gd name="T12" fmla="*/ 400 w 400"/>
                      <a:gd name="T13" fmla="*/ 37 h 12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00"/>
                      <a:gd name="T22" fmla="*/ 0 h 126"/>
                      <a:gd name="T23" fmla="*/ 400 w 400"/>
                      <a:gd name="T24" fmla="*/ 126 h 12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00" h="126">
                        <a:moveTo>
                          <a:pt x="0" y="97"/>
                        </a:moveTo>
                        <a:cubicBezTo>
                          <a:pt x="8" y="85"/>
                          <a:pt x="26" y="41"/>
                          <a:pt x="48" y="25"/>
                        </a:cubicBezTo>
                        <a:cubicBezTo>
                          <a:pt x="70" y="9"/>
                          <a:pt x="108" y="0"/>
                          <a:pt x="134" y="0"/>
                        </a:cubicBezTo>
                        <a:cubicBezTo>
                          <a:pt x="160" y="0"/>
                          <a:pt x="181" y="4"/>
                          <a:pt x="205" y="23"/>
                        </a:cubicBezTo>
                        <a:cubicBezTo>
                          <a:pt x="230" y="42"/>
                          <a:pt x="255" y="98"/>
                          <a:pt x="281" y="112"/>
                        </a:cubicBezTo>
                        <a:cubicBezTo>
                          <a:pt x="307" y="126"/>
                          <a:pt x="344" y="117"/>
                          <a:pt x="364" y="105"/>
                        </a:cubicBezTo>
                        <a:cubicBezTo>
                          <a:pt x="384" y="93"/>
                          <a:pt x="393" y="51"/>
                          <a:pt x="400" y="37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7370" name="Group 680"/>
                <p:cNvGrpSpPr>
                  <a:grpSpLocks/>
                </p:cNvGrpSpPr>
                <p:nvPr/>
              </p:nvGrpSpPr>
              <p:grpSpPr bwMode="auto">
                <a:xfrm rot="2233139">
                  <a:off x="1526" y="1495"/>
                  <a:ext cx="500" cy="226"/>
                  <a:chOff x="500" y="1699"/>
                  <a:chExt cx="660" cy="284"/>
                </a:xfrm>
              </p:grpSpPr>
              <p:sp>
                <p:nvSpPr>
                  <p:cNvPr id="57382" name="Freeform 681"/>
                  <p:cNvSpPr>
                    <a:spLocks/>
                  </p:cNvSpPr>
                  <p:nvPr/>
                </p:nvSpPr>
                <p:spPr bwMode="auto">
                  <a:xfrm>
                    <a:off x="500" y="1881"/>
                    <a:ext cx="408" cy="102"/>
                  </a:xfrm>
                  <a:custGeom>
                    <a:avLst/>
                    <a:gdLst>
                      <a:gd name="T0" fmla="*/ 0 w 408"/>
                      <a:gd name="T1" fmla="*/ 99 h 102"/>
                      <a:gd name="T2" fmla="*/ 44 w 408"/>
                      <a:gd name="T3" fmla="*/ 27 h 102"/>
                      <a:gd name="T4" fmla="*/ 118 w 408"/>
                      <a:gd name="T5" fmla="*/ 3 h 102"/>
                      <a:gd name="T6" fmla="*/ 192 w 408"/>
                      <a:gd name="T7" fmla="*/ 15 h 102"/>
                      <a:gd name="T8" fmla="*/ 280 w 408"/>
                      <a:gd name="T9" fmla="*/ 91 h 102"/>
                      <a:gd name="T10" fmla="*/ 360 w 408"/>
                      <a:gd name="T11" fmla="*/ 79 h 102"/>
                      <a:gd name="T12" fmla="*/ 408 w 408"/>
                      <a:gd name="T13" fmla="*/ 10 h 10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08"/>
                      <a:gd name="T22" fmla="*/ 0 h 102"/>
                      <a:gd name="T23" fmla="*/ 408 w 408"/>
                      <a:gd name="T24" fmla="*/ 102 h 102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08" h="102">
                        <a:moveTo>
                          <a:pt x="0" y="99"/>
                        </a:moveTo>
                        <a:cubicBezTo>
                          <a:pt x="7" y="87"/>
                          <a:pt x="24" y="43"/>
                          <a:pt x="44" y="27"/>
                        </a:cubicBezTo>
                        <a:cubicBezTo>
                          <a:pt x="64" y="11"/>
                          <a:pt x="93" y="5"/>
                          <a:pt x="118" y="3"/>
                        </a:cubicBezTo>
                        <a:cubicBezTo>
                          <a:pt x="143" y="1"/>
                          <a:pt x="165" y="0"/>
                          <a:pt x="192" y="15"/>
                        </a:cubicBezTo>
                        <a:cubicBezTo>
                          <a:pt x="219" y="30"/>
                          <a:pt x="252" y="80"/>
                          <a:pt x="280" y="91"/>
                        </a:cubicBezTo>
                        <a:cubicBezTo>
                          <a:pt x="308" y="102"/>
                          <a:pt x="339" y="92"/>
                          <a:pt x="360" y="79"/>
                        </a:cubicBezTo>
                        <a:cubicBezTo>
                          <a:pt x="381" y="66"/>
                          <a:pt x="398" y="25"/>
                          <a:pt x="408" y="10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7383" name="Freeform 682"/>
                  <p:cNvSpPr>
                    <a:spLocks/>
                  </p:cNvSpPr>
                  <p:nvPr/>
                </p:nvSpPr>
                <p:spPr bwMode="auto">
                  <a:xfrm>
                    <a:off x="636" y="1779"/>
                    <a:ext cx="400" cy="126"/>
                  </a:xfrm>
                  <a:custGeom>
                    <a:avLst/>
                    <a:gdLst>
                      <a:gd name="T0" fmla="*/ 0 w 400"/>
                      <a:gd name="T1" fmla="*/ 97 h 126"/>
                      <a:gd name="T2" fmla="*/ 48 w 400"/>
                      <a:gd name="T3" fmla="*/ 25 h 126"/>
                      <a:gd name="T4" fmla="*/ 134 w 400"/>
                      <a:gd name="T5" fmla="*/ 0 h 126"/>
                      <a:gd name="T6" fmla="*/ 205 w 400"/>
                      <a:gd name="T7" fmla="*/ 23 h 126"/>
                      <a:gd name="T8" fmla="*/ 281 w 400"/>
                      <a:gd name="T9" fmla="*/ 112 h 126"/>
                      <a:gd name="T10" fmla="*/ 364 w 400"/>
                      <a:gd name="T11" fmla="*/ 105 h 126"/>
                      <a:gd name="T12" fmla="*/ 400 w 400"/>
                      <a:gd name="T13" fmla="*/ 37 h 12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00"/>
                      <a:gd name="T22" fmla="*/ 0 h 126"/>
                      <a:gd name="T23" fmla="*/ 400 w 400"/>
                      <a:gd name="T24" fmla="*/ 126 h 12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00" h="126">
                        <a:moveTo>
                          <a:pt x="0" y="97"/>
                        </a:moveTo>
                        <a:cubicBezTo>
                          <a:pt x="8" y="85"/>
                          <a:pt x="26" y="41"/>
                          <a:pt x="48" y="25"/>
                        </a:cubicBezTo>
                        <a:cubicBezTo>
                          <a:pt x="70" y="9"/>
                          <a:pt x="108" y="0"/>
                          <a:pt x="134" y="0"/>
                        </a:cubicBezTo>
                        <a:cubicBezTo>
                          <a:pt x="160" y="0"/>
                          <a:pt x="181" y="4"/>
                          <a:pt x="205" y="23"/>
                        </a:cubicBezTo>
                        <a:cubicBezTo>
                          <a:pt x="230" y="42"/>
                          <a:pt x="255" y="98"/>
                          <a:pt x="281" y="112"/>
                        </a:cubicBezTo>
                        <a:cubicBezTo>
                          <a:pt x="307" y="126"/>
                          <a:pt x="344" y="117"/>
                          <a:pt x="364" y="105"/>
                        </a:cubicBezTo>
                        <a:cubicBezTo>
                          <a:pt x="384" y="93"/>
                          <a:pt x="393" y="51"/>
                          <a:pt x="400" y="37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7384" name="Freeform 683"/>
                  <p:cNvSpPr>
                    <a:spLocks/>
                  </p:cNvSpPr>
                  <p:nvPr/>
                </p:nvSpPr>
                <p:spPr bwMode="auto">
                  <a:xfrm rot="434215">
                    <a:off x="760" y="1699"/>
                    <a:ext cx="400" cy="126"/>
                  </a:xfrm>
                  <a:custGeom>
                    <a:avLst/>
                    <a:gdLst>
                      <a:gd name="T0" fmla="*/ 0 w 400"/>
                      <a:gd name="T1" fmla="*/ 97 h 126"/>
                      <a:gd name="T2" fmla="*/ 48 w 400"/>
                      <a:gd name="T3" fmla="*/ 25 h 126"/>
                      <a:gd name="T4" fmla="*/ 134 w 400"/>
                      <a:gd name="T5" fmla="*/ 0 h 126"/>
                      <a:gd name="T6" fmla="*/ 205 w 400"/>
                      <a:gd name="T7" fmla="*/ 23 h 126"/>
                      <a:gd name="T8" fmla="*/ 281 w 400"/>
                      <a:gd name="T9" fmla="*/ 112 h 126"/>
                      <a:gd name="T10" fmla="*/ 364 w 400"/>
                      <a:gd name="T11" fmla="*/ 105 h 126"/>
                      <a:gd name="T12" fmla="*/ 400 w 400"/>
                      <a:gd name="T13" fmla="*/ 37 h 12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00"/>
                      <a:gd name="T22" fmla="*/ 0 h 126"/>
                      <a:gd name="T23" fmla="*/ 400 w 400"/>
                      <a:gd name="T24" fmla="*/ 126 h 12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00" h="126">
                        <a:moveTo>
                          <a:pt x="0" y="97"/>
                        </a:moveTo>
                        <a:cubicBezTo>
                          <a:pt x="8" y="85"/>
                          <a:pt x="26" y="41"/>
                          <a:pt x="48" y="25"/>
                        </a:cubicBezTo>
                        <a:cubicBezTo>
                          <a:pt x="70" y="9"/>
                          <a:pt x="108" y="0"/>
                          <a:pt x="134" y="0"/>
                        </a:cubicBezTo>
                        <a:cubicBezTo>
                          <a:pt x="160" y="0"/>
                          <a:pt x="181" y="4"/>
                          <a:pt x="205" y="23"/>
                        </a:cubicBezTo>
                        <a:cubicBezTo>
                          <a:pt x="230" y="42"/>
                          <a:pt x="255" y="98"/>
                          <a:pt x="281" y="112"/>
                        </a:cubicBezTo>
                        <a:cubicBezTo>
                          <a:pt x="307" y="126"/>
                          <a:pt x="344" y="117"/>
                          <a:pt x="364" y="105"/>
                        </a:cubicBezTo>
                        <a:cubicBezTo>
                          <a:pt x="384" y="93"/>
                          <a:pt x="393" y="51"/>
                          <a:pt x="400" y="37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7371" name="Group 684"/>
                <p:cNvGrpSpPr>
                  <a:grpSpLocks/>
                </p:cNvGrpSpPr>
                <p:nvPr/>
              </p:nvGrpSpPr>
              <p:grpSpPr bwMode="auto">
                <a:xfrm rot="3226440">
                  <a:off x="1877" y="1566"/>
                  <a:ext cx="500" cy="226"/>
                  <a:chOff x="500" y="1699"/>
                  <a:chExt cx="660" cy="284"/>
                </a:xfrm>
              </p:grpSpPr>
              <p:sp>
                <p:nvSpPr>
                  <p:cNvPr id="57379" name="Freeform 685"/>
                  <p:cNvSpPr>
                    <a:spLocks/>
                  </p:cNvSpPr>
                  <p:nvPr/>
                </p:nvSpPr>
                <p:spPr bwMode="auto">
                  <a:xfrm>
                    <a:off x="500" y="1881"/>
                    <a:ext cx="408" cy="102"/>
                  </a:xfrm>
                  <a:custGeom>
                    <a:avLst/>
                    <a:gdLst>
                      <a:gd name="T0" fmla="*/ 0 w 408"/>
                      <a:gd name="T1" fmla="*/ 99 h 102"/>
                      <a:gd name="T2" fmla="*/ 44 w 408"/>
                      <a:gd name="T3" fmla="*/ 27 h 102"/>
                      <a:gd name="T4" fmla="*/ 118 w 408"/>
                      <a:gd name="T5" fmla="*/ 3 h 102"/>
                      <a:gd name="T6" fmla="*/ 192 w 408"/>
                      <a:gd name="T7" fmla="*/ 15 h 102"/>
                      <a:gd name="T8" fmla="*/ 280 w 408"/>
                      <a:gd name="T9" fmla="*/ 91 h 102"/>
                      <a:gd name="T10" fmla="*/ 360 w 408"/>
                      <a:gd name="T11" fmla="*/ 79 h 102"/>
                      <a:gd name="T12" fmla="*/ 408 w 408"/>
                      <a:gd name="T13" fmla="*/ 10 h 10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08"/>
                      <a:gd name="T22" fmla="*/ 0 h 102"/>
                      <a:gd name="T23" fmla="*/ 408 w 408"/>
                      <a:gd name="T24" fmla="*/ 102 h 102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08" h="102">
                        <a:moveTo>
                          <a:pt x="0" y="99"/>
                        </a:moveTo>
                        <a:cubicBezTo>
                          <a:pt x="7" y="87"/>
                          <a:pt x="24" y="43"/>
                          <a:pt x="44" y="27"/>
                        </a:cubicBezTo>
                        <a:cubicBezTo>
                          <a:pt x="64" y="11"/>
                          <a:pt x="93" y="5"/>
                          <a:pt x="118" y="3"/>
                        </a:cubicBezTo>
                        <a:cubicBezTo>
                          <a:pt x="143" y="1"/>
                          <a:pt x="165" y="0"/>
                          <a:pt x="192" y="15"/>
                        </a:cubicBezTo>
                        <a:cubicBezTo>
                          <a:pt x="219" y="30"/>
                          <a:pt x="252" y="80"/>
                          <a:pt x="280" y="91"/>
                        </a:cubicBezTo>
                        <a:cubicBezTo>
                          <a:pt x="308" y="102"/>
                          <a:pt x="339" y="92"/>
                          <a:pt x="360" y="79"/>
                        </a:cubicBezTo>
                        <a:cubicBezTo>
                          <a:pt x="381" y="66"/>
                          <a:pt x="398" y="25"/>
                          <a:pt x="408" y="10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7380" name="Freeform 686"/>
                  <p:cNvSpPr>
                    <a:spLocks/>
                  </p:cNvSpPr>
                  <p:nvPr/>
                </p:nvSpPr>
                <p:spPr bwMode="auto">
                  <a:xfrm>
                    <a:off x="636" y="1779"/>
                    <a:ext cx="400" cy="126"/>
                  </a:xfrm>
                  <a:custGeom>
                    <a:avLst/>
                    <a:gdLst>
                      <a:gd name="T0" fmla="*/ 0 w 400"/>
                      <a:gd name="T1" fmla="*/ 97 h 126"/>
                      <a:gd name="T2" fmla="*/ 48 w 400"/>
                      <a:gd name="T3" fmla="*/ 25 h 126"/>
                      <a:gd name="T4" fmla="*/ 134 w 400"/>
                      <a:gd name="T5" fmla="*/ 0 h 126"/>
                      <a:gd name="T6" fmla="*/ 205 w 400"/>
                      <a:gd name="T7" fmla="*/ 23 h 126"/>
                      <a:gd name="T8" fmla="*/ 281 w 400"/>
                      <a:gd name="T9" fmla="*/ 112 h 126"/>
                      <a:gd name="T10" fmla="*/ 364 w 400"/>
                      <a:gd name="T11" fmla="*/ 105 h 126"/>
                      <a:gd name="T12" fmla="*/ 400 w 400"/>
                      <a:gd name="T13" fmla="*/ 37 h 12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00"/>
                      <a:gd name="T22" fmla="*/ 0 h 126"/>
                      <a:gd name="T23" fmla="*/ 400 w 400"/>
                      <a:gd name="T24" fmla="*/ 126 h 12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00" h="126">
                        <a:moveTo>
                          <a:pt x="0" y="97"/>
                        </a:moveTo>
                        <a:cubicBezTo>
                          <a:pt x="8" y="85"/>
                          <a:pt x="26" y="41"/>
                          <a:pt x="48" y="25"/>
                        </a:cubicBezTo>
                        <a:cubicBezTo>
                          <a:pt x="70" y="9"/>
                          <a:pt x="108" y="0"/>
                          <a:pt x="134" y="0"/>
                        </a:cubicBezTo>
                        <a:cubicBezTo>
                          <a:pt x="160" y="0"/>
                          <a:pt x="181" y="4"/>
                          <a:pt x="205" y="23"/>
                        </a:cubicBezTo>
                        <a:cubicBezTo>
                          <a:pt x="230" y="42"/>
                          <a:pt x="255" y="98"/>
                          <a:pt x="281" y="112"/>
                        </a:cubicBezTo>
                        <a:cubicBezTo>
                          <a:pt x="307" y="126"/>
                          <a:pt x="344" y="117"/>
                          <a:pt x="364" y="105"/>
                        </a:cubicBezTo>
                        <a:cubicBezTo>
                          <a:pt x="384" y="93"/>
                          <a:pt x="393" y="51"/>
                          <a:pt x="400" y="37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7381" name="Freeform 687"/>
                  <p:cNvSpPr>
                    <a:spLocks/>
                  </p:cNvSpPr>
                  <p:nvPr/>
                </p:nvSpPr>
                <p:spPr bwMode="auto">
                  <a:xfrm rot="434215">
                    <a:off x="760" y="1699"/>
                    <a:ext cx="400" cy="126"/>
                  </a:xfrm>
                  <a:custGeom>
                    <a:avLst/>
                    <a:gdLst>
                      <a:gd name="T0" fmla="*/ 0 w 400"/>
                      <a:gd name="T1" fmla="*/ 97 h 126"/>
                      <a:gd name="T2" fmla="*/ 48 w 400"/>
                      <a:gd name="T3" fmla="*/ 25 h 126"/>
                      <a:gd name="T4" fmla="*/ 134 w 400"/>
                      <a:gd name="T5" fmla="*/ 0 h 126"/>
                      <a:gd name="T6" fmla="*/ 205 w 400"/>
                      <a:gd name="T7" fmla="*/ 23 h 126"/>
                      <a:gd name="T8" fmla="*/ 281 w 400"/>
                      <a:gd name="T9" fmla="*/ 112 h 126"/>
                      <a:gd name="T10" fmla="*/ 364 w 400"/>
                      <a:gd name="T11" fmla="*/ 105 h 126"/>
                      <a:gd name="T12" fmla="*/ 400 w 400"/>
                      <a:gd name="T13" fmla="*/ 37 h 12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00"/>
                      <a:gd name="T22" fmla="*/ 0 h 126"/>
                      <a:gd name="T23" fmla="*/ 400 w 400"/>
                      <a:gd name="T24" fmla="*/ 126 h 12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00" h="126">
                        <a:moveTo>
                          <a:pt x="0" y="97"/>
                        </a:moveTo>
                        <a:cubicBezTo>
                          <a:pt x="8" y="85"/>
                          <a:pt x="26" y="41"/>
                          <a:pt x="48" y="25"/>
                        </a:cubicBezTo>
                        <a:cubicBezTo>
                          <a:pt x="70" y="9"/>
                          <a:pt x="108" y="0"/>
                          <a:pt x="134" y="0"/>
                        </a:cubicBezTo>
                        <a:cubicBezTo>
                          <a:pt x="160" y="0"/>
                          <a:pt x="181" y="4"/>
                          <a:pt x="205" y="23"/>
                        </a:cubicBezTo>
                        <a:cubicBezTo>
                          <a:pt x="230" y="42"/>
                          <a:pt x="255" y="98"/>
                          <a:pt x="281" y="112"/>
                        </a:cubicBezTo>
                        <a:cubicBezTo>
                          <a:pt x="307" y="126"/>
                          <a:pt x="344" y="117"/>
                          <a:pt x="364" y="105"/>
                        </a:cubicBezTo>
                        <a:cubicBezTo>
                          <a:pt x="384" y="93"/>
                          <a:pt x="393" y="51"/>
                          <a:pt x="400" y="37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7372" name="Group 688"/>
                <p:cNvGrpSpPr>
                  <a:grpSpLocks/>
                </p:cNvGrpSpPr>
                <p:nvPr/>
              </p:nvGrpSpPr>
              <p:grpSpPr bwMode="auto">
                <a:xfrm rot="4068615">
                  <a:off x="2202" y="1728"/>
                  <a:ext cx="500" cy="226"/>
                  <a:chOff x="500" y="1699"/>
                  <a:chExt cx="660" cy="284"/>
                </a:xfrm>
              </p:grpSpPr>
              <p:sp>
                <p:nvSpPr>
                  <p:cNvPr id="57376" name="Freeform 689"/>
                  <p:cNvSpPr>
                    <a:spLocks/>
                  </p:cNvSpPr>
                  <p:nvPr/>
                </p:nvSpPr>
                <p:spPr bwMode="auto">
                  <a:xfrm>
                    <a:off x="500" y="1881"/>
                    <a:ext cx="408" cy="102"/>
                  </a:xfrm>
                  <a:custGeom>
                    <a:avLst/>
                    <a:gdLst>
                      <a:gd name="T0" fmla="*/ 0 w 408"/>
                      <a:gd name="T1" fmla="*/ 99 h 102"/>
                      <a:gd name="T2" fmla="*/ 44 w 408"/>
                      <a:gd name="T3" fmla="*/ 27 h 102"/>
                      <a:gd name="T4" fmla="*/ 118 w 408"/>
                      <a:gd name="T5" fmla="*/ 3 h 102"/>
                      <a:gd name="T6" fmla="*/ 192 w 408"/>
                      <a:gd name="T7" fmla="*/ 15 h 102"/>
                      <a:gd name="T8" fmla="*/ 280 w 408"/>
                      <a:gd name="T9" fmla="*/ 91 h 102"/>
                      <a:gd name="T10" fmla="*/ 360 w 408"/>
                      <a:gd name="T11" fmla="*/ 79 h 102"/>
                      <a:gd name="T12" fmla="*/ 408 w 408"/>
                      <a:gd name="T13" fmla="*/ 10 h 10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08"/>
                      <a:gd name="T22" fmla="*/ 0 h 102"/>
                      <a:gd name="T23" fmla="*/ 408 w 408"/>
                      <a:gd name="T24" fmla="*/ 102 h 102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08" h="102">
                        <a:moveTo>
                          <a:pt x="0" y="99"/>
                        </a:moveTo>
                        <a:cubicBezTo>
                          <a:pt x="7" y="87"/>
                          <a:pt x="24" y="43"/>
                          <a:pt x="44" y="27"/>
                        </a:cubicBezTo>
                        <a:cubicBezTo>
                          <a:pt x="64" y="11"/>
                          <a:pt x="93" y="5"/>
                          <a:pt x="118" y="3"/>
                        </a:cubicBezTo>
                        <a:cubicBezTo>
                          <a:pt x="143" y="1"/>
                          <a:pt x="165" y="0"/>
                          <a:pt x="192" y="15"/>
                        </a:cubicBezTo>
                        <a:cubicBezTo>
                          <a:pt x="219" y="30"/>
                          <a:pt x="252" y="80"/>
                          <a:pt x="280" y="91"/>
                        </a:cubicBezTo>
                        <a:cubicBezTo>
                          <a:pt x="308" y="102"/>
                          <a:pt x="339" y="92"/>
                          <a:pt x="360" y="79"/>
                        </a:cubicBezTo>
                        <a:cubicBezTo>
                          <a:pt x="381" y="66"/>
                          <a:pt x="398" y="25"/>
                          <a:pt x="408" y="10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7377" name="Freeform 690"/>
                  <p:cNvSpPr>
                    <a:spLocks/>
                  </p:cNvSpPr>
                  <p:nvPr/>
                </p:nvSpPr>
                <p:spPr bwMode="auto">
                  <a:xfrm>
                    <a:off x="636" y="1779"/>
                    <a:ext cx="400" cy="126"/>
                  </a:xfrm>
                  <a:custGeom>
                    <a:avLst/>
                    <a:gdLst>
                      <a:gd name="T0" fmla="*/ 0 w 400"/>
                      <a:gd name="T1" fmla="*/ 97 h 126"/>
                      <a:gd name="T2" fmla="*/ 48 w 400"/>
                      <a:gd name="T3" fmla="*/ 25 h 126"/>
                      <a:gd name="T4" fmla="*/ 134 w 400"/>
                      <a:gd name="T5" fmla="*/ 0 h 126"/>
                      <a:gd name="T6" fmla="*/ 205 w 400"/>
                      <a:gd name="T7" fmla="*/ 23 h 126"/>
                      <a:gd name="T8" fmla="*/ 281 w 400"/>
                      <a:gd name="T9" fmla="*/ 112 h 126"/>
                      <a:gd name="T10" fmla="*/ 364 w 400"/>
                      <a:gd name="T11" fmla="*/ 105 h 126"/>
                      <a:gd name="T12" fmla="*/ 400 w 400"/>
                      <a:gd name="T13" fmla="*/ 37 h 12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00"/>
                      <a:gd name="T22" fmla="*/ 0 h 126"/>
                      <a:gd name="T23" fmla="*/ 400 w 400"/>
                      <a:gd name="T24" fmla="*/ 126 h 12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00" h="126">
                        <a:moveTo>
                          <a:pt x="0" y="97"/>
                        </a:moveTo>
                        <a:cubicBezTo>
                          <a:pt x="8" y="85"/>
                          <a:pt x="26" y="41"/>
                          <a:pt x="48" y="25"/>
                        </a:cubicBezTo>
                        <a:cubicBezTo>
                          <a:pt x="70" y="9"/>
                          <a:pt x="108" y="0"/>
                          <a:pt x="134" y="0"/>
                        </a:cubicBezTo>
                        <a:cubicBezTo>
                          <a:pt x="160" y="0"/>
                          <a:pt x="181" y="4"/>
                          <a:pt x="205" y="23"/>
                        </a:cubicBezTo>
                        <a:cubicBezTo>
                          <a:pt x="230" y="42"/>
                          <a:pt x="255" y="98"/>
                          <a:pt x="281" y="112"/>
                        </a:cubicBezTo>
                        <a:cubicBezTo>
                          <a:pt x="307" y="126"/>
                          <a:pt x="344" y="117"/>
                          <a:pt x="364" y="105"/>
                        </a:cubicBezTo>
                        <a:cubicBezTo>
                          <a:pt x="384" y="93"/>
                          <a:pt x="393" y="51"/>
                          <a:pt x="400" y="37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7378" name="Freeform 691"/>
                  <p:cNvSpPr>
                    <a:spLocks/>
                  </p:cNvSpPr>
                  <p:nvPr/>
                </p:nvSpPr>
                <p:spPr bwMode="auto">
                  <a:xfrm rot="434215">
                    <a:off x="760" y="1699"/>
                    <a:ext cx="400" cy="126"/>
                  </a:xfrm>
                  <a:custGeom>
                    <a:avLst/>
                    <a:gdLst>
                      <a:gd name="T0" fmla="*/ 0 w 400"/>
                      <a:gd name="T1" fmla="*/ 97 h 126"/>
                      <a:gd name="T2" fmla="*/ 48 w 400"/>
                      <a:gd name="T3" fmla="*/ 25 h 126"/>
                      <a:gd name="T4" fmla="*/ 134 w 400"/>
                      <a:gd name="T5" fmla="*/ 0 h 126"/>
                      <a:gd name="T6" fmla="*/ 205 w 400"/>
                      <a:gd name="T7" fmla="*/ 23 h 126"/>
                      <a:gd name="T8" fmla="*/ 281 w 400"/>
                      <a:gd name="T9" fmla="*/ 112 h 126"/>
                      <a:gd name="T10" fmla="*/ 364 w 400"/>
                      <a:gd name="T11" fmla="*/ 105 h 126"/>
                      <a:gd name="T12" fmla="*/ 400 w 400"/>
                      <a:gd name="T13" fmla="*/ 37 h 12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00"/>
                      <a:gd name="T22" fmla="*/ 0 h 126"/>
                      <a:gd name="T23" fmla="*/ 400 w 400"/>
                      <a:gd name="T24" fmla="*/ 126 h 12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00" h="126">
                        <a:moveTo>
                          <a:pt x="0" y="97"/>
                        </a:moveTo>
                        <a:cubicBezTo>
                          <a:pt x="8" y="85"/>
                          <a:pt x="26" y="41"/>
                          <a:pt x="48" y="25"/>
                        </a:cubicBezTo>
                        <a:cubicBezTo>
                          <a:pt x="70" y="9"/>
                          <a:pt x="108" y="0"/>
                          <a:pt x="134" y="0"/>
                        </a:cubicBezTo>
                        <a:cubicBezTo>
                          <a:pt x="160" y="0"/>
                          <a:pt x="181" y="4"/>
                          <a:pt x="205" y="23"/>
                        </a:cubicBezTo>
                        <a:cubicBezTo>
                          <a:pt x="230" y="42"/>
                          <a:pt x="255" y="98"/>
                          <a:pt x="281" y="112"/>
                        </a:cubicBezTo>
                        <a:cubicBezTo>
                          <a:pt x="307" y="126"/>
                          <a:pt x="344" y="117"/>
                          <a:pt x="364" y="105"/>
                        </a:cubicBezTo>
                        <a:cubicBezTo>
                          <a:pt x="384" y="93"/>
                          <a:pt x="393" y="51"/>
                          <a:pt x="400" y="37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sp>
              <p:nvSpPr>
                <p:cNvPr id="57373" name="Freeform 692"/>
                <p:cNvSpPr>
                  <a:spLocks/>
                </p:cNvSpPr>
                <p:nvPr/>
              </p:nvSpPr>
              <p:spPr bwMode="auto">
                <a:xfrm rot="5135648">
                  <a:off x="2576" y="2029"/>
                  <a:ext cx="303" cy="100"/>
                </a:xfrm>
                <a:custGeom>
                  <a:avLst/>
                  <a:gdLst>
                    <a:gd name="T0" fmla="*/ 0 w 400"/>
                    <a:gd name="T1" fmla="*/ 77 h 126"/>
                    <a:gd name="T2" fmla="*/ 36 w 400"/>
                    <a:gd name="T3" fmla="*/ 20 h 126"/>
                    <a:gd name="T4" fmla="*/ 102 w 400"/>
                    <a:gd name="T5" fmla="*/ 0 h 126"/>
                    <a:gd name="T6" fmla="*/ 155 w 400"/>
                    <a:gd name="T7" fmla="*/ 18 h 126"/>
                    <a:gd name="T8" fmla="*/ 213 w 400"/>
                    <a:gd name="T9" fmla="*/ 89 h 126"/>
                    <a:gd name="T10" fmla="*/ 276 w 400"/>
                    <a:gd name="T11" fmla="*/ 83 h 126"/>
                    <a:gd name="T12" fmla="*/ 303 w 400"/>
                    <a:gd name="T13" fmla="*/ 29 h 1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00"/>
                    <a:gd name="T22" fmla="*/ 0 h 126"/>
                    <a:gd name="T23" fmla="*/ 400 w 400"/>
                    <a:gd name="T24" fmla="*/ 126 h 12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00" h="126">
                      <a:moveTo>
                        <a:pt x="0" y="97"/>
                      </a:moveTo>
                      <a:cubicBezTo>
                        <a:pt x="8" y="85"/>
                        <a:pt x="26" y="41"/>
                        <a:pt x="48" y="25"/>
                      </a:cubicBezTo>
                      <a:cubicBezTo>
                        <a:pt x="70" y="9"/>
                        <a:pt x="108" y="0"/>
                        <a:pt x="134" y="0"/>
                      </a:cubicBezTo>
                      <a:cubicBezTo>
                        <a:pt x="160" y="0"/>
                        <a:pt x="181" y="4"/>
                        <a:pt x="205" y="23"/>
                      </a:cubicBezTo>
                      <a:cubicBezTo>
                        <a:pt x="230" y="42"/>
                        <a:pt x="255" y="98"/>
                        <a:pt x="281" y="112"/>
                      </a:cubicBezTo>
                      <a:cubicBezTo>
                        <a:pt x="307" y="126"/>
                        <a:pt x="344" y="117"/>
                        <a:pt x="364" y="105"/>
                      </a:cubicBezTo>
                      <a:cubicBezTo>
                        <a:pt x="384" y="93"/>
                        <a:pt x="393" y="51"/>
                        <a:pt x="400" y="37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C6600"/>
                    </a:gs>
                    <a:gs pos="50000">
                      <a:srgbClr val="996633"/>
                    </a:gs>
                    <a:gs pos="100000">
                      <a:srgbClr val="CC6600"/>
                    </a:gs>
                  </a:gsLst>
                  <a:lin ang="189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onstantia" pitchFamily="18" charset="0"/>
                  </a:endParaRPr>
                </a:p>
              </p:txBody>
            </p:sp>
            <p:sp>
              <p:nvSpPr>
                <p:cNvPr id="57374" name="Freeform 693"/>
                <p:cNvSpPr>
                  <a:spLocks/>
                </p:cNvSpPr>
                <p:nvPr/>
              </p:nvSpPr>
              <p:spPr bwMode="auto">
                <a:xfrm>
                  <a:off x="2706" y="2014"/>
                  <a:ext cx="145" cy="221"/>
                </a:xfrm>
                <a:custGeom>
                  <a:avLst/>
                  <a:gdLst>
                    <a:gd name="T0" fmla="*/ 72 w 145"/>
                    <a:gd name="T1" fmla="*/ 0 h 221"/>
                    <a:gd name="T2" fmla="*/ 127 w 145"/>
                    <a:gd name="T3" fmla="*/ 39 h 221"/>
                    <a:gd name="T4" fmla="*/ 144 w 145"/>
                    <a:gd name="T5" fmla="*/ 106 h 221"/>
                    <a:gd name="T6" fmla="*/ 123 w 145"/>
                    <a:gd name="T7" fmla="*/ 158 h 221"/>
                    <a:gd name="T8" fmla="*/ 50 w 145"/>
                    <a:gd name="T9" fmla="*/ 212 h 221"/>
                    <a:gd name="T10" fmla="*/ 6 w 145"/>
                    <a:gd name="T11" fmla="*/ 214 h 221"/>
                    <a:gd name="T12" fmla="*/ 14 w 145"/>
                    <a:gd name="T13" fmla="*/ 218 h 2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45"/>
                    <a:gd name="T22" fmla="*/ 0 h 221"/>
                    <a:gd name="T23" fmla="*/ 145 w 145"/>
                    <a:gd name="T24" fmla="*/ 221 h 22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45" h="221">
                      <a:moveTo>
                        <a:pt x="72" y="0"/>
                      </a:moveTo>
                      <a:cubicBezTo>
                        <a:pt x="82" y="7"/>
                        <a:pt x="115" y="23"/>
                        <a:pt x="127" y="39"/>
                      </a:cubicBezTo>
                      <a:cubicBezTo>
                        <a:pt x="139" y="57"/>
                        <a:pt x="145" y="86"/>
                        <a:pt x="144" y="106"/>
                      </a:cubicBezTo>
                      <a:cubicBezTo>
                        <a:pt x="143" y="125"/>
                        <a:pt x="139" y="141"/>
                        <a:pt x="123" y="158"/>
                      </a:cubicBezTo>
                      <a:cubicBezTo>
                        <a:pt x="107" y="176"/>
                        <a:pt x="69" y="203"/>
                        <a:pt x="50" y="212"/>
                      </a:cubicBezTo>
                      <a:cubicBezTo>
                        <a:pt x="31" y="221"/>
                        <a:pt x="12" y="213"/>
                        <a:pt x="6" y="214"/>
                      </a:cubicBezTo>
                      <a:cubicBezTo>
                        <a:pt x="0" y="215"/>
                        <a:pt x="12" y="217"/>
                        <a:pt x="14" y="21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C6600"/>
                    </a:gs>
                    <a:gs pos="50000">
                      <a:srgbClr val="996633"/>
                    </a:gs>
                    <a:gs pos="100000">
                      <a:srgbClr val="CC6600"/>
                    </a:gs>
                  </a:gsLst>
                  <a:lin ang="189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onstantia" pitchFamily="18" charset="0"/>
                  </a:endParaRPr>
                </a:p>
              </p:txBody>
            </p:sp>
            <p:sp>
              <p:nvSpPr>
                <p:cNvPr id="57375" name="Freeform 694"/>
                <p:cNvSpPr>
                  <a:spLocks/>
                </p:cNvSpPr>
                <p:nvPr/>
              </p:nvSpPr>
              <p:spPr bwMode="auto">
                <a:xfrm>
                  <a:off x="503" y="2112"/>
                  <a:ext cx="228" cy="142"/>
                </a:xfrm>
                <a:custGeom>
                  <a:avLst/>
                  <a:gdLst>
                    <a:gd name="T0" fmla="*/ 145 w 228"/>
                    <a:gd name="T1" fmla="*/ 96 h 142"/>
                    <a:gd name="T2" fmla="*/ 25 w 228"/>
                    <a:gd name="T3" fmla="*/ 136 h 142"/>
                    <a:gd name="T4" fmla="*/ 7 w 228"/>
                    <a:gd name="T5" fmla="*/ 61 h 142"/>
                    <a:gd name="T6" fmla="*/ 66 w 228"/>
                    <a:gd name="T7" fmla="*/ 53 h 142"/>
                    <a:gd name="T8" fmla="*/ 150 w 228"/>
                    <a:gd name="T9" fmla="*/ 88 h 142"/>
                    <a:gd name="T10" fmla="*/ 207 w 228"/>
                    <a:gd name="T11" fmla="*/ 60 h 142"/>
                    <a:gd name="T12" fmla="*/ 228 w 228"/>
                    <a:gd name="T13" fmla="*/ 0 h 14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28"/>
                    <a:gd name="T22" fmla="*/ 0 h 142"/>
                    <a:gd name="T23" fmla="*/ 228 w 228"/>
                    <a:gd name="T24" fmla="*/ 142 h 14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28" h="142">
                      <a:moveTo>
                        <a:pt x="145" y="96"/>
                      </a:moveTo>
                      <a:cubicBezTo>
                        <a:pt x="126" y="103"/>
                        <a:pt x="48" y="142"/>
                        <a:pt x="25" y="136"/>
                      </a:cubicBezTo>
                      <a:cubicBezTo>
                        <a:pt x="2" y="130"/>
                        <a:pt x="0" y="75"/>
                        <a:pt x="7" y="61"/>
                      </a:cubicBezTo>
                      <a:cubicBezTo>
                        <a:pt x="14" y="47"/>
                        <a:pt x="42" y="48"/>
                        <a:pt x="66" y="53"/>
                      </a:cubicBezTo>
                      <a:cubicBezTo>
                        <a:pt x="89" y="58"/>
                        <a:pt x="126" y="85"/>
                        <a:pt x="150" y="88"/>
                      </a:cubicBezTo>
                      <a:cubicBezTo>
                        <a:pt x="173" y="89"/>
                        <a:pt x="194" y="74"/>
                        <a:pt x="207" y="60"/>
                      </a:cubicBezTo>
                      <a:cubicBezTo>
                        <a:pt x="221" y="46"/>
                        <a:pt x="224" y="12"/>
                        <a:pt x="228" y="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C6600"/>
                    </a:gs>
                    <a:gs pos="50000">
                      <a:srgbClr val="996633"/>
                    </a:gs>
                    <a:gs pos="100000">
                      <a:srgbClr val="CC6600"/>
                    </a:gs>
                  </a:gsLst>
                  <a:lin ang="189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onstantia" pitchFamily="18" charset="0"/>
                  </a:endParaRPr>
                </a:p>
              </p:txBody>
            </p:sp>
          </p:grpSp>
        </p:grpSp>
      </p:grpSp>
      <p:pic>
        <p:nvPicPr>
          <p:cNvPr id="57349" name="Picture 10" descr="Food00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3125" y="2357438"/>
            <a:ext cx="620713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0" name="Picture 10" descr="Food00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43313" y="2571750"/>
            <a:ext cx="620712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1" name="Picture 10" descr="Food00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14688" y="2500313"/>
            <a:ext cx="620712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2" name="Picture 10" descr="Food00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57438" y="2571750"/>
            <a:ext cx="620712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3" name="Picture 10" descr="Food00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500" y="2643188"/>
            <a:ext cx="620713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4" name="Picture 10" descr="Food00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14625" y="2071688"/>
            <a:ext cx="620713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5" name="Picture 10" descr="Food00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43500" y="3214688"/>
            <a:ext cx="620713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5" name="Picture 10" descr="Food00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29250" y="2928938"/>
            <a:ext cx="620713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" name="Picture 10" descr="Food00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5000" y="3286125"/>
            <a:ext cx="620713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8" name="Picture 10" descr="Food00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29188" y="3357563"/>
            <a:ext cx="620712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9" name="Picture 11" descr="46# бегущий мышонок&#10;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57813" y="200025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Управляющая кнопка: далее 1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223963" y="6073775"/>
            <a:ext cx="400050" cy="784225"/>
          </a:xfrm>
          <a:prstGeom prst="actionButtonForwardNext">
            <a:avLst/>
          </a:prstGeom>
          <a:solidFill>
            <a:srgbClr val="FF37CB">
              <a:alpha val="42999"/>
            </a:srgbClr>
          </a:solidFill>
          <a:ln w="2540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Управляющая кнопка: назад 1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20725" y="6072188"/>
            <a:ext cx="398463" cy="785812"/>
          </a:xfrm>
          <a:prstGeom prst="actionButtonBackPrevious">
            <a:avLst/>
          </a:prstGeom>
          <a:solidFill>
            <a:srgbClr val="FF37CB">
              <a:alpha val="42999"/>
            </a:srgbClr>
          </a:solidFill>
          <a:ln w="25400" algn="ctr">
            <a:solidFill>
              <a:srgbClr val="FFFF99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Управляющая кнопка: возврат 16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053138"/>
            <a:ext cx="576263" cy="785812"/>
          </a:xfrm>
          <a:prstGeom prst="actionButtonReturn">
            <a:avLst/>
          </a:prstGeom>
          <a:gradFill rotWithShape="1">
            <a:gsLst>
              <a:gs pos="0">
                <a:srgbClr val="FF37CB"/>
              </a:gs>
              <a:gs pos="100000">
                <a:srgbClr val="FF37CB">
                  <a:gamma/>
                  <a:shade val="46275"/>
                  <a:invGamma/>
                </a:srgbClr>
              </a:gs>
            </a:gsLst>
            <a:lin ang="2700000" scaled="1"/>
          </a:gradFill>
          <a:ln w="25400" algn="ctr">
            <a:solidFill>
              <a:srgbClr val="FFFF99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7620" name="Text Box 276"/>
          <p:cNvSpPr txBox="1">
            <a:spLocks noChangeArrowheads="1"/>
          </p:cNvSpPr>
          <p:nvPr/>
        </p:nvSpPr>
        <p:spPr bwMode="auto">
          <a:xfrm>
            <a:off x="2411413" y="595313"/>
            <a:ext cx="4176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FF6600"/>
                </a:solidFill>
                <a:latin typeface="Times New Roman" pitchFamily="18" charset="0"/>
              </a:rPr>
              <a:t>Составь задачу сам!</a:t>
            </a:r>
          </a:p>
        </p:txBody>
      </p:sp>
      <p:pic>
        <p:nvPicPr>
          <p:cNvPr id="57625" name="Аудио_0001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323850" y="260350"/>
            <a:ext cx="244475" cy="24447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4 -0.01067  0.018 -0.02133  0.023 -0.02133  c 0.031 0  0.063 0.16667  0.063 0.33333  c 0 -0.084  0.016 -0.16667  0.031 -0.16667  c 0.016 0  0.031 0.084  0.031 0.16667  c 0 -0.04133  0.008 -0.084  0.016 -0.084  c 0.008 0  0.016 0.04133  0.016 0.084  c 0 -0.02133  0.004 -0.04133  0.008 -0.04133  c 0.004 0  0.008 0.02133  0.008 0.04133  c 0 -0.01067  0.002 -0.02133  0.004 -0.02133  c 0.001 0  0.004 0.01067  0.004 0.02133  c 0 -0.00533  0.001 -0.01067  0.002 -0.01067  c 0 0.00133  0.002 0.00533  0.002 0.01067  c 0 -0.00267  0 -0.00533  0.001 -0.00533  c 0 0.00133  0.001 0.00267  0.001 0.00533  c 0 -0.00133  0 -0.00267  0 -0.004  c 0.001 0  0.001 0.00133  0.001 0.00267  c 0.001 0  0.001 -0.00133  0.001 -0.00267  c 0.001 0  0.001 0.00133  0.001 0.00267  E" pathEditMode="relative" ptsTypes="">
                                      <p:cBhvr>
                                        <p:cTn id="6" dur="2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799" fill="hold"/>
                                        <p:tgtEl>
                                          <p:spTgt spid="576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4" presetClass="path" presetSubtype="0" accel="50000" decel="5000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0 0  c 0.004 -0.01067  0.018 -0.02133  0.023 -0.02133  c 0.031 0  0.063 0.16667  0.063 0.33333  c 0 -0.084  0.016 -0.16667  0.031 -0.16667  c 0.016 0  0.031 0.084  0.031 0.16667  c 0 -0.04133  0.008 -0.084  0.016 -0.084  c 0.008 0  0.016 0.04133  0.016 0.084  c 0 -0.02133  0.004 -0.04133  0.008 -0.04133  c 0.004 0  0.008 0.02133  0.008 0.04133  c 0 -0.01067  0.002 -0.02133  0.004 -0.02133  c 0.001 0  0.004 0.01067  0.004 0.02133  c 0 -0.00533  0.001 -0.01067  0.002 -0.01067  c 0 0.00133  0.002 0.00533  0.002 0.01067  c 0 -0.00267  0 -0.00533  0.001 -0.00533  c 0 0.00133  0.001 0.00267  0.001 0.00533  c 0 -0.00133  0 -0.00267  0 -0.004  c 0.001 0  0.001 0.00133  0.001 0.00267  c 0.001 0  0.001 -0.00133  0.001 -0.00267  c 0.001 0  0.001 0.00133  0.001 0.00267  E" pathEditMode="relative" ptsTypes="">
                                      <p:cBhvr>
                                        <p:cTn id="12" dur="2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54" presetClass="path" presetSubtype="0" accel="50000" decel="5000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8.33333E-7 0.01203 C 0.00434 -0.00463 0.02031 -0.0213 0.02569 -0.0213 C 0.06059 -0.0213 0.0967 0.2412 0.0967 0.50393 C 0.0967 0.37153 0.11458 0.2412 0.1316 0.2412 C 0.14948 0.2412 0.16649 0.37361 0.16649 0.50393 C 0.16649 0.43842 0.17552 0.37153 0.18455 0.37153 C 0.19358 0.37153 0.20243 0.4368 0.20243 0.50393 C 0.20243 0.47037 0.20694 0.43842 0.21146 0.43842 C 0.21597 0.43842 0.22049 0.47199 0.22049 0.50393 C 0.22049 0.48703 0.22274 0.47037 0.225 0.47037 C 0.22621 0.47037 0.22951 0.48703 0.22951 0.50393 C 0.22951 0.49537 0.23055 0.48703 0.23177 0.48703 C 0.23177 0.48912 0.2342 0.49537 0.2342 0.50393 C 0.2342 0.49953 0.2342 0.49537 0.23524 0.49537 C 0.23524 0.49768 0.23646 0.49977 0.23646 0.50393 C 0.23646 0.50162 0.23646 0.49953 0.23646 0.49768 C 0.23767 0.49768 0.23767 0.49977 0.23767 0.50208 C 0.23889 0.50208 0.23889 0.49977 0.23889 0.49768 C 0.2401 0.49768 0.2401 0.49977 0.2401 0.50208 " pathEditMode="relative" rAng="0" ptsTypes="fffffffffffffffffff">
                                      <p:cBhvr>
                                        <p:cTn id="15" dur="20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" y="2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" presetID="55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7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7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57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625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3" descr="MCj0344005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338513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Picture 4" descr="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313" y="1071563"/>
            <a:ext cx="1928812" cy="242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63" y="4357688"/>
            <a:ext cx="3159125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5b9b6a2e8f9f3fd54abc1962fb849a2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4143375"/>
            <a:ext cx="1500187" cy="243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Куб 6"/>
          <p:cNvSpPr/>
          <p:nvPr/>
        </p:nvSpPr>
        <p:spPr>
          <a:xfrm>
            <a:off x="2928938" y="2000250"/>
            <a:ext cx="5857875" cy="428625"/>
          </a:xfrm>
          <a:prstGeom prst="cube">
            <a:avLst>
              <a:gd name="adj" fmla="val 9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Picture 3" descr="Безымянный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826" r="14285" b="7483"/>
          <a:stretch>
            <a:fillRect/>
          </a:stretch>
        </p:blipFill>
        <p:spPr bwMode="auto">
          <a:xfrm>
            <a:off x="3071813" y="928688"/>
            <a:ext cx="15843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0" name="Picture 3" descr="Безымянный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826" r="14285" b="7483"/>
          <a:stretch>
            <a:fillRect/>
          </a:stretch>
        </p:blipFill>
        <p:spPr bwMode="auto">
          <a:xfrm>
            <a:off x="4214813" y="928688"/>
            <a:ext cx="15843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1" name="Picture 3" descr="Безымянный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826" r="14285" b="7483"/>
          <a:stretch>
            <a:fillRect/>
          </a:stretch>
        </p:blipFill>
        <p:spPr bwMode="auto">
          <a:xfrm>
            <a:off x="5214938" y="785813"/>
            <a:ext cx="15843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Безымянный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826" r="14285" b="7483"/>
          <a:stretch>
            <a:fillRect/>
          </a:stretch>
        </p:blipFill>
        <p:spPr bwMode="auto">
          <a:xfrm>
            <a:off x="6500813" y="785813"/>
            <a:ext cx="15843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Безымянный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826" r="14285" b="7483"/>
          <a:stretch>
            <a:fillRect/>
          </a:stretch>
        </p:blipFill>
        <p:spPr bwMode="auto">
          <a:xfrm>
            <a:off x="7559675" y="785813"/>
            <a:ext cx="15843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84" name="TextBox 11"/>
          <p:cNvSpPr txBox="1">
            <a:spLocks noChangeArrowheads="1"/>
          </p:cNvSpPr>
          <p:nvPr/>
        </p:nvSpPr>
        <p:spPr bwMode="auto">
          <a:xfrm rot="-866021">
            <a:off x="114300" y="134938"/>
            <a:ext cx="1216025" cy="10763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0000"/>
                </a:solidFill>
                <a:latin typeface="Constantia" pitchFamily="18" charset="0"/>
              </a:rPr>
              <a:t>2руб.</a:t>
            </a:r>
          </a:p>
          <a:p>
            <a:endParaRPr lang="ru-RU" sz="3200" b="1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28926" y="3071810"/>
            <a:ext cx="5495974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магазин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214942" y="214290"/>
            <a:ext cx="638190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?</a:t>
            </a:r>
          </a:p>
        </p:txBody>
      </p:sp>
      <p:sp>
        <p:nvSpPr>
          <p:cNvPr id="2" name="Управляющая кнопка: далее 1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09025" y="6073775"/>
            <a:ext cx="400050" cy="784225"/>
          </a:xfrm>
          <a:prstGeom prst="actionButtonForwardNext">
            <a:avLst/>
          </a:prstGeom>
          <a:solidFill>
            <a:srgbClr val="FF37CB">
              <a:alpha val="42999"/>
            </a:srgbClr>
          </a:solidFill>
          <a:ln w="2540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Управляющая кнопка: назад 1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205788" y="6072188"/>
            <a:ext cx="398462" cy="785812"/>
          </a:xfrm>
          <a:prstGeom prst="actionButtonBackPrevious">
            <a:avLst/>
          </a:prstGeom>
          <a:solidFill>
            <a:srgbClr val="FF37CB">
              <a:alpha val="42999"/>
            </a:srgbClr>
          </a:solidFill>
          <a:ln w="25400" algn="ctr">
            <a:solidFill>
              <a:srgbClr val="FFFF99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Управляющая кнопка: возврат 16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85063" y="6053138"/>
            <a:ext cx="576262" cy="785812"/>
          </a:xfrm>
          <a:prstGeom prst="actionButtonReturn">
            <a:avLst/>
          </a:prstGeom>
          <a:gradFill rotWithShape="1">
            <a:gsLst>
              <a:gs pos="0">
                <a:srgbClr val="FF37CB"/>
              </a:gs>
              <a:gs pos="100000">
                <a:srgbClr val="FF37CB">
                  <a:gamma/>
                  <a:shade val="46275"/>
                  <a:invGamma/>
                </a:srgbClr>
              </a:gs>
            </a:gsLst>
            <a:lin ang="2700000" scaled="1"/>
          </a:gradFill>
          <a:ln w="25400" algn="ctr">
            <a:solidFill>
              <a:srgbClr val="FFFF99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94444E-6 1.48148E-6 L -0.04323 0.5692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" y="2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46945E-18 7.40741E-7 L -0.12587 0.35695 " pathEditMode="relative" ptsTypes="AA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3" descr="Картинка 27 из 3530">
            <a:hlinkClick r:id="" action="ppaction://noaction">
              <a:snd r:embed="rId3" name="breeze.wav" builtIn="1"/>
            </a:hlinkClick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4" descr="Анимационные картинки (435)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2451100" y="-2093912"/>
            <a:ext cx="45370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5" descr="21 (580)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621535">
            <a:off x="3775075" y="2279650"/>
            <a:ext cx="131127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Анимационные картинки (435)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400000">
            <a:off x="307975" y="7050088"/>
            <a:ext cx="45370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Анимационные картинки (435)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3447635">
            <a:off x="-2268538" y="6756401"/>
            <a:ext cx="45370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Управляющая кнопка: далее 1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493125" y="6073775"/>
            <a:ext cx="400050" cy="784225"/>
          </a:xfrm>
          <a:prstGeom prst="actionButtonForwardNext">
            <a:avLst/>
          </a:prstGeom>
          <a:solidFill>
            <a:srgbClr val="FF37CB">
              <a:alpha val="42999"/>
            </a:srgbClr>
          </a:solidFill>
          <a:ln w="2540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Управляющая кнопка: назад 1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989888" y="6072188"/>
            <a:ext cx="398462" cy="785812"/>
          </a:xfrm>
          <a:prstGeom prst="actionButtonBackPrevious">
            <a:avLst/>
          </a:prstGeom>
          <a:solidFill>
            <a:srgbClr val="FF37CB">
              <a:alpha val="42999"/>
            </a:srgbClr>
          </a:solidFill>
          <a:ln w="25400" algn="ctr">
            <a:solidFill>
              <a:srgbClr val="FFFF99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Управляющая кнопка: возврат 16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269163" y="6053138"/>
            <a:ext cx="576262" cy="785812"/>
          </a:xfrm>
          <a:prstGeom prst="actionButtonReturn">
            <a:avLst/>
          </a:prstGeom>
          <a:gradFill rotWithShape="1">
            <a:gsLst>
              <a:gs pos="0">
                <a:srgbClr val="FF37CB"/>
              </a:gs>
              <a:gs pos="100000">
                <a:srgbClr val="FF37CB">
                  <a:gamma/>
                  <a:shade val="46275"/>
                  <a:invGamma/>
                </a:srgbClr>
              </a:gs>
            </a:gsLst>
            <a:lin ang="2700000" scaled="1"/>
          </a:gradFill>
          <a:ln w="25400" algn="ctr">
            <a:solidFill>
              <a:srgbClr val="FFFF99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14 0.19722 L -0.02396 0.343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5278 -0.20254 L 0.10799 -0.3599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" y="-7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12413 -0.15486 C 0.15382 -0.14676 0.18351 -0.13866 0.20799 -0.14838 C 0.23247 -0.1581 0.25677 -0.19491 0.27101 -0.21296 C 0.28524 -0.23102 0.28976 -0.24884 0.29358 -0.25602 " pathEditMode="relative" ptsTypes="aa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51" name="Group 31"/>
          <p:cNvGrpSpPr>
            <a:grpSpLocks/>
          </p:cNvGrpSpPr>
          <p:nvPr/>
        </p:nvGrpSpPr>
        <p:grpSpPr bwMode="auto">
          <a:xfrm>
            <a:off x="6643688" y="785813"/>
            <a:ext cx="1439862" cy="2232025"/>
            <a:chOff x="4185" y="495"/>
            <a:chExt cx="907" cy="1406"/>
          </a:xfrm>
        </p:grpSpPr>
        <p:pic>
          <p:nvPicPr>
            <p:cNvPr id="54" name="Picture 3" descr="Рисунок8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E1F3E1"/>
                </a:clrFrom>
                <a:clrTo>
                  <a:srgbClr val="E1F3E1">
                    <a:alpha val="0"/>
                  </a:srgbClr>
                </a:clrTo>
              </a:clrChange>
            </a:blip>
            <a:srcRect l="32153" t="16615" r="33194" b="9091"/>
            <a:stretch>
              <a:fillRect/>
            </a:stretch>
          </p:blipFill>
          <p:spPr bwMode="auto">
            <a:xfrm>
              <a:off x="4185" y="495"/>
              <a:ext cx="907" cy="1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342" name="TextBox 59"/>
            <p:cNvSpPr txBox="1">
              <a:spLocks noChangeArrowheads="1"/>
            </p:cNvSpPr>
            <p:nvPr/>
          </p:nvSpPr>
          <p:spPr bwMode="auto">
            <a:xfrm>
              <a:off x="4410" y="495"/>
              <a:ext cx="345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5400" b="1">
                  <a:solidFill>
                    <a:schemeClr val="bg1"/>
                  </a:solidFill>
                  <a:latin typeface="Constantia" pitchFamily="18" charset="0"/>
                </a:rPr>
                <a:t>4</a:t>
              </a:r>
            </a:p>
          </p:txBody>
        </p:sp>
      </p:grpSp>
      <p:pic>
        <p:nvPicPr>
          <p:cNvPr id="56323" name="Picture 5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009" t="8998" r="9784"/>
          <a:stretch>
            <a:fillRect/>
          </a:stretch>
        </p:blipFill>
        <p:spPr bwMode="auto">
          <a:xfrm>
            <a:off x="7270750" y="3643313"/>
            <a:ext cx="1873250" cy="159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5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009" t="8998" r="9784"/>
          <a:stretch>
            <a:fillRect/>
          </a:stretch>
        </p:blipFill>
        <p:spPr bwMode="auto">
          <a:xfrm>
            <a:off x="3929063" y="3786188"/>
            <a:ext cx="1873250" cy="159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5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009" t="8998" r="9784"/>
          <a:stretch>
            <a:fillRect/>
          </a:stretch>
        </p:blipFill>
        <p:spPr bwMode="auto">
          <a:xfrm>
            <a:off x="6215063" y="1857375"/>
            <a:ext cx="1873250" cy="159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Picture 5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009" t="8998" r="9784"/>
          <a:stretch>
            <a:fillRect/>
          </a:stretch>
        </p:blipFill>
        <p:spPr bwMode="auto">
          <a:xfrm>
            <a:off x="4786313" y="1785938"/>
            <a:ext cx="1873250" cy="159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7" name="Picture 5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009" t="8998" r="9784"/>
          <a:stretch>
            <a:fillRect/>
          </a:stretch>
        </p:blipFill>
        <p:spPr bwMode="auto">
          <a:xfrm>
            <a:off x="6643688" y="4286250"/>
            <a:ext cx="1873250" cy="159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8" name="Picture 5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009" t="8998" r="9784"/>
          <a:stretch>
            <a:fillRect/>
          </a:stretch>
        </p:blipFill>
        <p:spPr bwMode="auto">
          <a:xfrm>
            <a:off x="5715000" y="3143250"/>
            <a:ext cx="1873250" cy="159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9" name="Picture 5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009" t="8998" r="9784"/>
          <a:stretch>
            <a:fillRect/>
          </a:stretch>
        </p:blipFill>
        <p:spPr bwMode="auto">
          <a:xfrm>
            <a:off x="2857500" y="1643063"/>
            <a:ext cx="1873250" cy="159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0" name="Picture 6" descr="jiv235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333375"/>
            <a:ext cx="2160588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Заголовок 36"/>
          <p:cNvSpPr>
            <a:spLocks noGrp="1"/>
          </p:cNvSpPr>
          <p:nvPr>
            <p:ph type="title"/>
          </p:nvPr>
        </p:nvSpPr>
        <p:spPr>
          <a:xfrm>
            <a:off x="3732208" y="3291711"/>
            <a:ext cx="5143505" cy="3010664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FF00"/>
                </a:solidFill>
              </a:rPr>
              <a:t>Собери цветы с числами меньше 8.</a:t>
            </a:r>
            <a:br>
              <a:rPr lang="ru-RU" sz="4000" b="1" dirty="0" smtClean="0">
                <a:solidFill>
                  <a:srgbClr val="FFFF00"/>
                </a:solidFill>
              </a:rPr>
            </a:br>
            <a:r>
              <a:rPr lang="ru-RU" sz="4000" b="1" dirty="0" smtClean="0">
                <a:solidFill>
                  <a:srgbClr val="FFFF00"/>
                </a:solidFill>
              </a:rPr>
              <a:t>Сколько цветочков было на полянке?</a:t>
            </a:r>
            <a:endParaRPr lang="ru-RU" sz="4000" b="1" dirty="0">
              <a:solidFill>
                <a:srgbClr val="FFFF00"/>
              </a:solidFill>
            </a:endParaRPr>
          </a:p>
        </p:txBody>
      </p:sp>
      <p:grpSp>
        <p:nvGrpSpPr>
          <p:cNvPr id="56348" name="Group 28"/>
          <p:cNvGrpSpPr>
            <a:grpSpLocks/>
          </p:cNvGrpSpPr>
          <p:nvPr/>
        </p:nvGrpSpPr>
        <p:grpSpPr bwMode="auto">
          <a:xfrm>
            <a:off x="3286125" y="642938"/>
            <a:ext cx="1439863" cy="2232025"/>
            <a:chOff x="2070" y="405"/>
            <a:chExt cx="907" cy="1406"/>
          </a:xfrm>
        </p:grpSpPr>
        <p:pic>
          <p:nvPicPr>
            <p:cNvPr id="55299" name="Picture 3" descr="Рисунок8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E1F3E1"/>
                </a:clrFrom>
                <a:clrTo>
                  <a:srgbClr val="E1F3E1">
                    <a:alpha val="0"/>
                  </a:srgbClr>
                </a:clrTo>
              </a:clrChange>
            </a:blip>
            <a:srcRect l="32153" t="16615" r="33194" b="9091"/>
            <a:stretch>
              <a:fillRect/>
            </a:stretch>
          </p:blipFill>
          <p:spPr bwMode="auto">
            <a:xfrm>
              <a:off x="2070" y="405"/>
              <a:ext cx="907" cy="1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339" name="TextBox 56"/>
            <p:cNvSpPr txBox="1">
              <a:spLocks noChangeArrowheads="1"/>
            </p:cNvSpPr>
            <p:nvPr/>
          </p:nvSpPr>
          <p:spPr bwMode="auto">
            <a:xfrm>
              <a:off x="2340" y="450"/>
              <a:ext cx="276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5400" b="1">
                  <a:solidFill>
                    <a:schemeClr val="bg1"/>
                  </a:solidFill>
                  <a:latin typeface="Constantia" pitchFamily="18" charset="0"/>
                </a:rPr>
                <a:t>1</a:t>
              </a:r>
            </a:p>
          </p:txBody>
        </p:sp>
      </p:grpSp>
      <p:grpSp>
        <p:nvGrpSpPr>
          <p:cNvPr id="56349" name="Group 29"/>
          <p:cNvGrpSpPr>
            <a:grpSpLocks/>
          </p:cNvGrpSpPr>
          <p:nvPr/>
        </p:nvGrpSpPr>
        <p:grpSpPr bwMode="auto">
          <a:xfrm>
            <a:off x="4427538" y="549275"/>
            <a:ext cx="1439862" cy="2232025"/>
            <a:chOff x="2790" y="360"/>
            <a:chExt cx="907" cy="1406"/>
          </a:xfrm>
        </p:grpSpPr>
        <p:pic>
          <p:nvPicPr>
            <p:cNvPr id="53" name="Picture 3" descr="Рисунок8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E1F3E1"/>
                </a:clrFrom>
                <a:clrTo>
                  <a:srgbClr val="E1F3E1">
                    <a:alpha val="0"/>
                  </a:srgbClr>
                </a:clrTo>
              </a:clrChange>
            </a:blip>
            <a:srcRect l="32153" t="16615" r="33194" b="9091"/>
            <a:stretch>
              <a:fillRect/>
            </a:stretch>
          </p:blipFill>
          <p:spPr bwMode="auto">
            <a:xfrm>
              <a:off x="2790" y="360"/>
              <a:ext cx="907" cy="1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340" name="TextBox 57"/>
            <p:cNvSpPr txBox="1">
              <a:spLocks noChangeArrowheads="1"/>
            </p:cNvSpPr>
            <p:nvPr/>
          </p:nvSpPr>
          <p:spPr bwMode="auto">
            <a:xfrm>
              <a:off x="3015" y="360"/>
              <a:ext cx="325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5400" b="1">
                  <a:solidFill>
                    <a:schemeClr val="bg1"/>
                  </a:solidFill>
                  <a:latin typeface="Constantia" pitchFamily="18" charset="0"/>
                </a:rPr>
                <a:t>2</a:t>
              </a:r>
            </a:p>
          </p:txBody>
        </p:sp>
      </p:grpSp>
      <p:grpSp>
        <p:nvGrpSpPr>
          <p:cNvPr id="56352" name="Group 32"/>
          <p:cNvGrpSpPr>
            <a:grpSpLocks/>
          </p:cNvGrpSpPr>
          <p:nvPr/>
        </p:nvGrpSpPr>
        <p:grpSpPr bwMode="auto">
          <a:xfrm>
            <a:off x="5867400" y="1628775"/>
            <a:ext cx="1439863" cy="2232025"/>
            <a:chOff x="3787" y="1207"/>
            <a:chExt cx="907" cy="1406"/>
          </a:xfrm>
        </p:grpSpPr>
        <p:pic>
          <p:nvPicPr>
            <p:cNvPr id="55" name="Picture 3" descr="Рисунок8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E1F3E1"/>
                </a:clrFrom>
                <a:clrTo>
                  <a:srgbClr val="E1F3E1">
                    <a:alpha val="0"/>
                  </a:srgbClr>
                </a:clrTo>
              </a:clrChange>
            </a:blip>
            <a:srcRect l="32153" t="16615" r="33194" b="9091"/>
            <a:stretch>
              <a:fillRect/>
            </a:stretch>
          </p:blipFill>
          <p:spPr bwMode="auto">
            <a:xfrm>
              <a:off x="3787" y="1207"/>
              <a:ext cx="907" cy="1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341" name="TextBox 58"/>
            <p:cNvSpPr txBox="1">
              <a:spLocks noChangeArrowheads="1"/>
            </p:cNvSpPr>
            <p:nvPr/>
          </p:nvSpPr>
          <p:spPr bwMode="auto">
            <a:xfrm>
              <a:off x="3969" y="1207"/>
              <a:ext cx="313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5400" b="1">
                  <a:solidFill>
                    <a:schemeClr val="bg1"/>
                  </a:solidFill>
                  <a:latin typeface="Constantia" pitchFamily="18" charset="0"/>
                </a:rPr>
                <a:t>3</a:t>
              </a:r>
            </a:p>
          </p:txBody>
        </p:sp>
      </p:grpSp>
      <p:grpSp>
        <p:nvGrpSpPr>
          <p:cNvPr id="56350" name="Group 30"/>
          <p:cNvGrpSpPr>
            <a:grpSpLocks/>
          </p:cNvGrpSpPr>
          <p:nvPr/>
        </p:nvGrpSpPr>
        <p:grpSpPr bwMode="auto">
          <a:xfrm>
            <a:off x="5003800" y="692150"/>
            <a:ext cx="1439863" cy="2232025"/>
            <a:chOff x="3465" y="450"/>
            <a:chExt cx="907" cy="1406"/>
          </a:xfrm>
        </p:grpSpPr>
        <p:pic>
          <p:nvPicPr>
            <p:cNvPr id="50" name="Picture 3" descr="Рисунок8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E1F3E1"/>
                </a:clrFrom>
                <a:clrTo>
                  <a:srgbClr val="E1F3E1">
                    <a:alpha val="0"/>
                  </a:srgbClr>
                </a:clrTo>
              </a:clrChange>
            </a:blip>
            <a:srcRect l="32153" t="16615" r="33194" b="9091"/>
            <a:stretch>
              <a:fillRect/>
            </a:stretch>
          </p:blipFill>
          <p:spPr bwMode="auto">
            <a:xfrm>
              <a:off x="3465" y="450"/>
              <a:ext cx="907" cy="1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343" name="TextBox 60"/>
            <p:cNvSpPr txBox="1">
              <a:spLocks noChangeArrowheads="1"/>
            </p:cNvSpPr>
            <p:nvPr/>
          </p:nvSpPr>
          <p:spPr bwMode="auto">
            <a:xfrm>
              <a:off x="3645" y="450"/>
              <a:ext cx="318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5400" b="1">
                  <a:solidFill>
                    <a:schemeClr val="bg1"/>
                  </a:solidFill>
                  <a:latin typeface="Constantia" pitchFamily="18" charset="0"/>
                </a:rPr>
                <a:t>5</a:t>
              </a:r>
            </a:p>
          </p:txBody>
        </p:sp>
      </p:grpSp>
      <p:grpSp>
        <p:nvGrpSpPr>
          <p:cNvPr id="56355" name="Group 35"/>
          <p:cNvGrpSpPr>
            <a:grpSpLocks/>
          </p:cNvGrpSpPr>
          <p:nvPr/>
        </p:nvGrpSpPr>
        <p:grpSpPr bwMode="auto">
          <a:xfrm>
            <a:off x="7704138" y="1196975"/>
            <a:ext cx="1439862" cy="2247900"/>
            <a:chOff x="4853" y="845"/>
            <a:chExt cx="907" cy="1416"/>
          </a:xfrm>
        </p:grpSpPr>
        <p:pic>
          <p:nvPicPr>
            <p:cNvPr id="51" name="Picture 3" descr="Рисунок8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E1F3E1"/>
                </a:clrFrom>
                <a:clrTo>
                  <a:srgbClr val="E1F3E1">
                    <a:alpha val="0"/>
                  </a:srgbClr>
                </a:clrTo>
              </a:clrChange>
            </a:blip>
            <a:srcRect l="32153" t="16615" r="33194" b="9091"/>
            <a:stretch>
              <a:fillRect/>
            </a:stretch>
          </p:blipFill>
          <p:spPr bwMode="auto">
            <a:xfrm>
              <a:off x="4853" y="855"/>
              <a:ext cx="907" cy="1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344" name="TextBox 61"/>
            <p:cNvSpPr txBox="1">
              <a:spLocks noChangeArrowheads="1"/>
            </p:cNvSpPr>
            <p:nvPr/>
          </p:nvSpPr>
          <p:spPr bwMode="auto">
            <a:xfrm>
              <a:off x="5103" y="845"/>
              <a:ext cx="353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5400" b="1">
                  <a:solidFill>
                    <a:schemeClr val="bg1"/>
                  </a:solidFill>
                  <a:latin typeface="Constantia" pitchFamily="18" charset="0"/>
                </a:rPr>
                <a:t>6</a:t>
              </a:r>
            </a:p>
          </p:txBody>
        </p:sp>
      </p:grpSp>
      <p:grpSp>
        <p:nvGrpSpPr>
          <p:cNvPr id="56354" name="Group 34"/>
          <p:cNvGrpSpPr>
            <a:grpSpLocks/>
          </p:cNvGrpSpPr>
          <p:nvPr/>
        </p:nvGrpSpPr>
        <p:grpSpPr bwMode="auto">
          <a:xfrm>
            <a:off x="7704138" y="2492375"/>
            <a:ext cx="1439862" cy="2303463"/>
            <a:chOff x="4853" y="1575"/>
            <a:chExt cx="907" cy="1451"/>
          </a:xfrm>
        </p:grpSpPr>
        <p:pic>
          <p:nvPicPr>
            <p:cNvPr id="52" name="Picture 3" descr="Рисунок8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E1F3E1"/>
                </a:clrFrom>
                <a:clrTo>
                  <a:srgbClr val="E1F3E1">
                    <a:alpha val="0"/>
                  </a:srgbClr>
                </a:clrTo>
              </a:clrChange>
            </a:blip>
            <a:srcRect l="32153" t="16615" r="33194" b="9091"/>
            <a:stretch>
              <a:fillRect/>
            </a:stretch>
          </p:blipFill>
          <p:spPr bwMode="auto">
            <a:xfrm>
              <a:off x="4853" y="1620"/>
              <a:ext cx="907" cy="1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345" name="TextBox 75"/>
            <p:cNvSpPr txBox="1">
              <a:spLocks noChangeArrowheads="1"/>
            </p:cNvSpPr>
            <p:nvPr/>
          </p:nvSpPr>
          <p:spPr bwMode="auto">
            <a:xfrm>
              <a:off x="5040" y="1575"/>
              <a:ext cx="32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5400" b="1">
                  <a:solidFill>
                    <a:schemeClr val="bg1"/>
                  </a:solidFill>
                  <a:latin typeface="Constantia" pitchFamily="18" charset="0"/>
                </a:rPr>
                <a:t>7</a:t>
              </a:r>
            </a:p>
          </p:txBody>
        </p:sp>
      </p:grpSp>
      <p:grpSp>
        <p:nvGrpSpPr>
          <p:cNvPr id="56353" name="Group 33"/>
          <p:cNvGrpSpPr>
            <a:grpSpLocks/>
          </p:cNvGrpSpPr>
          <p:nvPr/>
        </p:nvGrpSpPr>
        <p:grpSpPr bwMode="auto">
          <a:xfrm>
            <a:off x="6732588" y="1989138"/>
            <a:ext cx="1439862" cy="2232025"/>
            <a:chOff x="4377" y="1162"/>
            <a:chExt cx="907" cy="1406"/>
          </a:xfrm>
        </p:grpSpPr>
        <p:pic>
          <p:nvPicPr>
            <p:cNvPr id="77" name="Picture 3" descr="Рисунок8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E1F3E1"/>
                </a:clrFrom>
                <a:clrTo>
                  <a:srgbClr val="E1F3E1">
                    <a:alpha val="0"/>
                  </a:srgbClr>
                </a:clrTo>
              </a:clrChange>
            </a:blip>
            <a:srcRect l="32153" t="16615" r="33194" b="9091"/>
            <a:stretch>
              <a:fillRect/>
            </a:stretch>
          </p:blipFill>
          <p:spPr bwMode="auto">
            <a:xfrm>
              <a:off x="4377" y="1162"/>
              <a:ext cx="907" cy="1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347" name="TextBox 58"/>
            <p:cNvSpPr txBox="1">
              <a:spLocks noChangeArrowheads="1"/>
            </p:cNvSpPr>
            <p:nvPr/>
          </p:nvSpPr>
          <p:spPr bwMode="auto">
            <a:xfrm>
              <a:off x="4558" y="1162"/>
              <a:ext cx="347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5400" b="1">
                  <a:solidFill>
                    <a:schemeClr val="bg1"/>
                  </a:solidFill>
                  <a:latin typeface="Constantia" pitchFamily="18" charset="0"/>
                </a:rPr>
                <a:t>8</a:t>
              </a:r>
            </a:p>
          </p:txBody>
        </p:sp>
      </p:grpSp>
      <p:sp>
        <p:nvSpPr>
          <p:cNvPr id="15" name="Управляющая кнопка: далее 1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09025" y="6073775"/>
            <a:ext cx="400050" cy="784225"/>
          </a:xfrm>
          <a:prstGeom prst="actionButtonForwardNext">
            <a:avLst/>
          </a:prstGeom>
          <a:solidFill>
            <a:srgbClr val="FF37CB">
              <a:alpha val="42999"/>
            </a:srgbClr>
          </a:solidFill>
          <a:ln w="2540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Управляющая кнопка: назад 1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205788" y="6072188"/>
            <a:ext cx="398462" cy="785812"/>
          </a:xfrm>
          <a:prstGeom prst="actionButtonBackPrevious">
            <a:avLst/>
          </a:prstGeom>
          <a:solidFill>
            <a:srgbClr val="FF37CB">
              <a:alpha val="42999"/>
            </a:srgbClr>
          </a:solidFill>
          <a:ln w="25400" algn="ctr">
            <a:solidFill>
              <a:srgbClr val="FFFF99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Управляющая кнопка: возврат 16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85063" y="6053138"/>
            <a:ext cx="576262" cy="785812"/>
          </a:xfrm>
          <a:prstGeom prst="actionButtonReturn">
            <a:avLst/>
          </a:prstGeom>
          <a:gradFill rotWithShape="1">
            <a:gsLst>
              <a:gs pos="0">
                <a:srgbClr val="FF37CB"/>
              </a:gs>
              <a:gs pos="100000">
                <a:srgbClr val="FF37CB">
                  <a:gamma/>
                  <a:shade val="46275"/>
                  <a:invGamma/>
                </a:srgbClr>
              </a:gs>
            </a:gsLst>
            <a:lin ang="2700000" scaled="1"/>
          </a:gradFill>
          <a:ln w="25400" algn="ctr">
            <a:solidFill>
              <a:srgbClr val="FFFF99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56338" name="Picture 50" descr="MCj02874940000[1]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511675"/>
            <a:ext cx="3851275" cy="237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Аудиоклип 5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63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83 -0.05046 L -0.18993 0.2224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6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1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4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63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42 -0.08912 L -0.34636 0.2731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6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" y="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5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63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427 -0.0787 L -0.51163 0.2363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63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" y="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57 -0.04722 L -0.53524 0.0787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63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" y="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5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63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07407E-6 L -0.28334 0.4041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563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" y="2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4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63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42 -0.13425 L -0.58872 0.1513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6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" y="1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5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63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24 -0.06945 L -0.81493 0.2351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6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" y="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5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63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 L -0.78351 0.0631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6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2" y="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5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63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563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2" dur="indefinite"/>
                                        <p:tgtEl>
                                          <p:spTgt spid="56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53"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f5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0" y="1500188"/>
            <a:ext cx="269875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6659563" y="0"/>
            <a:ext cx="2303462" cy="3389313"/>
            <a:chOff x="295" y="1162"/>
            <a:chExt cx="1212" cy="1368"/>
          </a:xfrm>
        </p:grpSpPr>
        <p:graphicFrame>
          <p:nvGraphicFramePr>
            <p:cNvPr id="4098" name="Object 2"/>
            <p:cNvGraphicFramePr>
              <a:graphicFrameLocks noChangeAspect="1"/>
            </p:cNvGraphicFramePr>
            <p:nvPr/>
          </p:nvGraphicFramePr>
          <p:xfrm>
            <a:off x="295" y="1162"/>
            <a:ext cx="1212" cy="1270"/>
          </p:xfrm>
          <a:graphic>
            <a:graphicData uri="http://schemas.openxmlformats.org/presentationml/2006/ole">
              <p:oleObj spid="_x0000_s4098" name="CorelDRAW" r:id="rId4" imgW="2273400" imgH="2694240" progId="">
                <p:embed/>
              </p:oleObj>
            </a:graphicData>
          </a:graphic>
        </p:graphicFrame>
        <p:sp>
          <p:nvSpPr>
            <p:cNvPr id="4108" name="Text Box 6"/>
            <p:cNvSpPr txBox="1">
              <a:spLocks noChangeArrowheads="1"/>
            </p:cNvSpPr>
            <p:nvPr/>
          </p:nvSpPr>
          <p:spPr bwMode="auto">
            <a:xfrm>
              <a:off x="385" y="2296"/>
              <a:ext cx="97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32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pic>
        <p:nvPicPr>
          <p:cNvPr id="37895" name="Picture 7" descr="MCj0192936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244323">
            <a:off x="5148263" y="1484313"/>
            <a:ext cx="1008062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8" descr="e81de1c8d2a53a30cdf5b2ce1acb0f8c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7126288" y="4714875"/>
            <a:ext cx="2017712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9" descr="e81de1c8d2a53a30cdf5b2ce1acb0f8c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00500" y="5634038"/>
            <a:ext cx="1223963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0" descr="e81de1c8d2a53a30cdf5b2ce1acb0f8c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5288" y="4446588"/>
            <a:ext cx="2411412" cy="241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 descr="MCj01929060000[1]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6761713">
            <a:off x="-1135856" y="1061244"/>
            <a:ext cx="13668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4" descr="http://mama.tomsk.ru/forum/weblogs/upload/313/106976916946a529cdbb573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29000" y="5214938"/>
            <a:ext cx="11906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 descr="butterfly3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19157554" flipH="1">
            <a:off x="6964363" y="-1862138"/>
            <a:ext cx="2376487" cy="230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Управляющая кнопка: далее 1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988300" y="6073775"/>
            <a:ext cx="400050" cy="784225"/>
          </a:xfrm>
          <a:prstGeom prst="actionButtonForwardNext">
            <a:avLst/>
          </a:prstGeom>
          <a:solidFill>
            <a:srgbClr val="FF37CB">
              <a:alpha val="42999"/>
            </a:srgbClr>
          </a:solidFill>
          <a:ln w="2540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" name="Управляющая кнопка: назад 1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485063" y="6072188"/>
            <a:ext cx="398462" cy="785812"/>
          </a:xfrm>
          <a:prstGeom prst="actionButtonBackPrevious">
            <a:avLst/>
          </a:prstGeom>
          <a:solidFill>
            <a:srgbClr val="FF37CB">
              <a:alpha val="42999"/>
            </a:srgbClr>
          </a:solidFill>
          <a:ln w="25400" algn="ctr">
            <a:solidFill>
              <a:srgbClr val="FFFF99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" name="Управляющая кнопка: возврат 16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764338" y="6053138"/>
            <a:ext cx="576262" cy="785812"/>
          </a:xfrm>
          <a:prstGeom prst="actionButtonReturn">
            <a:avLst/>
          </a:prstGeom>
          <a:gradFill rotWithShape="1">
            <a:gsLst>
              <a:gs pos="0">
                <a:srgbClr val="FF37CB"/>
              </a:gs>
              <a:gs pos="100000">
                <a:srgbClr val="FF37CB">
                  <a:gamma/>
                  <a:shade val="46275"/>
                  <a:invGamma/>
                </a:srgbClr>
              </a:gs>
            </a:gsLst>
            <a:lin ang="2700000" scaled="1"/>
          </a:gradFill>
          <a:ln w="25400" algn="ctr">
            <a:solidFill>
              <a:srgbClr val="FFFF99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1547813" y="115888"/>
            <a:ext cx="39608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1979613" y="115888"/>
            <a:ext cx="4176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FFFF00"/>
                </a:solidFill>
                <a:latin typeface="Times New Roman" pitchFamily="18" charset="0"/>
              </a:rPr>
              <a:t>Составь задачу сам!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  -0.071 0.01333  C -0.051 0.01867  -0.032 0.02133  -0.017 0.02  C -0.004 0.02  0.01 0.01733  0.025 0.01333  C 0.069 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22 -0.00579 C -0.00417 -0.00926 -0.00972 -0.0125 0.02101 -0.03287 C 0.05156 -0.05301 0.13299 -0.11088 0.1849 -0.12778 C 0.23698 -0.14468 0.29722 -0.14907 0.33264 -0.13403 C 0.36806 -0.11898 0.38542 -0.07523 0.39757 -0.03704 C 0.40955 0.00116 0.40174 0.07014 0.40469 0.09537 C 0.40764 0.1206 0.41372 0.11088 0.41563 0.11412 " pathEditMode="relative" rAng="0" ptsTypes="aaaaaaA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" y="-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1.48148E-6 C -0.03733 -0.0331 -0.07448 -0.06644 -0.11407 -0.07107 C -0.15382 -0.07593 -0.20816 -0.05394 -0.23854 -0.02732 C -0.26875 -0.00093 -0.28316 0.04398 -0.29549 0.08727 C -0.30782 0.13055 -0.30625 0.18518 -0.31164 0.23171 C -0.31719 0.27801 -0.31719 0.33542 -0.32813 0.36643 C -0.33907 0.39745 -0.36389 0.40856 -0.37709 0.41782 C -0.39028 0.42708 -0.39896 0.4243 -0.40747 0.42176 " pathEditMode="relative" rAng="0" ptsTypes="aaaaaa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" y="1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reeform 2" descr="Коричневый мрамор"/>
          <p:cNvSpPr>
            <a:spLocks/>
          </p:cNvSpPr>
          <p:nvPr/>
        </p:nvSpPr>
        <p:spPr bwMode="auto">
          <a:xfrm>
            <a:off x="0" y="3214688"/>
            <a:ext cx="9220200" cy="3643312"/>
          </a:xfrm>
          <a:custGeom>
            <a:avLst/>
            <a:gdLst>
              <a:gd name="T0" fmla="*/ 12700 w 5808"/>
              <a:gd name="T1" fmla="*/ 49081 h 965"/>
              <a:gd name="T2" fmla="*/ 8597900 w 5808"/>
              <a:gd name="T3" fmla="*/ 139692 h 965"/>
              <a:gd name="T4" fmla="*/ 8572500 w 5808"/>
              <a:gd name="T5" fmla="*/ 471932 h 965"/>
              <a:gd name="T6" fmla="*/ 8775700 w 5808"/>
              <a:gd name="T7" fmla="*/ 139692 h 965"/>
              <a:gd name="T8" fmla="*/ 8953500 w 5808"/>
              <a:gd name="T9" fmla="*/ 79285 h 965"/>
              <a:gd name="T10" fmla="*/ 9220200 w 5808"/>
              <a:gd name="T11" fmla="*/ 18877 h 965"/>
              <a:gd name="T12" fmla="*/ 9144000 w 5808"/>
              <a:gd name="T13" fmla="*/ 3643314 h 965"/>
              <a:gd name="T14" fmla="*/ 0 w 5808"/>
              <a:gd name="T15" fmla="*/ 3643314 h 965"/>
              <a:gd name="T16" fmla="*/ 12700 w 5808"/>
              <a:gd name="T17" fmla="*/ 49081 h 96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808"/>
              <a:gd name="T28" fmla="*/ 0 h 965"/>
              <a:gd name="T29" fmla="*/ 5808 w 5808"/>
              <a:gd name="T30" fmla="*/ 965 h 96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808" h="965">
                <a:moveTo>
                  <a:pt x="8" y="13"/>
                </a:moveTo>
                <a:cubicBezTo>
                  <a:pt x="1600" y="21"/>
                  <a:pt x="3833" y="0"/>
                  <a:pt x="5416" y="37"/>
                </a:cubicBezTo>
                <a:cubicBezTo>
                  <a:pt x="5631" y="80"/>
                  <a:pt x="5182" y="116"/>
                  <a:pt x="5400" y="125"/>
                </a:cubicBezTo>
                <a:cubicBezTo>
                  <a:pt x="5538" y="171"/>
                  <a:pt x="5291" y="54"/>
                  <a:pt x="5528" y="37"/>
                </a:cubicBezTo>
                <a:cubicBezTo>
                  <a:pt x="5533" y="21"/>
                  <a:pt x="5593" y="26"/>
                  <a:pt x="5640" y="21"/>
                </a:cubicBezTo>
                <a:lnTo>
                  <a:pt x="5808" y="5"/>
                </a:lnTo>
                <a:lnTo>
                  <a:pt x="5760" y="965"/>
                </a:lnTo>
                <a:lnTo>
                  <a:pt x="0" y="965"/>
                </a:lnTo>
                <a:lnTo>
                  <a:pt x="8" y="13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58371" name="Freeform 3"/>
          <p:cNvSpPr>
            <a:spLocks/>
          </p:cNvSpPr>
          <p:nvPr/>
        </p:nvSpPr>
        <p:spPr bwMode="auto">
          <a:xfrm>
            <a:off x="0" y="1500188"/>
            <a:ext cx="9309100" cy="1928812"/>
          </a:xfrm>
          <a:custGeom>
            <a:avLst/>
            <a:gdLst>
              <a:gd name="T0" fmla="*/ 9258300 w 5864"/>
              <a:gd name="T1" fmla="*/ 0 h 976"/>
              <a:gd name="T2" fmla="*/ 9296400 w 5864"/>
              <a:gd name="T3" fmla="*/ 15810 h 976"/>
              <a:gd name="T4" fmla="*/ 368300 w 5864"/>
              <a:gd name="T5" fmla="*/ 1501955 h 976"/>
              <a:gd name="T6" fmla="*/ 9245600 w 5864"/>
              <a:gd name="T7" fmla="*/ 79050 h 976"/>
              <a:gd name="T8" fmla="*/ 6388099 w 5864"/>
              <a:gd name="T9" fmla="*/ 1533575 h 976"/>
              <a:gd name="T10" fmla="*/ 9309100 w 5864"/>
              <a:gd name="T11" fmla="*/ 17786 h 976"/>
              <a:gd name="T12" fmla="*/ 9245600 w 5864"/>
              <a:gd name="T13" fmla="*/ 1928826 h 976"/>
              <a:gd name="T14" fmla="*/ 0 w 5864"/>
              <a:gd name="T15" fmla="*/ 1928826 h 976"/>
              <a:gd name="T16" fmla="*/ 25400 w 5864"/>
              <a:gd name="T17" fmla="*/ 47430 h 976"/>
              <a:gd name="T18" fmla="*/ 9194800 w 5864"/>
              <a:gd name="T19" fmla="*/ 15810 h 976"/>
              <a:gd name="T20" fmla="*/ 9271000 w 5864"/>
              <a:gd name="T21" fmla="*/ 490112 h 976"/>
              <a:gd name="T22" fmla="*/ 9220200 w 5864"/>
              <a:gd name="T23" fmla="*/ 79050 h 97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864"/>
              <a:gd name="T37" fmla="*/ 0 h 976"/>
              <a:gd name="T38" fmla="*/ 5864 w 5864"/>
              <a:gd name="T39" fmla="*/ 976 h 97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864" h="976">
                <a:moveTo>
                  <a:pt x="5832" y="0"/>
                </a:moveTo>
                <a:lnTo>
                  <a:pt x="5856" y="8"/>
                </a:lnTo>
                <a:lnTo>
                  <a:pt x="232" y="760"/>
                </a:lnTo>
                <a:lnTo>
                  <a:pt x="5824" y="40"/>
                </a:lnTo>
                <a:lnTo>
                  <a:pt x="4024" y="776"/>
                </a:lnTo>
                <a:lnTo>
                  <a:pt x="5864" y="9"/>
                </a:lnTo>
                <a:lnTo>
                  <a:pt x="5824" y="976"/>
                </a:lnTo>
                <a:lnTo>
                  <a:pt x="0" y="976"/>
                </a:lnTo>
                <a:lnTo>
                  <a:pt x="16" y="24"/>
                </a:lnTo>
                <a:lnTo>
                  <a:pt x="5792" y="8"/>
                </a:lnTo>
                <a:lnTo>
                  <a:pt x="5840" y="248"/>
                </a:lnTo>
                <a:lnTo>
                  <a:pt x="5808" y="40"/>
                </a:ln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33CC33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58372" name="Freeform 5" descr="Пробка"/>
          <p:cNvSpPr>
            <a:spLocks/>
          </p:cNvSpPr>
          <p:nvPr/>
        </p:nvSpPr>
        <p:spPr bwMode="auto">
          <a:xfrm>
            <a:off x="7277100" y="5892800"/>
            <a:ext cx="246063" cy="177800"/>
          </a:xfrm>
          <a:custGeom>
            <a:avLst/>
            <a:gdLst>
              <a:gd name="T0" fmla="*/ 50800 w 155"/>
              <a:gd name="T1" fmla="*/ 76200 h 112"/>
              <a:gd name="T2" fmla="*/ 152400 w 155"/>
              <a:gd name="T3" fmla="*/ 0 h 112"/>
              <a:gd name="T4" fmla="*/ 241300 w 155"/>
              <a:gd name="T5" fmla="*/ 114300 h 112"/>
              <a:gd name="T6" fmla="*/ 190500 w 155"/>
              <a:gd name="T7" fmla="*/ 139700 h 112"/>
              <a:gd name="T8" fmla="*/ 0 w 155"/>
              <a:gd name="T9" fmla="*/ 177800 h 112"/>
              <a:gd name="T10" fmla="*/ 50800 w 155"/>
              <a:gd name="T11" fmla="*/ 76200 h 1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5"/>
              <a:gd name="T19" fmla="*/ 0 h 112"/>
              <a:gd name="T20" fmla="*/ 155 w 155"/>
              <a:gd name="T21" fmla="*/ 112 h 1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5" h="112">
                <a:moveTo>
                  <a:pt x="32" y="48"/>
                </a:moveTo>
                <a:lnTo>
                  <a:pt x="96" y="0"/>
                </a:lnTo>
                <a:cubicBezTo>
                  <a:pt x="115" y="24"/>
                  <a:pt x="144" y="43"/>
                  <a:pt x="152" y="72"/>
                </a:cubicBezTo>
                <a:cubicBezTo>
                  <a:pt x="155" y="84"/>
                  <a:pt x="120" y="88"/>
                  <a:pt x="120" y="88"/>
                </a:cubicBezTo>
                <a:lnTo>
                  <a:pt x="0" y="112"/>
                </a:lnTo>
                <a:lnTo>
                  <a:pt x="32" y="48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58373" name="Freeform 6" descr="Пробка"/>
          <p:cNvSpPr>
            <a:spLocks/>
          </p:cNvSpPr>
          <p:nvPr/>
        </p:nvSpPr>
        <p:spPr bwMode="auto">
          <a:xfrm>
            <a:off x="7747000" y="5943600"/>
            <a:ext cx="246063" cy="177800"/>
          </a:xfrm>
          <a:custGeom>
            <a:avLst/>
            <a:gdLst>
              <a:gd name="T0" fmla="*/ 50800 w 155"/>
              <a:gd name="T1" fmla="*/ 76200 h 112"/>
              <a:gd name="T2" fmla="*/ 152400 w 155"/>
              <a:gd name="T3" fmla="*/ 0 h 112"/>
              <a:gd name="T4" fmla="*/ 241300 w 155"/>
              <a:gd name="T5" fmla="*/ 114300 h 112"/>
              <a:gd name="T6" fmla="*/ 190500 w 155"/>
              <a:gd name="T7" fmla="*/ 139700 h 112"/>
              <a:gd name="T8" fmla="*/ 0 w 155"/>
              <a:gd name="T9" fmla="*/ 177800 h 112"/>
              <a:gd name="T10" fmla="*/ 50800 w 155"/>
              <a:gd name="T11" fmla="*/ 76200 h 1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5"/>
              <a:gd name="T19" fmla="*/ 0 h 112"/>
              <a:gd name="T20" fmla="*/ 155 w 155"/>
              <a:gd name="T21" fmla="*/ 112 h 1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5" h="112">
                <a:moveTo>
                  <a:pt x="32" y="48"/>
                </a:moveTo>
                <a:lnTo>
                  <a:pt x="96" y="0"/>
                </a:lnTo>
                <a:cubicBezTo>
                  <a:pt x="115" y="24"/>
                  <a:pt x="144" y="43"/>
                  <a:pt x="152" y="72"/>
                </a:cubicBezTo>
                <a:cubicBezTo>
                  <a:pt x="155" y="84"/>
                  <a:pt x="120" y="88"/>
                  <a:pt x="120" y="88"/>
                </a:cubicBezTo>
                <a:lnTo>
                  <a:pt x="0" y="112"/>
                </a:lnTo>
                <a:lnTo>
                  <a:pt x="32" y="48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grpSp>
        <p:nvGrpSpPr>
          <p:cNvPr id="58374" name="Group 7"/>
          <p:cNvGrpSpPr>
            <a:grpSpLocks/>
          </p:cNvGrpSpPr>
          <p:nvPr/>
        </p:nvGrpSpPr>
        <p:grpSpPr bwMode="auto">
          <a:xfrm>
            <a:off x="5029200" y="6172200"/>
            <a:ext cx="360363" cy="165100"/>
            <a:chOff x="3168" y="3888"/>
            <a:chExt cx="227" cy="104"/>
          </a:xfrm>
        </p:grpSpPr>
        <p:sp>
          <p:nvSpPr>
            <p:cNvPr id="59441" name="Freeform 8" descr="Пробка"/>
            <p:cNvSpPr>
              <a:spLocks/>
            </p:cNvSpPr>
            <p:nvPr/>
          </p:nvSpPr>
          <p:spPr bwMode="auto">
            <a:xfrm>
              <a:off x="3168" y="3888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59442" name="Freeform 9" descr="Пробка"/>
            <p:cNvSpPr>
              <a:spLocks/>
            </p:cNvSpPr>
            <p:nvPr/>
          </p:nvSpPr>
          <p:spPr bwMode="auto">
            <a:xfrm>
              <a:off x="3288" y="3888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59443" name="Freeform 10" descr="Пробка"/>
            <p:cNvSpPr>
              <a:spLocks/>
            </p:cNvSpPr>
            <p:nvPr/>
          </p:nvSpPr>
          <p:spPr bwMode="auto">
            <a:xfrm>
              <a:off x="3184" y="3936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</p:grpSp>
      <p:grpSp>
        <p:nvGrpSpPr>
          <p:cNvPr id="58375" name="Group 11"/>
          <p:cNvGrpSpPr>
            <a:grpSpLocks/>
          </p:cNvGrpSpPr>
          <p:nvPr/>
        </p:nvGrpSpPr>
        <p:grpSpPr bwMode="auto">
          <a:xfrm>
            <a:off x="8496300" y="5930900"/>
            <a:ext cx="360363" cy="165100"/>
            <a:chOff x="3168" y="3888"/>
            <a:chExt cx="227" cy="104"/>
          </a:xfrm>
        </p:grpSpPr>
        <p:sp>
          <p:nvSpPr>
            <p:cNvPr id="59438" name="Freeform 12" descr="Пробка"/>
            <p:cNvSpPr>
              <a:spLocks/>
            </p:cNvSpPr>
            <p:nvPr/>
          </p:nvSpPr>
          <p:spPr bwMode="auto">
            <a:xfrm>
              <a:off x="3168" y="3888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59439" name="Freeform 13" descr="Пробка"/>
            <p:cNvSpPr>
              <a:spLocks/>
            </p:cNvSpPr>
            <p:nvPr/>
          </p:nvSpPr>
          <p:spPr bwMode="auto">
            <a:xfrm>
              <a:off x="3288" y="3888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59440" name="Freeform 14" descr="Пробка"/>
            <p:cNvSpPr>
              <a:spLocks/>
            </p:cNvSpPr>
            <p:nvPr/>
          </p:nvSpPr>
          <p:spPr bwMode="auto">
            <a:xfrm>
              <a:off x="3184" y="3936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</p:grpSp>
      <p:grpSp>
        <p:nvGrpSpPr>
          <p:cNvPr id="58376" name="Group 15"/>
          <p:cNvGrpSpPr>
            <a:grpSpLocks/>
          </p:cNvGrpSpPr>
          <p:nvPr/>
        </p:nvGrpSpPr>
        <p:grpSpPr bwMode="auto">
          <a:xfrm rot="20803610" flipH="1">
            <a:off x="8051800" y="6388100"/>
            <a:ext cx="360363" cy="165100"/>
            <a:chOff x="3168" y="3888"/>
            <a:chExt cx="227" cy="104"/>
          </a:xfrm>
        </p:grpSpPr>
        <p:sp>
          <p:nvSpPr>
            <p:cNvPr id="59435" name="Freeform 16" descr="Пробка"/>
            <p:cNvSpPr>
              <a:spLocks/>
            </p:cNvSpPr>
            <p:nvPr/>
          </p:nvSpPr>
          <p:spPr bwMode="auto">
            <a:xfrm>
              <a:off x="3168" y="3888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59436" name="Freeform 17" descr="Пробка"/>
            <p:cNvSpPr>
              <a:spLocks/>
            </p:cNvSpPr>
            <p:nvPr/>
          </p:nvSpPr>
          <p:spPr bwMode="auto">
            <a:xfrm>
              <a:off x="3288" y="3888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59437" name="Freeform 18" descr="Пробка"/>
            <p:cNvSpPr>
              <a:spLocks/>
            </p:cNvSpPr>
            <p:nvPr/>
          </p:nvSpPr>
          <p:spPr bwMode="auto">
            <a:xfrm>
              <a:off x="3184" y="3936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</p:grpSp>
      <p:grpSp>
        <p:nvGrpSpPr>
          <p:cNvPr id="58377" name="Group 19"/>
          <p:cNvGrpSpPr>
            <a:grpSpLocks/>
          </p:cNvGrpSpPr>
          <p:nvPr/>
        </p:nvGrpSpPr>
        <p:grpSpPr bwMode="auto">
          <a:xfrm rot="20803610" flipH="1">
            <a:off x="6121400" y="5435600"/>
            <a:ext cx="360363" cy="165100"/>
            <a:chOff x="3168" y="3888"/>
            <a:chExt cx="227" cy="104"/>
          </a:xfrm>
        </p:grpSpPr>
        <p:sp>
          <p:nvSpPr>
            <p:cNvPr id="59432" name="Freeform 20" descr="Пробка"/>
            <p:cNvSpPr>
              <a:spLocks/>
            </p:cNvSpPr>
            <p:nvPr/>
          </p:nvSpPr>
          <p:spPr bwMode="auto">
            <a:xfrm>
              <a:off x="3168" y="3888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59433" name="Freeform 21" descr="Пробка"/>
            <p:cNvSpPr>
              <a:spLocks/>
            </p:cNvSpPr>
            <p:nvPr/>
          </p:nvSpPr>
          <p:spPr bwMode="auto">
            <a:xfrm>
              <a:off x="3288" y="3888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59434" name="Freeform 22" descr="Пробка"/>
            <p:cNvSpPr>
              <a:spLocks/>
            </p:cNvSpPr>
            <p:nvPr/>
          </p:nvSpPr>
          <p:spPr bwMode="auto">
            <a:xfrm>
              <a:off x="3184" y="3936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</p:grpSp>
      <p:grpSp>
        <p:nvGrpSpPr>
          <p:cNvPr id="58378" name="Group 23"/>
          <p:cNvGrpSpPr>
            <a:grpSpLocks/>
          </p:cNvGrpSpPr>
          <p:nvPr/>
        </p:nvGrpSpPr>
        <p:grpSpPr bwMode="auto">
          <a:xfrm rot="20803610" flipH="1">
            <a:off x="4140200" y="6146800"/>
            <a:ext cx="360363" cy="165100"/>
            <a:chOff x="3168" y="3888"/>
            <a:chExt cx="227" cy="104"/>
          </a:xfrm>
        </p:grpSpPr>
        <p:sp>
          <p:nvSpPr>
            <p:cNvPr id="59429" name="Freeform 24" descr="Пробка"/>
            <p:cNvSpPr>
              <a:spLocks/>
            </p:cNvSpPr>
            <p:nvPr/>
          </p:nvSpPr>
          <p:spPr bwMode="auto">
            <a:xfrm>
              <a:off x="3168" y="3888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59430" name="Freeform 25" descr="Пробка"/>
            <p:cNvSpPr>
              <a:spLocks/>
            </p:cNvSpPr>
            <p:nvPr/>
          </p:nvSpPr>
          <p:spPr bwMode="auto">
            <a:xfrm>
              <a:off x="3288" y="3888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59431" name="Freeform 26" descr="Пробка"/>
            <p:cNvSpPr>
              <a:spLocks/>
            </p:cNvSpPr>
            <p:nvPr/>
          </p:nvSpPr>
          <p:spPr bwMode="auto">
            <a:xfrm>
              <a:off x="3184" y="3936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</p:grpSp>
      <p:grpSp>
        <p:nvGrpSpPr>
          <p:cNvPr id="58379" name="Group 27"/>
          <p:cNvGrpSpPr>
            <a:grpSpLocks/>
          </p:cNvGrpSpPr>
          <p:nvPr/>
        </p:nvGrpSpPr>
        <p:grpSpPr bwMode="auto">
          <a:xfrm rot="20803610" flipH="1">
            <a:off x="3149600" y="5664200"/>
            <a:ext cx="360363" cy="165100"/>
            <a:chOff x="3168" y="3888"/>
            <a:chExt cx="227" cy="104"/>
          </a:xfrm>
        </p:grpSpPr>
        <p:sp>
          <p:nvSpPr>
            <p:cNvPr id="59426" name="Freeform 28" descr="Пробка"/>
            <p:cNvSpPr>
              <a:spLocks/>
            </p:cNvSpPr>
            <p:nvPr/>
          </p:nvSpPr>
          <p:spPr bwMode="auto">
            <a:xfrm>
              <a:off x="3168" y="3888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59427" name="Freeform 29" descr="Пробка"/>
            <p:cNvSpPr>
              <a:spLocks/>
            </p:cNvSpPr>
            <p:nvPr/>
          </p:nvSpPr>
          <p:spPr bwMode="auto">
            <a:xfrm>
              <a:off x="3288" y="3888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59428" name="Freeform 30" descr="Пробка"/>
            <p:cNvSpPr>
              <a:spLocks/>
            </p:cNvSpPr>
            <p:nvPr/>
          </p:nvSpPr>
          <p:spPr bwMode="auto">
            <a:xfrm>
              <a:off x="3184" y="3936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</p:grpSp>
      <p:grpSp>
        <p:nvGrpSpPr>
          <p:cNvPr id="58380" name="Group 31"/>
          <p:cNvGrpSpPr>
            <a:grpSpLocks/>
          </p:cNvGrpSpPr>
          <p:nvPr/>
        </p:nvGrpSpPr>
        <p:grpSpPr bwMode="auto">
          <a:xfrm rot="20803610" flipH="1">
            <a:off x="5410200" y="5334000"/>
            <a:ext cx="360363" cy="165100"/>
            <a:chOff x="3168" y="3888"/>
            <a:chExt cx="227" cy="104"/>
          </a:xfrm>
        </p:grpSpPr>
        <p:sp>
          <p:nvSpPr>
            <p:cNvPr id="59423" name="Freeform 32" descr="Пробка"/>
            <p:cNvSpPr>
              <a:spLocks/>
            </p:cNvSpPr>
            <p:nvPr/>
          </p:nvSpPr>
          <p:spPr bwMode="auto">
            <a:xfrm>
              <a:off x="3168" y="3888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59424" name="Freeform 33" descr="Пробка"/>
            <p:cNvSpPr>
              <a:spLocks/>
            </p:cNvSpPr>
            <p:nvPr/>
          </p:nvSpPr>
          <p:spPr bwMode="auto">
            <a:xfrm>
              <a:off x="3288" y="3888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59425" name="Freeform 34" descr="Пробка"/>
            <p:cNvSpPr>
              <a:spLocks/>
            </p:cNvSpPr>
            <p:nvPr/>
          </p:nvSpPr>
          <p:spPr bwMode="auto">
            <a:xfrm>
              <a:off x="3184" y="3936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</p:grpSp>
      <p:grpSp>
        <p:nvGrpSpPr>
          <p:cNvPr id="58381" name="Group 35"/>
          <p:cNvGrpSpPr>
            <a:grpSpLocks/>
          </p:cNvGrpSpPr>
          <p:nvPr/>
        </p:nvGrpSpPr>
        <p:grpSpPr bwMode="auto">
          <a:xfrm rot="1784069" flipH="1">
            <a:off x="2971800" y="5562600"/>
            <a:ext cx="360363" cy="165100"/>
            <a:chOff x="3168" y="3888"/>
            <a:chExt cx="227" cy="104"/>
          </a:xfrm>
        </p:grpSpPr>
        <p:sp>
          <p:nvSpPr>
            <p:cNvPr id="59420" name="Freeform 36" descr="Пробка"/>
            <p:cNvSpPr>
              <a:spLocks/>
            </p:cNvSpPr>
            <p:nvPr/>
          </p:nvSpPr>
          <p:spPr bwMode="auto">
            <a:xfrm>
              <a:off x="3168" y="3888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59421" name="Freeform 37" descr="Пробка"/>
            <p:cNvSpPr>
              <a:spLocks/>
            </p:cNvSpPr>
            <p:nvPr/>
          </p:nvSpPr>
          <p:spPr bwMode="auto">
            <a:xfrm>
              <a:off x="3288" y="3888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59422" name="Freeform 38" descr="Пробка"/>
            <p:cNvSpPr>
              <a:spLocks/>
            </p:cNvSpPr>
            <p:nvPr/>
          </p:nvSpPr>
          <p:spPr bwMode="auto">
            <a:xfrm>
              <a:off x="3184" y="3936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</p:grpSp>
      <p:grpSp>
        <p:nvGrpSpPr>
          <p:cNvPr id="58382" name="Group 39"/>
          <p:cNvGrpSpPr>
            <a:grpSpLocks/>
          </p:cNvGrpSpPr>
          <p:nvPr/>
        </p:nvGrpSpPr>
        <p:grpSpPr bwMode="auto">
          <a:xfrm rot="20803610" flipH="1">
            <a:off x="1828800" y="5257800"/>
            <a:ext cx="360363" cy="165100"/>
            <a:chOff x="3168" y="3888"/>
            <a:chExt cx="227" cy="104"/>
          </a:xfrm>
        </p:grpSpPr>
        <p:sp>
          <p:nvSpPr>
            <p:cNvPr id="59417" name="Freeform 40" descr="Пробка"/>
            <p:cNvSpPr>
              <a:spLocks/>
            </p:cNvSpPr>
            <p:nvPr/>
          </p:nvSpPr>
          <p:spPr bwMode="auto">
            <a:xfrm>
              <a:off x="3168" y="3888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59418" name="Freeform 41" descr="Пробка"/>
            <p:cNvSpPr>
              <a:spLocks/>
            </p:cNvSpPr>
            <p:nvPr/>
          </p:nvSpPr>
          <p:spPr bwMode="auto">
            <a:xfrm>
              <a:off x="3288" y="3888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59419" name="Freeform 42" descr="Пробка"/>
            <p:cNvSpPr>
              <a:spLocks/>
            </p:cNvSpPr>
            <p:nvPr/>
          </p:nvSpPr>
          <p:spPr bwMode="auto">
            <a:xfrm>
              <a:off x="3184" y="3936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</p:grpSp>
      <p:grpSp>
        <p:nvGrpSpPr>
          <p:cNvPr id="58383" name="Group 43"/>
          <p:cNvGrpSpPr>
            <a:grpSpLocks/>
          </p:cNvGrpSpPr>
          <p:nvPr/>
        </p:nvGrpSpPr>
        <p:grpSpPr bwMode="auto">
          <a:xfrm rot="20803610" flipH="1">
            <a:off x="2133600" y="5257800"/>
            <a:ext cx="360363" cy="165100"/>
            <a:chOff x="3168" y="3888"/>
            <a:chExt cx="227" cy="104"/>
          </a:xfrm>
        </p:grpSpPr>
        <p:sp>
          <p:nvSpPr>
            <p:cNvPr id="59414" name="Freeform 44" descr="Пробка"/>
            <p:cNvSpPr>
              <a:spLocks/>
            </p:cNvSpPr>
            <p:nvPr/>
          </p:nvSpPr>
          <p:spPr bwMode="auto">
            <a:xfrm>
              <a:off x="3168" y="3888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59415" name="Freeform 45" descr="Пробка"/>
            <p:cNvSpPr>
              <a:spLocks/>
            </p:cNvSpPr>
            <p:nvPr/>
          </p:nvSpPr>
          <p:spPr bwMode="auto">
            <a:xfrm>
              <a:off x="3288" y="3888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59416" name="Freeform 46" descr="Пробка"/>
            <p:cNvSpPr>
              <a:spLocks/>
            </p:cNvSpPr>
            <p:nvPr/>
          </p:nvSpPr>
          <p:spPr bwMode="auto">
            <a:xfrm>
              <a:off x="3184" y="3936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</p:grpSp>
      <p:grpSp>
        <p:nvGrpSpPr>
          <p:cNvPr id="58384" name="Group 47"/>
          <p:cNvGrpSpPr>
            <a:grpSpLocks/>
          </p:cNvGrpSpPr>
          <p:nvPr/>
        </p:nvGrpSpPr>
        <p:grpSpPr bwMode="auto">
          <a:xfrm rot="20803610" flipH="1">
            <a:off x="1752600" y="4851400"/>
            <a:ext cx="360363" cy="165100"/>
            <a:chOff x="3168" y="3888"/>
            <a:chExt cx="227" cy="104"/>
          </a:xfrm>
        </p:grpSpPr>
        <p:sp>
          <p:nvSpPr>
            <p:cNvPr id="59411" name="Freeform 48" descr="Пробка"/>
            <p:cNvSpPr>
              <a:spLocks/>
            </p:cNvSpPr>
            <p:nvPr/>
          </p:nvSpPr>
          <p:spPr bwMode="auto">
            <a:xfrm>
              <a:off x="3168" y="3888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59412" name="Freeform 49" descr="Пробка"/>
            <p:cNvSpPr>
              <a:spLocks/>
            </p:cNvSpPr>
            <p:nvPr/>
          </p:nvSpPr>
          <p:spPr bwMode="auto">
            <a:xfrm>
              <a:off x="3288" y="3888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59413" name="Freeform 50" descr="Пробка"/>
            <p:cNvSpPr>
              <a:spLocks/>
            </p:cNvSpPr>
            <p:nvPr/>
          </p:nvSpPr>
          <p:spPr bwMode="auto">
            <a:xfrm>
              <a:off x="3184" y="3936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</p:grpSp>
      <p:grpSp>
        <p:nvGrpSpPr>
          <p:cNvPr id="58385" name="Group 51"/>
          <p:cNvGrpSpPr>
            <a:grpSpLocks/>
          </p:cNvGrpSpPr>
          <p:nvPr/>
        </p:nvGrpSpPr>
        <p:grpSpPr bwMode="auto">
          <a:xfrm rot="-796390" flipH="1" flipV="1">
            <a:off x="1270000" y="5165725"/>
            <a:ext cx="360363" cy="171450"/>
            <a:chOff x="3168" y="3888"/>
            <a:chExt cx="227" cy="104"/>
          </a:xfrm>
        </p:grpSpPr>
        <p:sp>
          <p:nvSpPr>
            <p:cNvPr id="59408" name="Freeform 52" descr="Пробка"/>
            <p:cNvSpPr>
              <a:spLocks/>
            </p:cNvSpPr>
            <p:nvPr/>
          </p:nvSpPr>
          <p:spPr bwMode="auto">
            <a:xfrm>
              <a:off x="3168" y="3888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59409" name="Freeform 53" descr="Пробка"/>
            <p:cNvSpPr>
              <a:spLocks/>
            </p:cNvSpPr>
            <p:nvPr/>
          </p:nvSpPr>
          <p:spPr bwMode="auto">
            <a:xfrm>
              <a:off x="3288" y="3888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59410" name="Freeform 54" descr="Пробка"/>
            <p:cNvSpPr>
              <a:spLocks/>
            </p:cNvSpPr>
            <p:nvPr/>
          </p:nvSpPr>
          <p:spPr bwMode="auto">
            <a:xfrm>
              <a:off x="3184" y="3936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</p:grpSp>
      <p:grpSp>
        <p:nvGrpSpPr>
          <p:cNvPr id="58386" name="Group 55"/>
          <p:cNvGrpSpPr>
            <a:grpSpLocks/>
          </p:cNvGrpSpPr>
          <p:nvPr/>
        </p:nvGrpSpPr>
        <p:grpSpPr bwMode="auto">
          <a:xfrm rot="20803610" flipH="1">
            <a:off x="5346700" y="4673600"/>
            <a:ext cx="360363" cy="165100"/>
            <a:chOff x="3168" y="3888"/>
            <a:chExt cx="227" cy="104"/>
          </a:xfrm>
        </p:grpSpPr>
        <p:sp>
          <p:nvSpPr>
            <p:cNvPr id="59405" name="Freeform 56" descr="Пробка"/>
            <p:cNvSpPr>
              <a:spLocks/>
            </p:cNvSpPr>
            <p:nvPr/>
          </p:nvSpPr>
          <p:spPr bwMode="auto">
            <a:xfrm>
              <a:off x="3168" y="3888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59406" name="Freeform 57" descr="Пробка"/>
            <p:cNvSpPr>
              <a:spLocks/>
            </p:cNvSpPr>
            <p:nvPr/>
          </p:nvSpPr>
          <p:spPr bwMode="auto">
            <a:xfrm>
              <a:off x="3288" y="3888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59407" name="Freeform 58" descr="Пробка"/>
            <p:cNvSpPr>
              <a:spLocks/>
            </p:cNvSpPr>
            <p:nvPr/>
          </p:nvSpPr>
          <p:spPr bwMode="auto">
            <a:xfrm>
              <a:off x="3184" y="3936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</p:grpSp>
      <p:grpSp>
        <p:nvGrpSpPr>
          <p:cNvPr id="58387" name="Group 59"/>
          <p:cNvGrpSpPr>
            <a:grpSpLocks/>
          </p:cNvGrpSpPr>
          <p:nvPr/>
        </p:nvGrpSpPr>
        <p:grpSpPr bwMode="auto">
          <a:xfrm rot="20803610" flipH="1">
            <a:off x="2552700" y="5283200"/>
            <a:ext cx="360363" cy="165100"/>
            <a:chOff x="3168" y="3888"/>
            <a:chExt cx="227" cy="104"/>
          </a:xfrm>
        </p:grpSpPr>
        <p:sp>
          <p:nvSpPr>
            <p:cNvPr id="59402" name="Freeform 60" descr="Пробка"/>
            <p:cNvSpPr>
              <a:spLocks/>
            </p:cNvSpPr>
            <p:nvPr/>
          </p:nvSpPr>
          <p:spPr bwMode="auto">
            <a:xfrm>
              <a:off x="3168" y="3888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59403" name="Freeform 61" descr="Пробка"/>
            <p:cNvSpPr>
              <a:spLocks/>
            </p:cNvSpPr>
            <p:nvPr/>
          </p:nvSpPr>
          <p:spPr bwMode="auto">
            <a:xfrm>
              <a:off x="3288" y="3888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59404" name="Freeform 62" descr="Пробка"/>
            <p:cNvSpPr>
              <a:spLocks/>
            </p:cNvSpPr>
            <p:nvPr/>
          </p:nvSpPr>
          <p:spPr bwMode="auto">
            <a:xfrm>
              <a:off x="3184" y="3936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</p:grpSp>
      <p:grpSp>
        <p:nvGrpSpPr>
          <p:cNvPr id="58388" name="Group 63"/>
          <p:cNvGrpSpPr>
            <a:grpSpLocks/>
          </p:cNvGrpSpPr>
          <p:nvPr/>
        </p:nvGrpSpPr>
        <p:grpSpPr bwMode="auto">
          <a:xfrm rot="20803610" flipH="1">
            <a:off x="6261100" y="6273800"/>
            <a:ext cx="360363" cy="165100"/>
            <a:chOff x="3168" y="3888"/>
            <a:chExt cx="227" cy="104"/>
          </a:xfrm>
        </p:grpSpPr>
        <p:sp>
          <p:nvSpPr>
            <p:cNvPr id="59399" name="Freeform 64" descr="Пробка"/>
            <p:cNvSpPr>
              <a:spLocks/>
            </p:cNvSpPr>
            <p:nvPr/>
          </p:nvSpPr>
          <p:spPr bwMode="auto">
            <a:xfrm>
              <a:off x="3168" y="3888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59400" name="Freeform 65" descr="Пробка"/>
            <p:cNvSpPr>
              <a:spLocks/>
            </p:cNvSpPr>
            <p:nvPr/>
          </p:nvSpPr>
          <p:spPr bwMode="auto">
            <a:xfrm>
              <a:off x="3288" y="3888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59401" name="Freeform 66" descr="Пробка"/>
            <p:cNvSpPr>
              <a:spLocks/>
            </p:cNvSpPr>
            <p:nvPr/>
          </p:nvSpPr>
          <p:spPr bwMode="auto">
            <a:xfrm>
              <a:off x="3184" y="3936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</p:grpSp>
      <p:grpSp>
        <p:nvGrpSpPr>
          <p:cNvPr id="58389" name="Group 67"/>
          <p:cNvGrpSpPr>
            <a:grpSpLocks/>
          </p:cNvGrpSpPr>
          <p:nvPr/>
        </p:nvGrpSpPr>
        <p:grpSpPr bwMode="auto">
          <a:xfrm rot="20803610" flipH="1">
            <a:off x="6756400" y="6311900"/>
            <a:ext cx="360363" cy="165100"/>
            <a:chOff x="3168" y="3888"/>
            <a:chExt cx="227" cy="104"/>
          </a:xfrm>
        </p:grpSpPr>
        <p:sp>
          <p:nvSpPr>
            <p:cNvPr id="59396" name="Freeform 68" descr="Пробка"/>
            <p:cNvSpPr>
              <a:spLocks/>
            </p:cNvSpPr>
            <p:nvPr/>
          </p:nvSpPr>
          <p:spPr bwMode="auto">
            <a:xfrm>
              <a:off x="3168" y="3888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59397" name="Freeform 69" descr="Пробка"/>
            <p:cNvSpPr>
              <a:spLocks/>
            </p:cNvSpPr>
            <p:nvPr/>
          </p:nvSpPr>
          <p:spPr bwMode="auto">
            <a:xfrm>
              <a:off x="3288" y="3888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59398" name="Freeform 70" descr="Пробка"/>
            <p:cNvSpPr>
              <a:spLocks/>
            </p:cNvSpPr>
            <p:nvPr/>
          </p:nvSpPr>
          <p:spPr bwMode="auto">
            <a:xfrm>
              <a:off x="3184" y="3936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</p:grpSp>
      <p:grpSp>
        <p:nvGrpSpPr>
          <p:cNvPr id="58390" name="Group 71"/>
          <p:cNvGrpSpPr>
            <a:grpSpLocks/>
          </p:cNvGrpSpPr>
          <p:nvPr/>
        </p:nvGrpSpPr>
        <p:grpSpPr bwMode="auto">
          <a:xfrm rot="20803610" flipH="1">
            <a:off x="7124700" y="6375400"/>
            <a:ext cx="360363" cy="165100"/>
            <a:chOff x="3168" y="3888"/>
            <a:chExt cx="227" cy="104"/>
          </a:xfrm>
        </p:grpSpPr>
        <p:sp>
          <p:nvSpPr>
            <p:cNvPr id="59393" name="Freeform 72" descr="Пробка"/>
            <p:cNvSpPr>
              <a:spLocks/>
            </p:cNvSpPr>
            <p:nvPr/>
          </p:nvSpPr>
          <p:spPr bwMode="auto">
            <a:xfrm>
              <a:off x="3168" y="3888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59394" name="Freeform 73" descr="Пробка"/>
            <p:cNvSpPr>
              <a:spLocks/>
            </p:cNvSpPr>
            <p:nvPr/>
          </p:nvSpPr>
          <p:spPr bwMode="auto">
            <a:xfrm>
              <a:off x="3288" y="3888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59395" name="Freeform 74" descr="Пробка"/>
            <p:cNvSpPr>
              <a:spLocks/>
            </p:cNvSpPr>
            <p:nvPr/>
          </p:nvSpPr>
          <p:spPr bwMode="auto">
            <a:xfrm>
              <a:off x="3184" y="3936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</p:grpSp>
      <p:grpSp>
        <p:nvGrpSpPr>
          <p:cNvPr id="58391" name="Group 75"/>
          <p:cNvGrpSpPr>
            <a:grpSpLocks/>
          </p:cNvGrpSpPr>
          <p:nvPr/>
        </p:nvGrpSpPr>
        <p:grpSpPr bwMode="auto">
          <a:xfrm rot="20803610" flipH="1">
            <a:off x="6019800" y="6413500"/>
            <a:ext cx="360363" cy="165100"/>
            <a:chOff x="3168" y="3888"/>
            <a:chExt cx="227" cy="104"/>
          </a:xfrm>
        </p:grpSpPr>
        <p:sp>
          <p:nvSpPr>
            <p:cNvPr id="59390" name="Freeform 76" descr="Пробка"/>
            <p:cNvSpPr>
              <a:spLocks/>
            </p:cNvSpPr>
            <p:nvPr/>
          </p:nvSpPr>
          <p:spPr bwMode="auto">
            <a:xfrm>
              <a:off x="3168" y="3888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59391" name="Freeform 77" descr="Пробка"/>
            <p:cNvSpPr>
              <a:spLocks/>
            </p:cNvSpPr>
            <p:nvPr/>
          </p:nvSpPr>
          <p:spPr bwMode="auto">
            <a:xfrm>
              <a:off x="3288" y="3888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59392" name="Freeform 78" descr="Пробка"/>
            <p:cNvSpPr>
              <a:spLocks/>
            </p:cNvSpPr>
            <p:nvPr/>
          </p:nvSpPr>
          <p:spPr bwMode="auto">
            <a:xfrm>
              <a:off x="3184" y="3936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</p:grpSp>
      <p:grpSp>
        <p:nvGrpSpPr>
          <p:cNvPr id="58392" name="Group 79"/>
          <p:cNvGrpSpPr>
            <a:grpSpLocks/>
          </p:cNvGrpSpPr>
          <p:nvPr/>
        </p:nvGrpSpPr>
        <p:grpSpPr bwMode="auto">
          <a:xfrm rot="20803610" flipH="1">
            <a:off x="6883400" y="6515100"/>
            <a:ext cx="360363" cy="165100"/>
            <a:chOff x="3168" y="3888"/>
            <a:chExt cx="227" cy="104"/>
          </a:xfrm>
        </p:grpSpPr>
        <p:sp>
          <p:nvSpPr>
            <p:cNvPr id="59387" name="Freeform 80" descr="Пробка"/>
            <p:cNvSpPr>
              <a:spLocks/>
            </p:cNvSpPr>
            <p:nvPr/>
          </p:nvSpPr>
          <p:spPr bwMode="auto">
            <a:xfrm>
              <a:off x="3168" y="3888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59388" name="Freeform 81" descr="Пробка"/>
            <p:cNvSpPr>
              <a:spLocks/>
            </p:cNvSpPr>
            <p:nvPr/>
          </p:nvSpPr>
          <p:spPr bwMode="auto">
            <a:xfrm>
              <a:off x="3288" y="3888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59389" name="Freeform 82" descr="Пробка"/>
            <p:cNvSpPr>
              <a:spLocks/>
            </p:cNvSpPr>
            <p:nvPr/>
          </p:nvSpPr>
          <p:spPr bwMode="auto">
            <a:xfrm>
              <a:off x="3184" y="3936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</p:grpSp>
      <p:grpSp>
        <p:nvGrpSpPr>
          <p:cNvPr id="58393" name="Group 83"/>
          <p:cNvGrpSpPr>
            <a:grpSpLocks/>
          </p:cNvGrpSpPr>
          <p:nvPr/>
        </p:nvGrpSpPr>
        <p:grpSpPr bwMode="auto">
          <a:xfrm rot="20803610" flipH="1">
            <a:off x="4737100" y="5829300"/>
            <a:ext cx="360363" cy="165100"/>
            <a:chOff x="3168" y="3888"/>
            <a:chExt cx="227" cy="104"/>
          </a:xfrm>
        </p:grpSpPr>
        <p:sp>
          <p:nvSpPr>
            <p:cNvPr id="59384" name="Freeform 84" descr="Пробка"/>
            <p:cNvSpPr>
              <a:spLocks/>
            </p:cNvSpPr>
            <p:nvPr/>
          </p:nvSpPr>
          <p:spPr bwMode="auto">
            <a:xfrm>
              <a:off x="3168" y="3888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59385" name="Freeform 85" descr="Пробка"/>
            <p:cNvSpPr>
              <a:spLocks/>
            </p:cNvSpPr>
            <p:nvPr/>
          </p:nvSpPr>
          <p:spPr bwMode="auto">
            <a:xfrm>
              <a:off x="3288" y="3888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59386" name="Freeform 86" descr="Пробка"/>
            <p:cNvSpPr>
              <a:spLocks/>
            </p:cNvSpPr>
            <p:nvPr/>
          </p:nvSpPr>
          <p:spPr bwMode="auto">
            <a:xfrm>
              <a:off x="3184" y="3936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</p:grpSp>
      <p:grpSp>
        <p:nvGrpSpPr>
          <p:cNvPr id="58394" name="Group 87"/>
          <p:cNvGrpSpPr>
            <a:grpSpLocks/>
          </p:cNvGrpSpPr>
          <p:nvPr/>
        </p:nvGrpSpPr>
        <p:grpSpPr bwMode="auto">
          <a:xfrm rot="20803610" flipH="1">
            <a:off x="5600700" y="5930900"/>
            <a:ext cx="360363" cy="165100"/>
            <a:chOff x="3168" y="3888"/>
            <a:chExt cx="227" cy="104"/>
          </a:xfrm>
        </p:grpSpPr>
        <p:sp>
          <p:nvSpPr>
            <p:cNvPr id="59381" name="Freeform 88" descr="Пробка"/>
            <p:cNvSpPr>
              <a:spLocks/>
            </p:cNvSpPr>
            <p:nvPr/>
          </p:nvSpPr>
          <p:spPr bwMode="auto">
            <a:xfrm>
              <a:off x="3168" y="3888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59382" name="Freeform 89" descr="Пробка"/>
            <p:cNvSpPr>
              <a:spLocks/>
            </p:cNvSpPr>
            <p:nvPr/>
          </p:nvSpPr>
          <p:spPr bwMode="auto">
            <a:xfrm>
              <a:off x="3288" y="3888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59383" name="Freeform 90" descr="Пробка"/>
            <p:cNvSpPr>
              <a:spLocks/>
            </p:cNvSpPr>
            <p:nvPr/>
          </p:nvSpPr>
          <p:spPr bwMode="auto">
            <a:xfrm>
              <a:off x="3184" y="3936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</p:grpSp>
      <p:grpSp>
        <p:nvGrpSpPr>
          <p:cNvPr id="58395" name="Group 91"/>
          <p:cNvGrpSpPr>
            <a:grpSpLocks/>
          </p:cNvGrpSpPr>
          <p:nvPr/>
        </p:nvGrpSpPr>
        <p:grpSpPr bwMode="auto">
          <a:xfrm rot="20803610" flipH="1">
            <a:off x="8496300" y="5283200"/>
            <a:ext cx="360363" cy="165100"/>
            <a:chOff x="3168" y="3888"/>
            <a:chExt cx="227" cy="104"/>
          </a:xfrm>
        </p:grpSpPr>
        <p:sp>
          <p:nvSpPr>
            <p:cNvPr id="59378" name="Freeform 92" descr="Пробка"/>
            <p:cNvSpPr>
              <a:spLocks/>
            </p:cNvSpPr>
            <p:nvPr/>
          </p:nvSpPr>
          <p:spPr bwMode="auto">
            <a:xfrm>
              <a:off x="3168" y="3888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59379" name="Freeform 93" descr="Пробка"/>
            <p:cNvSpPr>
              <a:spLocks/>
            </p:cNvSpPr>
            <p:nvPr/>
          </p:nvSpPr>
          <p:spPr bwMode="auto">
            <a:xfrm>
              <a:off x="3288" y="3888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59380" name="Freeform 94" descr="Пробка"/>
            <p:cNvSpPr>
              <a:spLocks/>
            </p:cNvSpPr>
            <p:nvPr/>
          </p:nvSpPr>
          <p:spPr bwMode="auto">
            <a:xfrm>
              <a:off x="3184" y="3936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</p:grpSp>
      <p:grpSp>
        <p:nvGrpSpPr>
          <p:cNvPr id="58396" name="Group 95"/>
          <p:cNvGrpSpPr>
            <a:grpSpLocks/>
          </p:cNvGrpSpPr>
          <p:nvPr/>
        </p:nvGrpSpPr>
        <p:grpSpPr bwMode="auto">
          <a:xfrm rot="20803610" flipH="1">
            <a:off x="127000" y="5511800"/>
            <a:ext cx="360363" cy="165100"/>
            <a:chOff x="3168" y="3888"/>
            <a:chExt cx="227" cy="104"/>
          </a:xfrm>
        </p:grpSpPr>
        <p:sp>
          <p:nvSpPr>
            <p:cNvPr id="59375" name="Freeform 96" descr="Пробка"/>
            <p:cNvSpPr>
              <a:spLocks/>
            </p:cNvSpPr>
            <p:nvPr/>
          </p:nvSpPr>
          <p:spPr bwMode="auto">
            <a:xfrm>
              <a:off x="3168" y="3888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59376" name="Freeform 97" descr="Пробка"/>
            <p:cNvSpPr>
              <a:spLocks/>
            </p:cNvSpPr>
            <p:nvPr/>
          </p:nvSpPr>
          <p:spPr bwMode="auto">
            <a:xfrm>
              <a:off x="3288" y="3888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59377" name="Freeform 98" descr="Пробка"/>
            <p:cNvSpPr>
              <a:spLocks/>
            </p:cNvSpPr>
            <p:nvPr/>
          </p:nvSpPr>
          <p:spPr bwMode="auto">
            <a:xfrm>
              <a:off x="3184" y="3936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</p:grpSp>
      <p:grpSp>
        <p:nvGrpSpPr>
          <p:cNvPr id="58397" name="Group 99"/>
          <p:cNvGrpSpPr>
            <a:grpSpLocks/>
          </p:cNvGrpSpPr>
          <p:nvPr/>
        </p:nvGrpSpPr>
        <p:grpSpPr bwMode="auto">
          <a:xfrm rot="20803610" flipH="1">
            <a:off x="673100" y="5562600"/>
            <a:ext cx="360363" cy="165100"/>
            <a:chOff x="3168" y="3888"/>
            <a:chExt cx="227" cy="104"/>
          </a:xfrm>
        </p:grpSpPr>
        <p:sp>
          <p:nvSpPr>
            <p:cNvPr id="59372" name="Freeform 100" descr="Пробка"/>
            <p:cNvSpPr>
              <a:spLocks/>
            </p:cNvSpPr>
            <p:nvPr/>
          </p:nvSpPr>
          <p:spPr bwMode="auto">
            <a:xfrm>
              <a:off x="3168" y="3888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59373" name="Freeform 101" descr="Пробка"/>
            <p:cNvSpPr>
              <a:spLocks/>
            </p:cNvSpPr>
            <p:nvPr/>
          </p:nvSpPr>
          <p:spPr bwMode="auto">
            <a:xfrm>
              <a:off x="3288" y="3888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59374" name="Freeform 102" descr="Пробка"/>
            <p:cNvSpPr>
              <a:spLocks/>
            </p:cNvSpPr>
            <p:nvPr/>
          </p:nvSpPr>
          <p:spPr bwMode="auto">
            <a:xfrm>
              <a:off x="3184" y="3936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</p:grpSp>
      <p:grpSp>
        <p:nvGrpSpPr>
          <p:cNvPr id="58398" name="Group 103"/>
          <p:cNvGrpSpPr>
            <a:grpSpLocks/>
          </p:cNvGrpSpPr>
          <p:nvPr/>
        </p:nvGrpSpPr>
        <p:grpSpPr bwMode="auto">
          <a:xfrm rot="20803610" flipH="1">
            <a:off x="1054100" y="5422900"/>
            <a:ext cx="360363" cy="165100"/>
            <a:chOff x="3168" y="3888"/>
            <a:chExt cx="227" cy="104"/>
          </a:xfrm>
        </p:grpSpPr>
        <p:sp>
          <p:nvSpPr>
            <p:cNvPr id="59369" name="Freeform 104" descr="Пробка"/>
            <p:cNvSpPr>
              <a:spLocks/>
            </p:cNvSpPr>
            <p:nvPr/>
          </p:nvSpPr>
          <p:spPr bwMode="auto">
            <a:xfrm>
              <a:off x="3168" y="3888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59370" name="Freeform 105" descr="Пробка"/>
            <p:cNvSpPr>
              <a:spLocks/>
            </p:cNvSpPr>
            <p:nvPr/>
          </p:nvSpPr>
          <p:spPr bwMode="auto">
            <a:xfrm>
              <a:off x="3288" y="3888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59371" name="Freeform 106" descr="Пробка"/>
            <p:cNvSpPr>
              <a:spLocks/>
            </p:cNvSpPr>
            <p:nvPr/>
          </p:nvSpPr>
          <p:spPr bwMode="auto">
            <a:xfrm>
              <a:off x="3184" y="3936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</p:grpSp>
      <p:grpSp>
        <p:nvGrpSpPr>
          <p:cNvPr id="58399" name="Group 107"/>
          <p:cNvGrpSpPr>
            <a:grpSpLocks/>
          </p:cNvGrpSpPr>
          <p:nvPr/>
        </p:nvGrpSpPr>
        <p:grpSpPr bwMode="auto">
          <a:xfrm rot="20803610" flipH="1">
            <a:off x="381000" y="4965700"/>
            <a:ext cx="360363" cy="165100"/>
            <a:chOff x="3168" y="3888"/>
            <a:chExt cx="227" cy="104"/>
          </a:xfrm>
        </p:grpSpPr>
        <p:sp>
          <p:nvSpPr>
            <p:cNvPr id="59366" name="Freeform 108" descr="Пробка"/>
            <p:cNvSpPr>
              <a:spLocks/>
            </p:cNvSpPr>
            <p:nvPr/>
          </p:nvSpPr>
          <p:spPr bwMode="auto">
            <a:xfrm>
              <a:off x="3168" y="3888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59367" name="Freeform 109" descr="Пробка"/>
            <p:cNvSpPr>
              <a:spLocks/>
            </p:cNvSpPr>
            <p:nvPr/>
          </p:nvSpPr>
          <p:spPr bwMode="auto">
            <a:xfrm>
              <a:off x="3288" y="3888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59368" name="Freeform 110" descr="Пробка"/>
            <p:cNvSpPr>
              <a:spLocks/>
            </p:cNvSpPr>
            <p:nvPr/>
          </p:nvSpPr>
          <p:spPr bwMode="auto">
            <a:xfrm>
              <a:off x="3184" y="3936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</p:grpSp>
      <p:grpSp>
        <p:nvGrpSpPr>
          <p:cNvPr id="58400" name="Group 111"/>
          <p:cNvGrpSpPr>
            <a:grpSpLocks/>
          </p:cNvGrpSpPr>
          <p:nvPr/>
        </p:nvGrpSpPr>
        <p:grpSpPr bwMode="auto">
          <a:xfrm rot="20803610" flipH="1">
            <a:off x="1866900" y="5702300"/>
            <a:ext cx="360363" cy="165100"/>
            <a:chOff x="3168" y="3888"/>
            <a:chExt cx="227" cy="104"/>
          </a:xfrm>
        </p:grpSpPr>
        <p:sp>
          <p:nvSpPr>
            <p:cNvPr id="59363" name="Freeform 112" descr="Пробка"/>
            <p:cNvSpPr>
              <a:spLocks/>
            </p:cNvSpPr>
            <p:nvPr/>
          </p:nvSpPr>
          <p:spPr bwMode="auto">
            <a:xfrm>
              <a:off x="3168" y="3888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59364" name="Freeform 113" descr="Пробка"/>
            <p:cNvSpPr>
              <a:spLocks/>
            </p:cNvSpPr>
            <p:nvPr/>
          </p:nvSpPr>
          <p:spPr bwMode="auto">
            <a:xfrm>
              <a:off x="3288" y="3888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59365" name="Freeform 114" descr="Пробка"/>
            <p:cNvSpPr>
              <a:spLocks/>
            </p:cNvSpPr>
            <p:nvPr/>
          </p:nvSpPr>
          <p:spPr bwMode="auto">
            <a:xfrm>
              <a:off x="3184" y="3936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</p:grpSp>
      <p:grpSp>
        <p:nvGrpSpPr>
          <p:cNvPr id="58401" name="Group 115"/>
          <p:cNvGrpSpPr>
            <a:grpSpLocks/>
          </p:cNvGrpSpPr>
          <p:nvPr/>
        </p:nvGrpSpPr>
        <p:grpSpPr bwMode="auto">
          <a:xfrm rot="20803610" flipH="1">
            <a:off x="8039100" y="5562600"/>
            <a:ext cx="360363" cy="165100"/>
            <a:chOff x="3168" y="3888"/>
            <a:chExt cx="227" cy="104"/>
          </a:xfrm>
        </p:grpSpPr>
        <p:sp>
          <p:nvSpPr>
            <p:cNvPr id="59360" name="Freeform 116" descr="Пробка"/>
            <p:cNvSpPr>
              <a:spLocks/>
            </p:cNvSpPr>
            <p:nvPr/>
          </p:nvSpPr>
          <p:spPr bwMode="auto">
            <a:xfrm>
              <a:off x="3168" y="3888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59361" name="Freeform 117" descr="Пробка"/>
            <p:cNvSpPr>
              <a:spLocks/>
            </p:cNvSpPr>
            <p:nvPr/>
          </p:nvSpPr>
          <p:spPr bwMode="auto">
            <a:xfrm>
              <a:off x="3288" y="3888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59362" name="Freeform 118" descr="Пробка"/>
            <p:cNvSpPr>
              <a:spLocks/>
            </p:cNvSpPr>
            <p:nvPr/>
          </p:nvSpPr>
          <p:spPr bwMode="auto">
            <a:xfrm>
              <a:off x="3184" y="3936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</p:grpSp>
      <p:grpSp>
        <p:nvGrpSpPr>
          <p:cNvPr id="58402" name="Group 119"/>
          <p:cNvGrpSpPr>
            <a:grpSpLocks/>
          </p:cNvGrpSpPr>
          <p:nvPr/>
        </p:nvGrpSpPr>
        <p:grpSpPr bwMode="auto">
          <a:xfrm>
            <a:off x="1785938" y="3500438"/>
            <a:ext cx="1620837" cy="469900"/>
            <a:chOff x="3353" y="4024"/>
            <a:chExt cx="1021" cy="296"/>
          </a:xfrm>
        </p:grpSpPr>
        <p:grpSp>
          <p:nvGrpSpPr>
            <p:cNvPr id="59318" name="Group 120"/>
            <p:cNvGrpSpPr>
              <a:grpSpLocks/>
            </p:cNvGrpSpPr>
            <p:nvPr/>
          </p:nvGrpSpPr>
          <p:grpSpPr bwMode="auto">
            <a:xfrm rot="464866">
              <a:off x="3353" y="4024"/>
              <a:ext cx="544" cy="296"/>
              <a:chOff x="4649" y="2704"/>
              <a:chExt cx="544" cy="296"/>
            </a:xfrm>
          </p:grpSpPr>
          <p:grpSp>
            <p:nvGrpSpPr>
              <p:cNvPr id="59340" name="Group 121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59351" name="Group 122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59358" name="Freeform 123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9359" name="Freeform 124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9352" name="Group 125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59356" name="Freeform 126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9357" name="Freeform 127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9353" name="Group 128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59354" name="Freeform 129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9355" name="Freeform 130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</p:grpSp>
          <p:grpSp>
            <p:nvGrpSpPr>
              <p:cNvPr id="59341" name="Group 131"/>
              <p:cNvGrpSpPr>
                <a:grpSpLocks/>
              </p:cNvGrpSpPr>
              <p:nvPr/>
            </p:nvGrpSpPr>
            <p:grpSpPr bwMode="auto">
              <a:xfrm rot="-519260">
                <a:off x="4921" y="2704"/>
                <a:ext cx="272" cy="205"/>
                <a:chOff x="4694" y="3475"/>
                <a:chExt cx="363" cy="432"/>
              </a:xfrm>
            </p:grpSpPr>
            <p:grpSp>
              <p:nvGrpSpPr>
                <p:cNvPr id="59342" name="Group 132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59349" name="Freeform 133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9350" name="Freeform 134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9343" name="Group 135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59347" name="Freeform 136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9348" name="Freeform 137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9344" name="Group 138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59345" name="Freeform 139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9346" name="Freeform 140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</p:grpSp>
        </p:grpSp>
        <p:grpSp>
          <p:nvGrpSpPr>
            <p:cNvPr id="59319" name="Group 141"/>
            <p:cNvGrpSpPr>
              <a:grpSpLocks/>
            </p:cNvGrpSpPr>
            <p:nvPr/>
          </p:nvGrpSpPr>
          <p:grpSpPr bwMode="auto">
            <a:xfrm rot="21135134" flipH="1">
              <a:off x="3830" y="4024"/>
              <a:ext cx="544" cy="296"/>
              <a:chOff x="4649" y="2704"/>
              <a:chExt cx="544" cy="296"/>
            </a:xfrm>
          </p:grpSpPr>
          <p:grpSp>
            <p:nvGrpSpPr>
              <p:cNvPr id="59320" name="Group 142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59331" name="Group 143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59338" name="Freeform 144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9339" name="Freeform 145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9332" name="Group 146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59336" name="Freeform 147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9337" name="Freeform 148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9333" name="Group 149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59334" name="Freeform 150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9335" name="Freeform 151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</p:grpSp>
          <p:grpSp>
            <p:nvGrpSpPr>
              <p:cNvPr id="59321" name="Group 152"/>
              <p:cNvGrpSpPr>
                <a:grpSpLocks/>
              </p:cNvGrpSpPr>
              <p:nvPr/>
            </p:nvGrpSpPr>
            <p:grpSpPr bwMode="auto">
              <a:xfrm rot="-519260">
                <a:off x="4921" y="2704"/>
                <a:ext cx="272" cy="205"/>
                <a:chOff x="4694" y="3475"/>
                <a:chExt cx="363" cy="432"/>
              </a:xfrm>
            </p:grpSpPr>
            <p:grpSp>
              <p:nvGrpSpPr>
                <p:cNvPr id="59322" name="Group 153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59329" name="Freeform 154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9330" name="Freeform 155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9323" name="Group 156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59327" name="Freeform 157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9328" name="Freeform 158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9324" name="Group 159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59325" name="Freeform 160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9326" name="Freeform 161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</p:grpSp>
        </p:grpSp>
      </p:grpSp>
      <p:grpSp>
        <p:nvGrpSpPr>
          <p:cNvPr id="58403" name="Group 162"/>
          <p:cNvGrpSpPr>
            <a:grpSpLocks/>
          </p:cNvGrpSpPr>
          <p:nvPr/>
        </p:nvGrpSpPr>
        <p:grpSpPr bwMode="auto">
          <a:xfrm>
            <a:off x="3214688" y="3571875"/>
            <a:ext cx="1620837" cy="469900"/>
            <a:chOff x="3353" y="4024"/>
            <a:chExt cx="1021" cy="296"/>
          </a:xfrm>
        </p:grpSpPr>
        <p:grpSp>
          <p:nvGrpSpPr>
            <p:cNvPr id="59276" name="Group 163"/>
            <p:cNvGrpSpPr>
              <a:grpSpLocks/>
            </p:cNvGrpSpPr>
            <p:nvPr/>
          </p:nvGrpSpPr>
          <p:grpSpPr bwMode="auto">
            <a:xfrm rot="464866">
              <a:off x="3353" y="4024"/>
              <a:ext cx="544" cy="296"/>
              <a:chOff x="4649" y="2704"/>
              <a:chExt cx="544" cy="296"/>
            </a:xfrm>
          </p:grpSpPr>
          <p:grpSp>
            <p:nvGrpSpPr>
              <p:cNvPr id="59298" name="Group 164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59309" name="Group 165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59316" name="Freeform 166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9317" name="Freeform 167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9310" name="Group 168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59314" name="Freeform 169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9315" name="Freeform 170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9311" name="Group 171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59312" name="Freeform 172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9313" name="Freeform 173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</p:grpSp>
          <p:grpSp>
            <p:nvGrpSpPr>
              <p:cNvPr id="59299" name="Group 174"/>
              <p:cNvGrpSpPr>
                <a:grpSpLocks/>
              </p:cNvGrpSpPr>
              <p:nvPr/>
            </p:nvGrpSpPr>
            <p:grpSpPr bwMode="auto">
              <a:xfrm rot="-519260">
                <a:off x="4921" y="2704"/>
                <a:ext cx="272" cy="205"/>
                <a:chOff x="4694" y="3475"/>
                <a:chExt cx="363" cy="432"/>
              </a:xfrm>
            </p:grpSpPr>
            <p:grpSp>
              <p:nvGrpSpPr>
                <p:cNvPr id="59300" name="Group 175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59307" name="Freeform 176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9308" name="Freeform 177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9301" name="Group 178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59305" name="Freeform 179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9306" name="Freeform 180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9302" name="Group 181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59303" name="Freeform 182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9304" name="Freeform 183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</p:grpSp>
        </p:grpSp>
        <p:grpSp>
          <p:nvGrpSpPr>
            <p:cNvPr id="59277" name="Group 184"/>
            <p:cNvGrpSpPr>
              <a:grpSpLocks/>
            </p:cNvGrpSpPr>
            <p:nvPr/>
          </p:nvGrpSpPr>
          <p:grpSpPr bwMode="auto">
            <a:xfrm rot="21135134" flipH="1">
              <a:off x="3830" y="4024"/>
              <a:ext cx="544" cy="296"/>
              <a:chOff x="4649" y="2704"/>
              <a:chExt cx="544" cy="296"/>
            </a:xfrm>
          </p:grpSpPr>
          <p:grpSp>
            <p:nvGrpSpPr>
              <p:cNvPr id="59278" name="Group 185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59289" name="Group 186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59296" name="Freeform 187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9297" name="Freeform 188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9290" name="Group 189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59294" name="Freeform 190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9295" name="Freeform 191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9291" name="Group 192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59292" name="Freeform 193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9293" name="Freeform 194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</p:grpSp>
          <p:grpSp>
            <p:nvGrpSpPr>
              <p:cNvPr id="59279" name="Group 195"/>
              <p:cNvGrpSpPr>
                <a:grpSpLocks/>
              </p:cNvGrpSpPr>
              <p:nvPr/>
            </p:nvGrpSpPr>
            <p:grpSpPr bwMode="auto">
              <a:xfrm rot="-519260">
                <a:off x="4921" y="2704"/>
                <a:ext cx="272" cy="205"/>
                <a:chOff x="4694" y="3475"/>
                <a:chExt cx="363" cy="432"/>
              </a:xfrm>
            </p:grpSpPr>
            <p:grpSp>
              <p:nvGrpSpPr>
                <p:cNvPr id="59280" name="Group 196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59287" name="Freeform 197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9288" name="Freeform 198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9281" name="Group 199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59285" name="Freeform 200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9286" name="Freeform 201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9282" name="Group 202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59283" name="Freeform 203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9284" name="Freeform 204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</p:grpSp>
        </p:grpSp>
      </p:grpSp>
      <p:grpSp>
        <p:nvGrpSpPr>
          <p:cNvPr id="58404" name="Group 205"/>
          <p:cNvGrpSpPr>
            <a:grpSpLocks/>
          </p:cNvGrpSpPr>
          <p:nvPr/>
        </p:nvGrpSpPr>
        <p:grpSpPr bwMode="auto">
          <a:xfrm rot="-591822">
            <a:off x="2100263" y="4706938"/>
            <a:ext cx="1620837" cy="469900"/>
            <a:chOff x="3353" y="4024"/>
            <a:chExt cx="1021" cy="296"/>
          </a:xfrm>
        </p:grpSpPr>
        <p:grpSp>
          <p:nvGrpSpPr>
            <p:cNvPr id="59234" name="Group 206"/>
            <p:cNvGrpSpPr>
              <a:grpSpLocks/>
            </p:cNvGrpSpPr>
            <p:nvPr/>
          </p:nvGrpSpPr>
          <p:grpSpPr bwMode="auto">
            <a:xfrm rot="464866">
              <a:off x="3353" y="4024"/>
              <a:ext cx="544" cy="296"/>
              <a:chOff x="4649" y="2704"/>
              <a:chExt cx="544" cy="296"/>
            </a:xfrm>
          </p:grpSpPr>
          <p:grpSp>
            <p:nvGrpSpPr>
              <p:cNvPr id="59256" name="Group 207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59267" name="Group 208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59274" name="Freeform 209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9275" name="Freeform 210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9268" name="Group 211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59272" name="Freeform 212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9273" name="Freeform 213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9269" name="Group 214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59270" name="Freeform 215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9271" name="Freeform 216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</p:grpSp>
          <p:grpSp>
            <p:nvGrpSpPr>
              <p:cNvPr id="59257" name="Group 217"/>
              <p:cNvGrpSpPr>
                <a:grpSpLocks/>
              </p:cNvGrpSpPr>
              <p:nvPr/>
            </p:nvGrpSpPr>
            <p:grpSpPr bwMode="auto">
              <a:xfrm rot="-519260">
                <a:off x="4921" y="2704"/>
                <a:ext cx="272" cy="205"/>
                <a:chOff x="4694" y="3475"/>
                <a:chExt cx="363" cy="432"/>
              </a:xfrm>
            </p:grpSpPr>
            <p:grpSp>
              <p:nvGrpSpPr>
                <p:cNvPr id="59258" name="Group 218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59265" name="Freeform 219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9266" name="Freeform 220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9259" name="Group 221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59263" name="Freeform 222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9264" name="Freeform 223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9260" name="Group 224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59261" name="Freeform 225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9262" name="Freeform 226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</p:grpSp>
        </p:grpSp>
        <p:grpSp>
          <p:nvGrpSpPr>
            <p:cNvPr id="59235" name="Group 227"/>
            <p:cNvGrpSpPr>
              <a:grpSpLocks/>
            </p:cNvGrpSpPr>
            <p:nvPr/>
          </p:nvGrpSpPr>
          <p:grpSpPr bwMode="auto">
            <a:xfrm rot="21135134" flipH="1">
              <a:off x="3830" y="4024"/>
              <a:ext cx="544" cy="296"/>
              <a:chOff x="4649" y="2704"/>
              <a:chExt cx="544" cy="296"/>
            </a:xfrm>
          </p:grpSpPr>
          <p:grpSp>
            <p:nvGrpSpPr>
              <p:cNvPr id="59236" name="Group 228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59247" name="Group 229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59254" name="Freeform 230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9255" name="Freeform 231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9248" name="Group 232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59252" name="Freeform 233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9253" name="Freeform 234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9249" name="Group 235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59250" name="Freeform 236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9251" name="Freeform 237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</p:grpSp>
          <p:grpSp>
            <p:nvGrpSpPr>
              <p:cNvPr id="59237" name="Group 238"/>
              <p:cNvGrpSpPr>
                <a:grpSpLocks/>
              </p:cNvGrpSpPr>
              <p:nvPr/>
            </p:nvGrpSpPr>
            <p:grpSpPr bwMode="auto">
              <a:xfrm rot="-519260">
                <a:off x="4921" y="2704"/>
                <a:ext cx="272" cy="205"/>
                <a:chOff x="4694" y="3475"/>
                <a:chExt cx="363" cy="432"/>
              </a:xfrm>
            </p:grpSpPr>
            <p:grpSp>
              <p:nvGrpSpPr>
                <p:cNvPr id="59238" name="Group 239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59245" name="Freeform 240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9246" name="Freeform 241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9239" name="Group 242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59243" name="Freeform 243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9244" name="Freeform 244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9240" name="Group 245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59241" name="Freeform 246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9242" name="Freeform 247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</p:grpSp>
        </p:grpSp>
      </p:grpSp>
      <p:grpSp>
        <p:nvGrpSpPr>
          <p:cNvPr id="58405" name="Group 248"/>
          <p:cNvGrpSpPr>
            <a:grpSpLocks/>
          </p:cNvGrpSpPr>
          <p:nvPr/>
        </p:nvGrpSpPr>
        <p:grpSpPr bwMode="auto">
          <a:xfrm>
            <a:off x="5572125" y="3643313"/>
            <a:ext cx="1620838" cy="469900"/>
            <a:chOff x="3353" y="4024"/>
            <a:chExt cx="1021" cy="296"/>
          </a:xfrm>
        </p:grpSpPr>
        <p:grpSp>
          <p:nvGrpSpPr>
            <p:cNvPr id="59192" name="Group 249"/>
            <p:cNvGrpSpPr>
              <a:grpSpLocks/>
            </p:cNvGrpSpPr>
            <p:nvPr/>
          </p:nvGrpSpPr>
          <p:grpSpPr bwMode="auto">
            <a:xfrm rot="464866">
              <a:off x="3353" y="4024"/>
              <a:ext cx="544" cy="296"/>
              <a:chOff x="4649" y="2704"/>
              <a:chExt cx="544" cy="296"/>
            </a:xfrm>
          </p:grpSpPr>
          <p:grpSp>
            <p:nvGrpSpPr>
              <p:cNvPr id="59214" name="Group 250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59225" name="Group 251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59232" name="Freeform 252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9233" name="Freeform 253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9226" name="Group 254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59230" name="Freeform 255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9231" name="Freeform 256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9227" name="Group 257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59228" name="Freeform 258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9229" name="Freeform 259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</p:grpSp>
          <p:grpSp>
            <p:nvGrpSpPr>
              <p:cNvPr id="59215" name="Group 260"/>
              <p:cNvGrpSpPr>
                <a:grpSpLocks/>
              </p:cNvGrpSpPr>
              <p:nvPr/>
            </p:nvGrpSpPr>
            <p:grpSpPr bwMode="auto">
              <a:xfrm rot="-519260">
                <a:off x="4921" y="2704"/>
                <a:ext cx="272" cy="205"/>
                <a:chOff x="4694" y="3475"/>
                <a:chExt cx="363" cy="432"/>
              </a:xfrm>
            </p:grpSpPr>
            <p:grpSp>
              <p:nvGrpSpPr>
                <p:cNvPr id="59216" name="Group 261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59223" name="Freeform 262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9224" name="Freeform 263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9217" name="Group 264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59221" name="Freeform 265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9222" name="Freeform 266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9218" name="Group 267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59219" name="Freeform 268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9220" name="Freeform 269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</p:grpSp>
        </p:grpSp>
        <p:grpSp>
          <p:nvGrpSpPr>
            <p:cNvPr id="59193" name="Group 270"/>
            <p:cNvGrpSpPr>
              <a:grpSpLocks/>
            </p:cNvGrpSpPr>
            <p:nvPr/>
          </p:nvGrpSpPr>
          <p:grpSpPr bwMode="auto">
            <a:xfrm rot="21135134" flipH="1">
              <a:off x="3830" y="4024"/>
              <a:ext cx="544" cy="296"/>
              <a:chOff x="4649" y="2704"/>
              <a:chExt cx="544" cy="296"/>
            </a:xfrm>
          </p:grpSpPr>
          <p:grpSp>
            <p:nvGrpSpPr>
              <p:cNvPr id="59194" name="Group 271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59205" name="Group 272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59212" name="Freeform 273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9213" name="Freeform 274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9206" name="Group 275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59210" name="Freeform 276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9211" name="Freeform 277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9207" name="Group 278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59208" name="Freeform 279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9209" name="Freeform 280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</p:grpSp>
          <p:grpSp>
            <p:nvGrpSpPr>
              <p:cNvPr id="59195" name="Group 281"/>
              <p:cNvGrpSpPr>
                <a:grpSpLocks/>
              </p:cNvGrpSpPr>
              <p:nvPr/>
            </p:nvGrpSpPr>
            <p:grpSpPr bwMode="auto">
              <a:xfrm rot="-519260">
                <a:off x="4921" y="2704"/>
                <a:ext cx="272" cy="205"/>
                <a:chOff x="4694" y="3475"/>
                <a:chExt cx="363" cy="432"/>
              </a:xfrm>
            </p:grpSpPr>
            <p:grpSp>
              <p:nvGrpSpPr>
                <p:cNvPr id="59196" name="Group 282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59203" name="Freeform 283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9204" name="Freeform 284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9197" name="Group 285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59201" name="Freeform 286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9202" name="Freeform 287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9198" name="Group 288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59199" name="Freeform 289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9200" name="Freeform 290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</p:grpSp>
        </p:grpSp>
      </p:grpSp>
      <p:grpSp>
        <p:nvGrpSpPr>
          <p:cNvPr id="58406" name="Group 291"/>
          <p:cNvGrpSpPr>
            <a:grpSpLocks/>
          </p:cNvGrpSpPr>
          <p:nvPr/>
        </p:nvGrpSpPr>
        <p:grpSpPr bwMode="auto">
          <a:xfrm>
            <a:off x="7215188" y="3571875"/>
            <a:ext cx="1620837" cy="469900"/>
            <a:chOff x="3353" y="4024"/>
            <a:chExt cx="1021" cy="296"/>
          </a:xfrm>
        </p:grpSpPr>
        <p:grpSp>
          <p:nvGrpSpPr>
            <p:cNvPr id="59150" name="Group 292"/>
            <p:cNvGrpSpPr>
              <a:grpSpLocks/>
            </p:cNvGrpSpPr>
            <p:nvPr/>
          </p:nvGrpSpPr>
          <p:grpSpPr bwMode="auto">
            <a:xfrm rot="464866">
              <a:off x="3353" y="4024"/>
              <a:ext cx="544" cy="296"/>
              <a:chOff x="4649" y="2704"/>
              <a:chExt cx="544" cy="296"/>
            </a:xfrm>
          </p:grpSpPr>
          <p:grpSp>
            <p:nvGrpSpPr>
              <p:cNvPr id="59172" name="Group 293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59183" name="Group 294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59190" name="Freeform 295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9191" name="Freeform 296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9184" name="Group 297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59188" name="Freeform 298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9189" name="Freeform 299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9185" name="Group 300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59186" name="Freeform 301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9187" name="Freeform 302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</p:grpSp>
          <p:grpSp>
            <p:nvGrpSpPr>
              <p:cNvPr id="59173" name="Group 303"/>
              <p:cNvGrpSpPr>
                <a:grpSpLocks/>
              </p:cNvGrpSpPr>
              <p:nvPr/>
            </p:nvGrpSpPr>
            <p:grpSpPr bwMode="auto">
              <a:xfrm rot="-519260">
                <a:off x="4921" y="2704"/>
                <a:ext cx="272" cy="205"/>
                <a:chOff x="4694" y="3475"/>
                <a:chExt cx="363" cy="432"/>
              </a:xfrm>
            </p:grpSpPr>
            <p:grpSp>
              <p:nvGrpSpPr>
                <p:cNvPr id="59174" name="Group 304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59181" name="Freeform 305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9182" name="Freeform 306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9175" name="Group 307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59179" name="Freeform 308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9180" name="Freeform 309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9176" name="Group 310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59177" name="Freeform 311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9178" name="Freeform 312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</p:grpSp>
        </p:grpSp>
        <p:grpSp>
          <p:nvGrpSpPr>
            <p:cNvPr id="59151" name="Group 313"/>
            <p:cNvGrpSpPr>
              <a:grpSpLocks/>
            </p:cNvGrpSpPr>
            <p:nvPr/>
          </p:nvGrpSpPr>
          <p:grpSpPr bwMode="auto">
            <a:xfrm rot="21135134" flipH="1">
              <a:off x="3830" y="4024"/>
              <a:ext cx="544" cy="296"/>
              <a:chOff x="4649" y="2704"/>
              <a:chExt cx="544" cy="296"/>
            </a:xfrm>
          </p:grpSpPr>
          <p:grpSp>
            <p:nvGrpSpPr>
              <p:cNvPr id="59152" name="Group 314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59163" name="Group 315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59170" name="Freeform 316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9171" name="Freeform 317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9164" name="Group 318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59168" name="Freeform 319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9169" name="Freeform 320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9165" name="Group 321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59166" name="Freeform 322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9167" name="Freeform 323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</p:grpSp>
          <p:grpSp>
            <p:nvGrpSpPr>
              <p:cNvPr id="59153" name="Group 324"/>
              <p:cNvGrpSpPr>
                <a:grpSpLocks/>
              </p:cNvGrpSpPr>
              <p:nvPr/>
            </p:nvGrpSpPr>
            <p:grpSpPr bwMode="auto">
              <a:xfrm rot="-519260">
                <a:off x="4921" y="2704"/>
                <a:ext cx="272" cy="205"/>
                <a:chOff x="4694" y="3475"/>
                <a:chExt cx="363" cy="432"/>
              </a:xfrm>
            </p:grpSpPr>
            <p:grpSp>
              <p:nvGrpSpPr>
                <p:cNvPr id="59154" name="Group 325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59161" name="Freeform 326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9162" name="Freeform 327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9155" name="Group 328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59159" name="Freeform 329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9160" name="Freeform 330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9156" name="Group 331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59157" name="Freeform 332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9158" name="Freeform 333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</p:grpSp>
        </p:grpSp>
      </p:grpSp>
      <p:grpSp>
        <p:nvGrpSpPr>
          <p:cNvPr id="58407" name="Group 334"/>
          <p:cNvGrpSpPr>
            <a:grpSpLocks/>
          </p:cNvGrpSpPr>
          <p:nvPr/>
        </p:nvGrpSpPr>
        <p:grpSpPr bwMode="auto">
          <a:xfrm rot="390861">
            <a:off x="533400" y="4648200"/>
            <a:ext cx="1620838" cy="469900"/>
            <a:chOff x="3353" y="4024"/>
            <a:chExt cx="1021" cy="296"/>
          </a:xfrm>
        </p:grpSpPr>
        <p:grpSp>
          <p:nvGrpSpPr>
            <p:cNvPr id="59108" name="Group 335"/>
            <p:cNvGrpSpPr>
              <a:grpSpLocks/>
            </p:cNvGrpSpPr>
            <p:nvPr/>
          </p:nvGrpSpPr>
          <p:grpSpPr bwMode="auto">
            <a:xfrm rot="464866">
              <a:off x="3353" y="4024"/>
              <a:ext cx="544" cy="296"/>
              <a:chOff x="4649" y="2704"/>
              <a:chExt cx="544" cy="296"/>
            </a:xfrm>
          </p:grpSpPr>
          <p:grpSp>
            <p:nvGrpSpPr>
              <p:cNvPr id="59130" name="Group 336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59141" name="Group 337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59148" name="Freeform 338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9149" name="Freeform 339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9142" name="Group 340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59146" name="Freeform 341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9147" name="Freeform 342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9143" name="Group 343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59144" name="Freeform 344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9145" name="Freeform 345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</p:grpSp>
          <p:grpSp>
            <p:nvGrpSpPr>
              <p:cNvPr id="59131" name="Group 346"/>
              <p:cNvGrpSpPr>
                <a:grpSpLocks/>
              </p:cNvGrpSpPr>
              <p:nvPr/>
            </p:nvGrpSpPr>
            <p:grpSpPr bwMode="auto">
              <a:xfrm rot="-519260">
                <a:off x="4921" y="2704"/>
                <a:ext cx="272" cy="205"/>
                <a:chOff x="4694" y="3475"/>
                <a:chExt cx="363" cy="432"/>
              </a:xfrm>
            </p:grpSpPr>
            <p:grpSp>
              <p:nvGrpSpPr>
                <p:cNvPr id="59132" name="Group 347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59139" name="Freeform 348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9140" name="Freeform 349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9133" name="Group 350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59137" name="Freeform 351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9138" name="Freeform 352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9134" name="Group 353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59135" name="Freeform 354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9136" name="Freeform 355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</p:grpSp>
        </p:grpSp>
        <p:grpSp>
          <p:nvGrpSpPr>
            <p:cNvPr id="59109" name="Group 356"/>
            <p:cNvGrpSpPr>
              <a:grpSpLocks/>
            </p:cNvGrpSpPr>
            <p:nvPr/>
          </p:nvGrpSpPr>
          <p:grpSpPr bwMode="auto">
            <a:xfrm rot="21135134" flipH="1">
              <a:off x="3830" y="4024"/>
              <a:ext cx="544" cy="296"/>
              <a:chOff x="4649" y="2704"/>
              <a:chExt cx="544" cy="296"/>
            </a:xfrm>
          </p:grpSpPr>
          <p:grpSp>
            <p:nvGrpSpPr>
              <p:cNvPr id="59110" name="Group 357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59121" name="Group 358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59128" name="Freeform 359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9129" name="Freeform 360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9122" name="Group 361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59126" name="Freeform 362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9127" name="Freeform 363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9123" name="Group 364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59124" name="Freeform 365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9125" name="Freeform 366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</p:grpSp>
          <p:grpSp>
            <p:nvGrpSpPr>
              <p:cNvPr id="59111" name="Group 367"/>
              <p:cNvGrpSpPr>
                <a:grpSpLocks/>
              </p:cNvGrpSpPr>
              <p:nvPr/>
            </p:nvGrpSpPr>
            <p:grpSpPr bwMode="auto">
              <a:xfrm rot="-519260">
                <a:off x="4921" y="2704"/>
                <a:ext cx="272" cy="205"/>
                <a:chOff x="4694" y="3475"/>
                <a:chExt cx="363" cy="432"/>
              </a:xfrm>
            </p:grpSpPr>
            <p:grpSp>
              <p:nvGrpSpPr>
                <p:cNvPr id="59112" name="Group 368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59119" name="Freeform 369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9120" name="Freeform 370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9113" name="Group 371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59117" name="Freeform 372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9118" name="Freeform 373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9114" name="Group 374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59115" name="Freeform 375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9116" name="Freeform 376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</p:grpSp>
        </p:grpSp>
      </p:grpSp>
      <p:grpSp>
        <p:nvGrpSpPr>
          <p:cNvPr id="58408" name="Group 377"/>
          <p:cNvGrpSpPr>
            <a:grpSpLocks/>
          </p:cNvGrpSpPr>
          <p:nvPr/>
        </p:nvGrpSpPr>
        <p:grpSpPr bwMode="auto">
          <a:xfrm rot="20803610" flipH="1">
            <a:off x="6438900" y="5600700"/>
            <a:ext cx="360363" cy="165100"/>
            <a:chOff x="3168" y="3888"/>
            <a:chExt cx="227" cy="104"/>
          </a:xfrm>
        </p:grpSpPr>
        <p:sp>
          <p:nvSpPr>
            <p:cNvPr id="59105" name="Freeform 378" descr="Пробка"/>
            <p:cNvSpPr>
              <a:spLocks/>
            </p:cNvSpPr>
            <p:nvPr/>
          </p:nvSpPr>
          <p:spPr bwMode="auto">
            <a:xfrm>
              <a:off x="3168" y="3888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59106" name="Freeform 379" descr="Пробка"/>
            <p:cNvSpPr>
              <a:spLocks/>
            </p:cNvSpPr>
            <p:nvPr/>
          </p:nvSpPr>
          <p:spPr bwMode="auto">
            <a:xfrm>
              <a:off x="3288" y="3888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59107" name="Freeform 380" descr="Пробка"/>
            <p:cNvSpPr>
              <a:spLocks/>
            </p:cNvSpPr>
            <p:nvPr/>
          </p:nvSpPr>
          <p:spPr bwMode="auto">
            <a:xfrm>
              <a:off x="3184" y="3936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</p:grpSp>
      <p:grpSp>
        <p:nvGrpSpPr>
          <p:cNvPr id="58409" name="Group 381"/>
          <p:cNvGrpSpPr>
            <a:grpSpLocks/>
          </p:cNvGrpSpPr>
          <p:nvPr/>
        </p:nvGrpSpPr>
        <p:grpSpPr bwMode="auto">
          <a:xfrm rot="20803610" flipH="1">
            <a:off x="6705600" y="5715000"/>
            <a:ext cx="360363" cy="165100"/>
            <a:chOff x="3168" y="3888"/>
            <a:chExt cx="227" cy="104"/>
          </a:xfrm>
        </p:grpSpPr>
        <p:sp>
          <p:nvSpPr>
            <p:cNvPr id="59102" name="Freeform 382" descr="Пробка"/>
            <p:cNvSpPr>
              <a:spLocks/>
            </p:cNvSpPr>
            <p:nvPr/>
          </p:nvSpPr>
          <p:spPr bwMode="auto">
            <a:xfrm>
              <a:off x="3168" y="3888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59103" name="Freeform 383" descr="Пробка"/>
            <p:cNvSpPr>
              <a:spLocks/>
            </p:cNvSpPr>
            <p:nvPr/>
          </p:nvSpPr>
          <p:spPr bwMode="auto">
            <a:xfrm>
              <a:off x="3288" y="3888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59104" name="Freeform 384" descr="Пробка"/>
            <p:cNvSpPr>
              <a:spLocks/>
            </p:cNvSpPr>
            <p:nvPr/>
          </p:nvSpPr>
          <p:spPr bwMode="auto">
            <a:xfrm>
              <a:off x="3184" y="3936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</p:grpSp>
      <p:grpSp>
        <p:nvGrpSpPr>
          <p:cNvPr id="58410" name="Group 385"/>
          <p:cNvGrpSpPr>
            <a:grpSpLocks/>
          </p:cNvGrpSpPr>
          <p:nvPr/>
        </p:nvGrpSpPr>
        <p:grpSpPr bwMode="auto">
          <a:xfrm rot="20803610" flipH="1">
            <a:off x="3314700" y="5422900"/>
            <a:ext cx="360363" cy="165100"/>
            <a:chOff x="3168" y="3888"/>
            <a:chExt cx="227" cy="104"/>
          </a:xfrm>
        </p:grpSpPr>
        <p:sp>
          <p:nvSpPr>
            <p:cNvPr id="59099" name="Freeform 386" descr="Пробка"/>
            <p:cNvSpPr>
              <a:spLocks/>
            </p:cNvSpPr>
            <p:nvPr/>
          </p:nvSpPr>
          <p:spPr bwMode="auto">
            <a:xfrm>
              <a:off x="3168" y="3888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59100" name="Freeform 387" descr="Пробка"/>
            <p:cNvSpPr>
              <a:spLocks/>
            </p:cNvSpPr>
            <p:nvPr/>
          </p:nvSpPr>
          <p:spPr bwMode="auto">
            <a:xfrm>
              <a:off x="3288" y="3888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59101" name="Freeform 388" descr="Пробка"/>
            <p:cNvSpPr>
              <a:spLocks/>
            </p:cNvSpPr>
            <p:nvPr/>
          </p:nvSpPr>
          <p:spPr bwMode="auto">
            <a:xfrm>
              <a:off x="3184" y="3936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</p:grpSp>
      <p:grpSp>
        <p:nvGrpSpPr>
          <p:cNvPr id="58411" name="Group 389"/>
          <p:cNvGrpSpPr>
            <a:grpSpLocks/>
          </p:cNvGrpSpPr>
          <p:nvPr/>
        </p:nvGrpSpPr>
        <p:grpSpPr bwMode="auto">
          <a:xfrm rot="20803610" flipH="1">
            <a:off x="3606800" y="5372100"/>
            <a:ext cx="360363" cy="165100"/>
            <a:chOff x="3168" y="3888"/>
            <a:chExt cx="227" cy="104"/>
          </a:xfrm>
        </p:grpSpPr>
        <p:sp>
          <p:nvSpPr>
            <p:cNvPr id="59096" name="Freeform 390" descr="Пробка"/>
            <p:cNvSpPr>
              <a:spLocks/>
            </p:cNvSpPr>
            <p:nvPr/>
          </p:nvSpPr>
          <p:spPr bwMode="auto">
            <a:xfrm>
              <a:off x="3168" y="3888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59097" name="Freeform 391" descr="Пробка"/>
            <p:cNvSpPr>
              <a:spLocks/>
            </p:cNvSpPr>
            <p:nvPr/>
          </p:nvSpPr>
          <p:spPr bwMode="auto">
            <a:xfrm>
              <a:off x="3288" y="3888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59098" name="Freeform 392" descr="Пробка"/>
            <p:cNvSpPr>
              <a:spLocks/>
            </p:cNvSpPr>
            <p:nvPr/>
          </p:nvSpPr>
          <p:spPr bwMode="auto">
            <a:xfrm>
              <a:off x="3184" y="3936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</p:grpSp>
      <p:grpSp>
        <p:nvGrpSpPr>
          <p:cNvPr id="58412" name="Group 393"/>
          <p:cNvGrpSpPr>
            <a:grpSpLocks/>
          </p:cNvGrpSpPr>
          <p:nvPr/>
        </p:nvGrpSpPr>
        <p:grpSpPr bwMode="auto">
          <a:xfrm rot="20803610" flipH="1">
            <a:off x="4102100" y="5372100"/>
            <a:ext cx="360363" cy="165100"/>
            <a:chOff x="3168" y="3888"/>
            <a:chExt cx="227" cy="104"/>
          </a:xfrm>
        </p:grpSpPr>
        <p:sp>
          <p:nvSpPr>
            <p:cNvPr id="59093" name="Freeform 394" descr="Пробка"/>
            <p:cNvSpPr>
              <a:spLocks/>
            </p:cNvSpPr>
            <p:nvPr/>
          </p:nvSpPr>
          <p:spPr bwMode="auto">
            <a:xfrm>
              <a:off x="3168" y="3888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59094" name="Freeform 395" descr="Пробка"/>
            <p:cNvSpPr>
              <a:spLocks/>
            </p:cNvSpPr>
            <p:nvPr/>
          </p:nvSpPr>
          <p:spPr bwMode="auto">
            <a:xfrm>
              <a:off x="3288" y="3888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59095" name="Freeform 396" descr="Пробка"/>
            <p:cNvSpPr>
              <a:spLocks/>
            </p:cNvSpPr>
            <p:nvPr/>
          </p:nvSpPr>
          <p:spPr bwMode="auto">
            <a:xfrm>
              <a:off x="3184" y="3936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</p:grpSp>
      <p:grpSp>
        <p:nvGrpSpPr>
          <p:cNvPr id="58413" name="Group 397"/>
          <p:cNvGrpSpPr>
            <a:grpSpLocks/>
          </p:cNvGrpSpPr>
          <p:nvPr/>
        </p:nvGrpSpPr>
        <p:grpSpPr bwMode="auto">
          <a:xfrm rot="20803610" flipH="1">
            <a:off x="4559300" y="5384800"/>
            <a:ext cx="360363" cy="165100"/>
            <a:chOff x="3168" y="3888"/>
            <a:chExt cx="227" cy="104"/>
          </a:xfrm>
        </p:grpSpPr>
        <p:sp>
          <p:nvSpPr>
            <p:cNvPr id="59090" name="Freeform 398" descr="Пробка"/>
            <p:cNvSpPr>
              <a:spLocks/>
            </p:cNvSpPr>
            <p:nvPr/>
          </p:nvSpPr>
          <p:spPr bwMode="auto">
            <a:xfrm>
              <a:off x="3168" y="3888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59091" name="Freeform 399" descr="Пробка"/>
            <p:cNvSpPr>
              <a:spLocks/>
            </p:cNvSpPr>
            <p:nvPr/>
          </p:nvSpPr>
          <p:spPr bwMode="auto">
            <a:xfrm>
              <a:off x="3288" y="3888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59092" name="Freeform 400" descr="Пробка"/>
            <p:cNvSpPr>
              <a:spLocks/>
            </p:cNvSpPr>
            <p:nvPr/>
          </p:nvSpPr>
          <p:spPr bwMode="auto">
            <a:xfrm>
              <a:off x="3184" y="3936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</p:grpSp>
      <p:grpSp>
        <p:nvGrpSpPr>
          <p:cNvPr id="58414" name="Group 401"/>
          <p:cNvGrpSpPr>
            <a:grpSpLocks/>
          </p:cNvGrpSpPr>
          <p:nvPr/>
        </p:nvGrpSpPr>
        <p:grpSpPr bwMode="auto">
          <a:xfrm rot="20803610" flipH="1">
            <a:off x="4953000" y="5334000"/>
            <a:ext cx="360363" cy="165100"/>
            <a:chOff x="3168" y="3888"/>
            <a:chExt cx="227" cy="104"/>
          </a:xfrm>
        </p:grpSpPr>
        <p:sp>
          <p:nvSpPr>
            <p:cNvPr id="59087" name="Freeform 402" descr="Пробка"/>
            <p:cNvSpPr>
              <a:spLocks/>
            </p:cNvSpPr>
            <p:nvPr/>
          </p:nvSpPr>
          <p:spPr bwMode="auto">
            <a:xfrm>
              <a:off x="3168" y="3888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59088" name="Freeform 403" descr="Пробка"/>
            <p:cNvSpPr>
              <a:spLocks/>
            </p:cNvSpPr>
            <p:nvPr/>
          </p:nvSpPr>
          <p:spPr bwMode="auto">
            <a:xfrm>
              <a:off x="3288" y="3888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59089" name="Freeform 404" descr="Пробка"/>
            <p:cNvSpPr>
              <a:spLocks/>
            </p:cNvSpPr>
            <p:nvPr/>
          </p:nvSpPr>
          <p:spPr bwMode="auto">
            <a:xfrm>
              <a:off x="3184" y="3936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</p:grpSp>
      <p:grpSp>
        <p:nvGrpSpPr>
          <p:cNvPr id="58415" name="Group 405"/>
          <p:cNvGrpSpPr>
            <a:grpSpLocks/>
          </p:cNvGrpSpPr>
          <p:nvPr/>
        </p:nvGrpSpPr>
        <p:grpSpPr bwMode="auto">
          <a:xfrm rot="20803610" flipH="1">
            <a:off x="5778500" y="5334000"/>
            <a:ext cx="360363" cy="165100"/>
            <a:chOff x="3168" y="3888"/>
            <a:chExt cx="227" cy="104"/>
          </a:xfrm>
        </p:grpSpPr>
        <p:sp>
          <p:nvSpPr>
            <p:cNvPr id="59084" name="Freeform 406" descr="Пробка"/>
            <p:cNvSpPr>
              <a:spLocks/>
            </p:cNvSpPr>
            <p:nvPr/>
          </p:nvSpPr>
          <p:spPr bwMode="auto">
            <a:xfrm>
              <a:off x="3168" y="3888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59085" name="Freeform 407" descr="Пробка"/>
            <p:cNvSpPr>
              <a:spLocks/>
            </p:cNvSpPr>
            <p:nvPr/>
          </p:nvSpPr>
          <p:spPr bwMode="auto">
            <a:xfrm>
              <a:off x="3288" y="3888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59086" name="Freeform 408" descr="Пробка"/>
            <p:cNvSpPr>
              <a:spLocks/>
            </p:cNvSpPr>
            <p:nvPr/>
          </p:nvSpPr>
          <p:spPr bwMode="auto">
            <a:xfrm>
              <a:off x="3184" y="3936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</p:grpSp>
      <p:grpSp>
        <p:nvGrpSpPr>
          <p:cNvPr id="58416" name="Group 409"/>
          <p:cNvGrpSpPr>
            <a:grpSpLocks/>
          </p:cNvGrpSpPr>
          <p:nvPr/>
        </p:nvGrpSpPr>
        <p:grpSpPr bwMode="auto">
          <a:xfrm rot="20803610" flipH="1">
            <a:off x="6261100" y="5410200"/>
            <a:ext cx="360363" cy="165100"/>
            <a:chOff x="3168" y="3888"/>
            <a:chExt cx="227" cy="104"/>
          </a:xfrm>
        </p:grpSpPr>
        <p:sp>
          <p:nvSpPr>
            <p:cNvPr id="59081" name="Freeform 410" descr="Пробка"/>
            <p:cNvSpPr>
              <a:spLocks/>
            </p:cNvSpPr>
            <p:nvPr/>
          </p:nvSpPr>
          <p:spPr bwMode="auto">
            <a:xfrm>
              <a:off x="3168" y="3888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59082" name="Freeform 411" descr="Пробка"/>
            <p:cNvSpPr>
              <a:spLocks/>
            </p:cNvSpPr>
            <p:nvPr/>
          </p:nvSpPr>
          <p:spPr bwMode="auto">
            <a:xfrm>
              <a:off x="3288" y="3888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59083" name="Freeform 412" descr="Пробка"/>
            <p:cNvSpPr>
              <a:spLocks/>
            </p:cNvSpPr>
            <p:nvPr/>
          </p:nvSpPr>
          <p:spPr bwMode="auto">
            <a:xfrm>
              <a:off x="3184" y="3936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</p:grpSp>
      <p:grpSp>
        <p:nvGrpSpPr>
          <p:cNvPr id="58417" name="Group 413"/>
          <p:cNvGrpSpPr>
            <a:grpSpLocks/>
          </p:cNvGrpSpPr>
          <p:nvPr/>
        </p:nvGrpSpPr>
        <p:grpSpPr bwMode="auto">
          <a:xfrm rot="20803610" flipH="1">
            <a:off x="6629400" y="5410200"/>
            <a:ext cx="360363" cy="165100"/>
            <a:chOff x="3168" y="3888"/>
            <a:chExt cx="227" cy="104"/>
          </a:xfrm>
        </p:grpSpPr>
        <p:sp>
          <p:nvSpPr>
            <p:cNvPr id="59078" name="Freeform 414" descr="Пробка"/>
            <p:cNvSpPr>
              <a:spLocks/>
            </p:cNvSpPr>
            <p:nvPr/>
          </p:nvSpPr>
          <p:spPr bwMode="auto">
            <a:xfrm>
              <a:off x="3168" y="3888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59079" name="Freeform 415" descr="Пробка"/>
            <p:cNvSpPr>
              <a:spLocks/>
            </p:cNvSpPr>
            <p:nvPr/>
          </p:nvSpPr>
          <p:spPr bwMode="auto">
            <a:xfrm>
              <a:off x="3288" y="3888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59080" name="Freeform 416" descr="Пробка"/>
            <p:cNvSpPr>
              <a:spLocks/>
            </p:cNvSpPr>
            <p:nvPr/>
          </p:nvSpPr>
          <p:spPr bwMode="auto">
            <a:xfrm>
              <a:off x="3184" y="3936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</p:grpSp>
      <p:grpSp>
        <p:nvGrpSpPr>
          <p:cNvPr id="58418" name="Group 417"/>
          <p:cNvGrpSpPr>
            <a:grpSpLocks/>
          </p:cNvGrpSpPr>
          <p:nvPr/>
        </p:nvGrpSpPr>
        <p:grpSpPr bwMode="auto">
          <a:xfrm rot="20803610" flipH="1">
            <a:off x="7061200" y="5410200"/>
            <a:ext cx="360363" cy="165100"/>
            <a:chOff x="3168" y="3888"/>
            <a:chExt cx="227" cy="104"/>
          </a:xfrm>
        </p:grpSpPr>
        <p:sp>
          <p:nvSpPr>
            <p:cNvPr id="59075" name="Freeform 418" descr="Пробка"/>
            <p:cNvSpPr>
              <a:spLocks/>
            </p:cNvSpPr>
            <p:nvPr/>
          </p:nvSpPr>
          <p:spPr bwMode="auto">
            <a:xfrm>
              <a:off x="3168" y="3888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59076" name="Freeform 419" descr="Пробка"/>
            <p:cNvSpPr>
              <a:spLocks/>
            </p:cNvSpPr>
            <p:nvPr/>
          </p:nvSpPr>
          <p:spPr bwMode="auto">
            <a:xfrm>
              <a:off x="3288" y="3888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59077" name="Freeform 420" descr="Пробка"/>
            <p:cNvSpPr>
              <a:spLocks/>
            </p:cNvSpPr>
            <p:nvPr/>
          </p:nvSpPr>
          <p:spPr bwMode="auto">
            <a:xfrm>
              <a:off x="3184" y="3936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</p:grpSp>
      <p:grpSp>
        <p:nvGrpSpPr>
          <p:cNvPr id="58419" name="Group 421"/>
          <p:cNvGrpSpPr>
            <a:grpSpLocks/>
          </p:cNvGrpSpPr>
          <p:nvPr/>
        </p:nvGrpSpPr>
        <p:grpSpPr bwMode="auto">
          <a:xfrm rot="18631475" flipH="1">
            <a:off x="3178968" y="5584032"/>
            <a:ext cx="360363" cy="165100"/>
            <a:chOff x="3168" y="3888"/>
            <a:chExt cx="227" cy="104"/>
          </a:xfrm>
        </p:grpSpPr>
        <p:sp>
          <p:nvSpPr>
            <p:cNvPr id="59072" name="Freeform 422" descr="Пробка"/>
            <p:cNvSpPr>
              <a:spLocks/>
            </p:cNvSpPr>
            <p:nvPr/>
          </p:nvSpPr>
          <p:spPr bwMode="auto">
            <a:xfrm>
              <a:off x="3168" y="3888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59073" name="Freeform 423" descr="Пробка"/>
            <p:cNvSpPr>
              <a:spLocks/>
            </p:cNvSpPr>
            <p:nvPr/>
          </p:nvSpPr>
          <p:spPr bwMode="auto">
            <a:xfrm>
              <a:off x="3288" y="3888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59074" name="Freeform 424" descr="Пробка"/>
            <p:cNvSpPr>
              <a:spLocks/>
            </p:cNvSpPr>
            <p:nvPr/>
          </p:nvSpPr>
          <p:spPr bwMode="auto">
            <a:xfrm>
              <a:off x="3184" y="3936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</p:grpSp>
      <p:grpSp>
        <p:nvGrpSpPr>
          <p:cNvPr id="58420" name="Group 425"/>
          <p:cNvGrpSpPr>
            <a:grpSpLocks/>
          </p:cNvGrpSpPr>
          <p:nvPr/>
        </p:nvGrpSpPr>
        <p:grpSpPr bwMode="auto">
          <a:xfrm rot="18631475" flipH="1">
            <a:off x="2569368" y="5736432"/>
            <a:ext cx="360363" cy="165100"/>
            <a:chOff x="3168" y="3888"/>
            <a:chExt cx="227" cy="104"/>
          </a:xfrm>
        </p:grpSpPr>
        <p:sp>
          <p:nvSpPr>
            <p:cNvPr id="59069" name="Freeform 426" descr="Пробка"/>
            <p:cNvSpPr>
              <a:spLocks/>
            </p:cNvSpPr>
            <p:nvPr/>
          </p:nvSpPr>
          <p:spPr bwMode="auto">
            <a:xfrm>
              <a:off x="3168" y="3888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59070" name="Freeform 427" descr="Пробка"/>
            <p:cNvSpPr>
              <a:spLocks/>
            </p:cNvSpPr>
            <p:nvPr/>
          </p:nvSpPr>
          <p:spPr bwMode="auto">
            <a:xfrm>
              <a:off x="3288" y="3888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59071" name="Freeform 428" descr="Пробка"/>
            <p:cNvSpPr>
              <a:spLocks/>
            </p:cNvSpPr>
            <p:nvPr/>
          </p:nvSpPr>
          <p:spPr bwMode="auto">
            <a:xfrm>
              <a:off x="3184" y="3936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</p:grpSp>
      <p:grpSp>
        <p:nvGrpSpPr>
          <p:cNvPr id="58421" name="Group 429"/>
          <p:cNvGrpSpPr>
            <a:grpSpLocks/>
          </p:cNvGrpSpPr>
          <p:nvPr/>
        </p:nvGrpSpPr>
        <p:grpSpPr bwMode="auto">
          <a:xfrm rot="18631475" flipH="1">
            <a:off x="1578768" y="5507832"/>
            <a:ext cx="360363" cy="165100"/>
            <a:chOff x="3168" y="3888"/>
            <a:chExt cx="227" cy="104"/>
          </a:xfrm>
        </p:grpSpPr>
        <p:sp>
          <p:nvSpPr>
            <p:cNvPr id="59066" name="Freeform 430" descr="Пробка"/>
            <p:cNvSpPr>
              <a:spLocks/>
            </p:cNvSpPr>
            <p:nvPr/>
          </p:nvSpPr>
          <p:spPr bwMode="auto">
            <a:xfrm>
              <a:off x="3168" y="3888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59067" name="Freeform 431" descr="Пробка"/>
            <p:cNvSpPr>
              <a:spLocks/>
            </p:cNvSpPr>
            <p:nvPr/>
          </p:nvSpPr>
          <p:spPr bwMode="auto">
            <a:xfrm>
              <a:off x="3288" y="3888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59068" name="Freeform 432" descr="Пробка"/>
            <p:cNvSpPr>
              <a:spLocks/>
            </p:cNvSpPr>
            <p:nvPr/>
          </p:nvSpPr>
          <p:spPr bwMode="auto">
            <a:xfrm>
              <a:off x="3184" y="3936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</p:grpSp>
      <p:grpSp>
        <p:nvGrpSpPr>
          <p:cNvPr id="58422" name="Group 433"/>
          <p:cNvGrpSpPr>
            <a:grpSpLocks/>
          </p:cNvGrpSpPr>
          <p:nvPr/>
        </p:nvGrpSpPr>
        <p:grpSpPr bwMode="auto">
          <a:xfrm rot="18631475" flipH="1">
            <a:off x="1969293" y="5714207"/>
            <a:ext cx="360363" cy="165100"/>
            <a:chOff x="3168" y="3888"/>
            <a:chExt cx="227" cy="104"/>
          </a:xfrm>
        </p:grpSpPr>
        <p:sp>
          <p:nvSpPr>
            <p:cNvPr id="59063" name="Freeform 434" descr="Пробка"/>
            <p:cNvSpPr>
              <a:spLocks/>
            </p:cNvSpPr>
            <p:nvPr/>
          </p:nvSpPr>
          <p:spPr bwMode="auto">
            <a:xfrm>
              <a:off x="3168" y="3888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59064" name="Freeform 435" descr="Пробка"/>
            <p:cNvSpPr>
              <a:spLocks/>
            </p:cNvSpPr>
            <p:nvPr/>
          </p:nvSpPr>
          <p:spPr bwMode="auto">
            <a:xfrm>
              <a:off x="3288" y="3888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59065" name="Freeform 436" descr="Пробка"/>
            <p:cNvSpPr>
              <a:spLocks/>
            </p:cNvSpPr>
            <p:nvPr/>
          </p:nvSpPr>
          <p:spPr bwMode="auto">
            <a:xfrm>
              <a:off x="3184" y="3936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</p:grpSp>
      <p:grpSp>
        <p:nvGrpSpPr>
          <p:cNvPr id="58423" name="Group 437"/>
          <p:cNvGrpSpPr>
            <a:grpSpLocks/>
          </p:cNvGrpSpPr>
          <p:nvPr/>
        </p:nvGrpSpPr>
        <p:grpSpPr bwMode="auto">
          <a:xfrm rot="3889958" flipH="1">
            <a:off x="6833393" y="4761707"/>
            <a:ext cx="360363" cy="165100"/>
            <a:chOff x="3168" y="3888"/>
            <a:chExt cx="227" cy="104"/>
          </a:xfrm>
        </p:grpSpPr>
        <p:sp>
          <p:nvSpPr>
            <p:cNvPr id="59060" name="Freeform 438" descr="Пробка"/>
            <p:cNvSpPr>
              <a:spLocks/>
            </p:cNvSpPr>
            <p:nvPr/>
          </p:nvSpPr>
          <p:spPr bwMode="auto">
            <a:xfrm>
              <a:off x="3168" y="3888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59061" name="Freeform 439" descr="Пробка"/>
            <p:cNvSpPr>
              <a:spLocks/>
            </p:cNvSpPr>
            <p:nvPr/>
          </p:nvSpPr>
          <p:spPr bwMode="auto">
            <a:xfrm>
              <a:off x="3288" y="3888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59062" name="Freeform 440" descr="Пробка"/>
            <p:cNvSpPr>
              <a:spLocks/>
            </p:cNvSpPr>
            <p:nvPr/>
          </p:nvSpPr>
          <p:spPr bwMode="auto">
            <a:xfrm>
              <a:off x="3184" y="3936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</p:grpSp>
      <p:grpSp>
        <p:nvGrpSpPr>
          <p:cNvPr id="58424" name="Group 441"/>
          <p:cNvGrpSpPr>
            <a:grpSpLocks/>
          </p:cNvGrpSpPr>
          <p:nvPr/>
        </p:nvGrpSpPr>
        <p:grpSpPr bwMode="auto">
          <a:xfrm rot="20803610" flipH="1">
            <a:off x="2971800" y="5257800"/>
            <a:ext cx="360363" cy="165100"/>
            <a:chOff x="3168" y="3888"/>
            <a:chExt cx="227" cy="104"/>
          </a:xfrm>
        </p:grpSpPr>
        <p:sp>
          <p:nvSpPr>
            <p:cNvPr id="59057" name="Freeform 442" descr="Пробка"/>
            <p:cNvSpPr>
              <a:spLocks/>
            </p:cNvSpPr>
            <p:nvPr/>
          </p:nvSpPr>
          <p:spPr bwMode="auto">
            <a:xfrm>
              <a:off x="3168" y="3888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59058" name="Freeform 443" descr="Пробка"/>
            <p:cNvSpPr>
              <a:spLocks/>
            </p:cNvSpPr>
            <p:nvPr/>
          </p:nvSpPr>
          <p:spPr bwMode="auto">
            <a:xfrm>
              <a:off x="3288" y="3888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59059" name="Freeform 444" descr="Пробка"/>
            <p:cNvSpPr>
              <a:spLocks/>
            </p:cNvSpPr>
            <p:nvPr/>
          </p:nvSpPr>
          <p:spPr bwMode="auto">
            <a:xfrm>
              <a:off x="3184" y="3936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</p:grpSp>
      <p:grpSp>
        <p:nvGrpSpPr>
          <p:cNvPr id="58425" name="Group 445"/>
          <p:cNvGrpSpPr>
            <a:grpSpLocks/>
          </p:cNvGrpSpPr>
          <p:nvPr/>
        </p:nvGrpSpPr>
        <p:grpSpPr bwMode="auto">
          <a:xfrm rot="20803610" flipH="1">
            <a:off x="2755900" y="4800600"/>
            <a:ext cx="360363" cy="165100"/>
            <a:chOff x="3168" y="3888"/>
            <a:chExt cx="227" cy="104"/>
          </a:xfrm>
        </p:grpSpPr>
        <p:sp>
          <p:nvSpPr>
            <p:cNvPr id="59054" name="Freeform 446" descr="Пробка"/>
            <p:cNvSpPr>
              <a:spLocks/>
            </p:cNvSpPr>
            <p:nvPr/>
          </p:nvSpPr>
          <p:spPr bwMode="auto">
            <a:xfrm>
              <a:off x="3168" y="3888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59055" name="Freeform 447" descr="Пробка"/>
            <p:cNvSpPr>
              <a:spLocks/>
            </p:cNvSpPr>
            <p:nvPr/>
          </p:nvSpPr>
          <p:spPr bwMode="auto">
            <a:xfrm>
              <a:off x="3288" y="3888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59056" name="Freeform 448" descr="Пробка"/>
            <p:cNvSpPr>
              <a:spLocks/>
            </p:cNvSpPr>
            <p:nvPr/>
          </p:nvSpPr>
          <p:spPr bwMode="auto">
            <a:xfrm>
              <a:off x="3184" y="3936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</p:grpSp>
      <p:grpSp>
        <p:nvGrpSpPr>
          <p:cNvPr id="58426" name="Group 449"/>
          <p:cNvGrpSpPr>
            <a:grpSpLocks/>
          </p:cNvGrpSpPr>
          <p:nvPr/>
        </p:nvGrpSpPr>
        <p:grpSpPr bwMode="auto">
          <a:xfrm rot="20803610" flipH="1">
            <a:off x="3886200" y="5372100"/>
            <a:ext cx="360363" cy="165100"/>
            <a:chOff x="3168" y="3888"/>
            <a:chExt cx="227" cy="104"/>
          </a:xfrm>
        </p:grpSpPr>
        <p:sp>
          <p:nvSpPr>
            <p:cNvPr id="59051" name="Freeform 450" descr="Пробка"/>
            <p:cNvSpPr>
              <a:spLocks/>
            </p:cNvSpPr>
            <p:nvPr/>
          </p:nvSpPr>
          <p:spPr bwMode="auto">
            <a:xfrm>
              <a:off x="3168" y="3888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59052" name="Freeform 451" descr="Пробка"/>
            <p:cNvSpPr>
              <a:spLocks/>
            </p:cNvSpPr>
            <p:nvPr/>
          </p:nvSpPr>
          <p:spPr bwMode="auto">
            <a:xfrm>
              <a:off x="3288" y="3888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59053" name="Freeform 452" descr="Пробка"/>
            <p:cNvSpPr>
              <a:spLocks/>
            </p:cNvSpPr>
            <p:nvPr/>
          </p:nvSpPr>
          <p:spPr bwMode="auto">
            <a:xfrm>
              <a:off x="3184" y="3936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</p:grpSp>
      <p:grpSp>
        <p:nvGrpSpPr>
          <p:cNvPr id="58427" name="Group 453"/>
          <p:cNvGrpSpPr>
            <a:grpSpLocks/>
          </p:cNvGrpSpPr>
          <p:nvPr/>
        </p:nvGrpSpPr>
        <p:grpSpPr bwMode="auto">
          <a:xfrm rot="20803610" flipH="1">
            <a:off x="4318000" y="5054600"/>
            <a:ext cx="360363" cy="165100"/>
            <a:chOff x="3168" y="3888"/>
            <a:chExt cx="227" cy="104"/>
          </a:xfrm>
        </p:grpSpPr>
        <p:sp>
          <p:nvSpPr>
            <p:cNvPr id="59048" name="Freeform 454" descr="Пробка"/>
            <p:cNvSpPr>
              <a:spLocks/>
            </p:cNvSpPr>
            <p:nvPr/>
          </p:nvSpPr>
          <p:spPr bwMode="auto">
            <a:xfrm>
              <a:off x="3168" y="3888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59049" name="Freeform 455" descr="Пробка"/>
            <p:cNvSpPr>
              <a:spLocks/>
            </p:cNvSpPr>
            <p:nvPr/>
          </p:nvSpPr>
          <p:spPr bwMode="auto">
            <a:xfrm>
              <a:off x="3288" y="3888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59050" name="Freeform 456" descr="Пробка"/>
            <p:cNvSpPr>
              <a:spLocks/>
            </p:cNvSpPr>
            <p:nvPr/>
          </p:nvSpPr>
          <p:spPr bwMode="auto">
            <a:xfrm>
              <a:off x="3184" y="3936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</p:grpSp>
      <p:grpSp>
        <p:nvGrpSpPr>
          <p:cNvPr id="58428" name="Group 457"/>
          <p:cNvGrpSpPr>
            <a:grpSpLocks/>
          </p:cNvGrpSpPr>
          <p:nvPr/>
        </p:nvGrpSpPr>
        <p:grpSpPr bwMode="auto">
          <a:xfrm>
            <a:off x="76200" y="4343400"/>
            <a:ext cx="1620838" cy="469900"/>
            <a:chOff x="3353" y="4024"/>
            <a:chExt cx="1021" cy="296"/>
          </a:xfrm>
        </p:grpSpPr>
        <p:grpSp>
          <p:nvGrpSpPr>
            <p:cNvPr id="59006" name="Group 458"/>
            <p:cNvGrpSpPr>
              <a:grpSpLocks/>
            </p:cNvGrpSpPr>
            <p:nvPr/>
          </p:nvGrpSpPr>
          <p:grpSpPr bwMode="auto">
            <a:xfrm rot="464866">
              <a:off x="3353" y="4024"/>
              <a:ext cx="544" cy="296"/>
              <a:chOff x="4649" y="2704"/>
              <a:chExt cx="544" cy="296"/>
            </a:xfrm>
          </p:grpSpPr>
          <p:grpSp>
            <p:nvGrpSpPr>
              <p:cNvPr id="59028" name="Group 459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59039" name="Group 460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59046" name="Freeform 461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9047" name="Freeform 462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9040" name="Group 463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59044" name="Freeform 464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9045" name="Freeform 465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9041" name="Group 466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59042" name="Freeform 467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9043" name="Freeform 468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</p:grpSp>
          <p:grpSp>
            <p:nvGrpSpPr>
              <p:cNvPr id="59029" name="Group 469"/>
              <p:cNvGrpSpPr>
                <a:grpSpLocks/>
              </p:cNvGrpSpPr>
              <p:nvPr/>
            </p:nvGrpSpPr>
            <p:grpSpPr bwMode="auto">
              <a:xfrm rot="-519260">
                <a:off x="4921" y="2704"/>
                <a:ext cx="272" cy="205"/>
                <a:chOff x="4694" y="3475"/>
                <a:chExt cx="363" cy="432"/>
              </a:xfrm>
            </p:grpSpPr>
            <p:grpSp>
              <p:nvGrpSpPr>
                <p:cNvPr id="59030" name="Group 470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59037" name="Freeform 471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9038" name="Freeform 472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9031" name="Group 473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59035" name="Freeform 474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9036" name="Freeform 475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9032" name="Group 476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59033" name="Freeform 477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9034" name="Freeform 478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</p:grpSp>
        </p:grpSp>
        <p:grpSp>
          <p:nvGrpSpPr>
            <p:cNvPr id="59007" name="Group 479"/>
            <p:cNvGrpSpPr>
              <a:grpSpLocks/>
            </p:cNvGrpSpPr>
            <p:nvPr/>
          </p:nvGrpSpPr>
          <p:grpSpPr bwMode="auto">
            <a:xfrm rot="21135134" flipH="1">
              <a:off x="3830" y="4024"/>
              <a:ext cx="544" cy="296"/>
              <a:chOff x="4649" y="2704"/>
              <a:chExt cx="544" cy="296"/>
            </a:xfrm>
          </p:grpSpPr>
          <p:grpSp>
            <p:nvGrpSpPr>
              <p:cNvPr id="59008" name="Group 480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59019" name="Group 481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59026" name="Freeform 482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9027" name="Freeform 483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9020" name="Group 484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59024" name="Freeform 485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9025" name="Freeform 486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9021" name="Group 487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59022" name="Freeform 488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9023" name="Freeform 489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</p:grpSp>
          <p:grpSp>
            <p:nvGrpSpPr>
              <p:cNvPr id="59009" name="Group 490"/>
              <p:cNvGrpSpPr>
                <a:grpSpLocks/>
              </p:cNvGrpSpPr>
              <p:nvPr/>
            </p:nvGrpSpPr>
            <p:grpSpPr bwMode="auto">
              <a:xfrm rot="-519260">
                <a:off x="4921" y="2704"/>
                <a:ext cx="272" cy="205"/>
                <a:chOff x="4694" y="3475"/>
                <a:chExt cx="363" cy="432"/>
              </a:xfrm>
            </p:grpSpPr>
            <p:grpSp>
              <p:nvGrpSpPr>
                <p:cNvPr id="59010" name="Group 491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59017" name="Freeform 492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9018" name="Freeform 493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9011" name="Group 494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59015" name="Freeform 495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9016" name="Freeform 496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9012" name="Group 497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59013" name="Freeform 498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9014" name="Freeform 499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</p:grpSp>
        </p:grpSp>
      </p:grpSp>
      <p:sp>
        <p:nvSpPr>
          <p:cNvPr id="58429" name="Freeform 504"/>
          <p:cNvSpPr>
            <a:spLocks/>
          </p:cNvSpPr>
          <p:nvPr/>
        </p:nvSpPr>
        <p:spPr bwMode="auto">
          <a:xfrm>
            <a:off x="2192338" y="4059238"/>
            <a:ext cx="688975" cy="719137"/>
          </a:xfrm>
          <a:custGeom>
            <a:avLst/>
            <a:gdLst>
              <a:gd name="T0" fmla="*/ 252413 w 434"/>
              <a:gd name="T1" fmla="*/ 49212 h 453"/>
              <a:gd name="T2" fmla="*/ 614363 w 434"/>
              <a:gd name="T3" fmla="*/ 176212 h 453"/>
              <a:gd name="T4" fmla="*/ 642938 w 434"/>
              <a:gd name="T5" fmla="*/ 198437 h 453"/>
              <a:gd name="T6" fmla="*/ 684213 w 434"/>
              <a:gd name="T7" fmla="*/ 228600 h 453"/>
              <a:gd name="T8" fmla="*/ 615950 w 434"/>
              <a:gd name="T9" fmla="*/ 465137 h 453"/>
              <a:gd name="T10" fmla="*/ 509588 w 434"/>
              <a:gd name="T11" fmla="*/ 681037 h 453"/>
              <a:gd name="T12" fmla="*/ 484188 w 434"/>
              <a:gd name="T13" fmla="*/ 688975 h 453"/>
              <a:gd name="T14" fmla="*/ 446088 w 434"/>
              <a:gd name="T15" fmla="*/ 688975 h 453"/>
              <a:gd name="T16" fmla="*/ 312738 w 434"/>
              <a:gd name="T17" fmla="*/ 679450 h 453"/>
              <a:gd name="T18" fmla="*/ 169863 w 434"/>
              <a:gd name="T19" fmla="*/ 679450 h 453"/>
              <a:gd name="T20" fmla="*/ 55563 w 434"/>
              <a:gd name="T21" fmla="*/ 679450 h 453"/>
              <a:gd name="T22" fmla="*/ 22225 w 434"/>
              <a:gd name="T23" fmla="*/ 658812 h 453"/>
              <a:gd name="T24" fmla="*/ 14288 w 434"/>
              <a:gd name="T25" fmla="*/ 430212 h 453"/>
              <a:gd name="T26" fmla="*/ 98425 w 434"/>
              <a:gd name="T27" fmla="*/ 233362 h 453"/>
              <a:gd name="T28" fmla="*/ 188912 w 434"/>
              <a:gd name="T29" fmla="*/ 30162 h 453"/>
              <a:gd name="T30" fmla="*/ 217488 w 434"/>
              <a:gd name="T31" fmla="*/ 50800 h 453"/>
              <a:gd name="T32" fmla="*/ 252413 w 434"/>
              <a:gd name="T33" fmla="*/ 49212 h 45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34"/>
              <a:gd name="T52" fmla="*/ 0 h 453"/>
              <a:gd name="T53" fmla="*/ 434 w 434"/>
              <a:gd name="T54" fmla="*/ 453 h 45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34" h="453">
                <a:moveTo>
                  <a:pt x="159" y="31"/>
                </a:moveTo>
                <a:cubicBezTo>
                  <a:pt x="202" y="47"/>
                  <a:pt x="346" y="96"/>
                  <a:pt x="387" y="111"/>
                </a:cubicBezTo>
                <a:cubicBezTo>
                  <a:pt x="428" y="127"/>
                  <a:pt x="398" y="120"/>
                  <a:pt x="405" y="125"/>
                </a:cubicBezTo>
                <a:cubicBezTo>
                  <a:pt x="412" y="130"/>
                  <a:pt x="434" y="116"/>
                  <a:pt x="431" y="144"/>
                </a:cubicBezTo>
                <a:cubicBezTo>
                  <a:pt x="428" y="171"/>
                  <a:pt x="406" y="245"/>
                  <a:pt x="388" y="293"/>
                </a:cubicBezTo>
                <a:cubicBezTo>
                  <a:pt x="370" y="339"/>
                  <a:pt x="335" y="405"/>
                  <a:pt x="321" y="429"/>
                </a:cubicBezTo>
                <a:cubicBezTo>
                  <a:pt x="307" y="453"/>
                  <a:pt x="312" y="433"/>
                  <a:pt x="305" y="434"/>
                </a:cubicBezTo>
                <a:cubicBezTo>
                  <a:pt x="298" y="435"/>
                  <a:pt x="299" y="435"/>
                  <a:pt x="281" y="434"/>
                </a:cubicBezTo>
                <a:cubicBezTo>
                  <a:pt x="263" y="433"/>
                  <a:pt x="226" y="429"/>
                  <a:pt x="197" y="428"/>
                </a:cubicBezTo>
                <a:cubicBezTo>
                  <a:pt x="168" y="427"/>
                  <a:pt x="134" y="428"/>
                  <a:pt x="107" y="428"/>
                </a:cubicBezTo>
                <a:cubicBezTo>
                  <a:pt x="80" y="428"/>
                  <a:pt x="50" y="430"/>
                  <a:pt x="35" y="428"/>
                </a:cubicBezTo>
                <a:cubicBezTo>
                  <a:pt x="20" y="426"/>
                  <a:pt x="18" y="441"/>
                  <a:pt x="14" y="415"/>
                </a:cubicBezTo>
                <a:cubicBezTo>
                  <a:pt x="10" y="389"/>
                  <a:pt x="0" y="316"/>
                  <a:pt x="9" y="271"/>
                </a:cubicBezTo>
                <a:cubicBezTo>
                  <a:pt x="17" y="227"/>
                  <a:pt x="44" y="189"/>
                  <a:pt x="62" y="147"/>
                </a:cubicBezTo>
                <a:cubicBezTo>
                  <a:pt x="80" y="104"/>
                  <a:pt x="106" y="37"/>
                  <a:pt x="119" y="19"/>
                </a:cubicBezTo>
                <a:cubicBezTo>
                  <a:pt x="131" y="0"/>
                  <a:pt x="130" y="30"/>
                  <a:pt x="137" y="32"/>
                </a:cubicBezTo>
                <a:cubicBezTo>
                  <a:pt x="143" y="34"/>
                  <a:pt x="154" y="31"/>
                  <a:pt x="159" y="31"/>
                </a:cubicBezTo>
                <a:close/>
              </a:path>
            </a:pathLst>
          </a:custGeom>
          <a:gradFill rotWithShape="1">
            <a:gsLst>
              <a:gs pos="0">
                <a:srgbClr val="969696"/>
              </a:gs>
              <a:gs pos="50000">
                <a:srgbClr val="5F5F5F"/>
              </a:gs>
              <a:gs pos="100000">
                <a:srgbClr val="969696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58430" name="Freeform 505"/>
          <p:cNvSpPr>
            <a:spLocks/>
          </p:cNvSpPr>
          <p:nvPr/>
        </p:nvSpPr>
        <p:spPr bwMode="auto">
          <a:xfrm rot="-576185">
            <a:off x="2374900" y="4125913"/>
            <a:ext cx="365125" cy="555625"/>
          </a:xfrm>
          <a:custGeom>
            <a:avLst/>
            <a:gdLst>
              <a:gd name="T0" fmla="*/ 212990 w 576"/>
              <a:gd name="T1" fmla="*/ 0 h 864"/>
              <a:gd name="T2" fmla="*/ 0 w 576"/>
              <a:gd name="T3" fmla="*/ 493889 h 864"/>
              <a:gd name="T4" fmla="*/ 0 w 576"/>
              <a:gd name="T5" fmla="*/ 524757 h 864"/>
              <a:gd name="T6" fmla="*/ 30427 w 576"/>
              <a:gd name="T7" fmla="*/ 555625 h 864"/>
              <a:gd name="T8" fmla="*/ 91281 w 576"/>
              <a:gd name="T9" fmla="*/ 493889 h 864"/>
              <a:gd name="T10" fmla="*/ 365125 w 576"/>
              <a:gd name="T11" fmla="*/ 92604 h 864"/>
              <a:gd name="T12" fmla="*/ 212990 w 576"/>
              <a:gd name="T13" fmla="*/ 30868 h 8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76"/>
              <a:gd name="T22" fmla="*/ 0 h 864"/>
              <a:gd name="T23" fmla="*/ 576 w 576"/>
              <a:gd name="T24" fmla="*/ 864 h 86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76" h="864">
                <a:moveTo>
                  <a:pt x="336" y="0"/>
                </a:moveTo>
                <a:lnTo>
                  <a:pt x="0" y="768"/>
                </a:lnTo>
                <a:lnTo>
                  <a:pt x="0" y="816"/>
                </a:lnTo>
                <a:lnTo>
                  <a:pt x="48" y="864"/>
                </a:lnTo>
                <a:lnTo>
                  <a:pt x="144" y="768"/>
                </a:lnTo>
                <a:lnTo>
                  <a:pt x="576" y="144"/>
                </a:lnTo>
                <a:lnTo>
                  <a:pt x="336" y="48"/>
                </a:lnTo>
              </a:path>
            </a:pathLst>
          </a:custGeom>
          <a:gradFill rotWithShape="1">
            <a:gsLst>
              <a:gs pos="0">
                <a:srgbClr val="5F5F5F"/>
              </a:gs>
              <a:gs pos="50000">
                <a:srgbClr val="4D4D4D"/>
              </a:gs>
              <a:gs pos="100000">
                <a:srgbClr val="5F5F5F"/>
              </a:gs>
            </a:gsLst>
            <a:lin ang="2700000" scaled="1"/>
          </a:gradFill>
          <a:ln w="3175">
            <a:solidFill>
              <a:srgbClr val="333333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58431" name="Freeform 506" descr="Орех"/>
          <p:cNvSpPr>
            <a:spLocks/>
          </p:cNvSpPr>
          <p:nvPr/>
        </p:nvSpPr>
        <p:spPr bwMode="auto">
          <a:xfrm rot="-576185">
            <a:off x="2432050" y="2711450"/>
            <a:ext cx="881063" cy="1441450"/>
          </a:xfrm>
          <a:custGeom>
            <a:avLst/>
            <a:gdLst>
              <a:gd name="T0" fmla="*/ 30381 w 1392"/>
              <a:gd name="T1" fmla="*/ 1364229 h 2240"/>
              <a:gd name="T2" fmla="*/ 759537 w 1392"/>
              <a:gd name="T3" fmla="*/ 5148 h 2240"/>
              <a:gd name="T4" fmla="*/ 805109 w 1392"/>
              <a:gd name="T5" fmla="*/ 0 h 2240"/>
              <a:gd name="T6" fmla="*/ 855745 w 1392"/>
              <a:gd name="T7" fmla="*/ 20592 h 2240"/>
              <a:gd name="T8" fmla="*/ 881063 w 1392"/>
              <a:gd name="T9" fmla="*/ 66924 h 2240"/>
              <a:gd name="T10" fmla="*/ 146844 w 1392"/>
              <a:gd name="T11" fmla="*/ 1441450 h 2240"/>
              <a:gd name="T12" fmla="*/ 0 w 1392"/>
              <a:gd name="T13" fmla="*/ 1364229 h 224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92"/>
              <a:gd name="T22" fmla="*/ 0 h 2240"/>
              <a:gd name="T23" fmla="*/ 1392 w 1392"/>
              <a:gd name="T24" fmla="*/ 2240 h 224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92" h="2240">
                <a:moveTo>
                  <a:pt x="48" y="2120"/>
                </a:moveTo>
                <a:lnTo>
                  <a:pt x="1200" y="8"/>
                </a:lnTo>
                <a:lnTo>
                  <a:pt x="1272" y="0"/>
                </a:lnTo>
                <a:lnTo>
                  <a:pt x="1352" y="32"/>
                </a:lnTo>
                <a:lnTo>
                  <a:pt x="1392" y="104"/>
                </a:lnTo>
                <a:lnTo>
                  <a:pt x="232" y="2240"/>
                </a:lnTo>
                <a:lnTo>
                  <a:pt x="0" y="2120"/>
                </a:lnTo>
              </a:path>
            </a:pathLst>
          </a:cu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58432" name="Freeform 507"/>
          <p:cNvSpPr>
            <a:spLocks/>
          </p:cNvSpPr>
          <p:nvPr/>
        </p:nvSpPr>
        <p:spPr bwMode="auto">
          <a:xfrm rot="-366931">
            <a:off x="2133600" y="4724400"/>
            <a:ext cx="609600" cy="88900"/>
          </a:xfrm>
          <a:custGeom>
            <a:avLst/>
            <a:gdLst>
              <a:gd name="T0" fmla="*/ 0 w 384"/>
              <a:gd name="T1" fmla="*/ 12700 h 56"/>
              <a:gd name="T2" fmla="*/ 304800 w 384"/>
              <a:gd name="T3" fmla="*/ 12700 h 56"/>
              <a:gd name="T4" fmla="*/ 609600 w 384"/>
              <a:gd name="T5" fmla="*/ 88900 h 56"/>
              <a:gd name="T6" fmla="*/ 0 60000 65536"/>
              <a:gd name="T7" fmla="*/ 0 60000 65536"/>
              <a:gd name="T8" fmla="*/ 0 60000 65536"/>
              <a:gd name="T9" fmla="*/ 0 w 384"/>
              <a:gd name="T10" fmla="*/ 0 h 56"/>
              <a:gd name="T11" fmla="*/ 384 w 384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56">
                <a:moveTo>
                  <a:pt x="0" y="8"/>
                </a:moveTo>
                <a:cubicBezTo>
                  <a:pt x="64" y="4"/>
                  <a:pt x="128" y="0"/>
                  <a:pt x="192" y="8"/>
                </a:cubicBezTo>
                <a:cubicBezTo>
                  <a:pt x="256" y="16"/>
                  <a:pt x="320" y="36"/>
                  <a:pt x="384" y="56"/>
                </a:cubicBezTo>
              </a:path>
            </a:pathLst>
          </a:custGeom>
          <a:noFill/>
          <a:ln w="28575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58433" name="Picture 4" descr="14# заяц во  фраке&#10;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563" y="1214438"/>
            <a:ext cx="2500312" cy="372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" name="Picture 286" descr="MCj01934280000[1]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52675" y="5357813"/>
            <a:ext cx="1855788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435" name="Picture 286" descr="MCj01934280000[1]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00438" y="3929063"/>
            <a:ext cx="1679575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436" name="Picture 286" descr="MCj01934280000[1]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29250" y="4000500"/>
            <a:ext cx="167957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437" name="Picture 286" descr="MCj01934280000[1]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86625" y="4000500"/>
            <a:ext cx="167957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0" name="Picture 286" descr="MCj01934280000[1]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14813" y="5357813"/>
            <a:ext cx="1855787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1" name="Picture 286" descr="MCj01934280000[1]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00813" y="5357813"/>
            <a:ext cx="1855787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8440" name="Group 162"/>
          <p:cNvGrpSpPr>
            <a:grpSpLocks/>
          </p:cNvGrpSpPr>
          <p:nvPr/>
        </p:nvGrpSpPr>
        <p:grpSpPr bwMode="auto">
          <a:xfrm>
            <a:off x="3286125" y="1785938"/>
            <a:ext cx="1620838" cy="469900"/>
            <a:chOff x="3353" y="4024"/>
            <a:chExt cx="1021" cy="296"/>
          </a:xfrm>
        </p:grpSpPr>
        <p:grpSp>
          <p:nvGrpSpPr>
            <p:cNvPr id="58964" name="Group 163"/>
            <p:cNvGrpSpPr>
              <a:grpSpLocks/>
            </p:cNvGrpSpPr>
            <p:nvPr/>
          </p:nvGrpSpPr>
          <p:grpSpPr bwMode="auto">
            <a:xfrm rot="464866">
              <a:off x="3353" y="4024"/>
              <a:ext cx="543" cy="296"/>
              <a:chOff x="4649" y="2704"/>
              <a:chExt cx="543" cy="296"/>
            </a:xfrm>
          </p:grpSpPr>
          <p:grpSp>
            <p:nvGrpSpPr>
              <p:cNvPr id="58986" name="Group 164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58997" name="Group 165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59004" name="Freeform 166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9005" name="Freeform 167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8998" name="Group 168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59002" name="Freeform 169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9003" name="Freeform 170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8999" name="Group 171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59000" name="Freeform 172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9001" name="Freeform 173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</p:grpSp>
          <p:grpSp>
            <p:nvGrpSpPr>
              <p:cNvPr id="58987" name="Group 174"/>
              <p:cNvGrpSpPr>
                <a:grpSpLocks/>
              </p:cNvGrpSpPr>
              <p:nvPr/>
            </p:nvGrpSpPr>
            <p:grpSpPr bwMode="auto">
              <a:xfrm rot="-519260">
                <a:off x="4920" y="2704"/>
                <a:ext cx="272" cy="205"/>
                <a:chOff x="4694" y="3475"/>
                <a:chExt cx="363" cy="432"/>
              </a:xfrm>
            </p:grpSpPr>
            <p:grpSp>
              <p:nvGrpSpPr>
                <p:cNvPr id="58988" name="Group 175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58995" name="Freeform 176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8996" name="Freeform 177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8989" name="Group 178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58993" name="Freeform 179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8994" name="Freeform 180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8990" name="Group 181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58991" name="Freeform 182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8992" name="Freeform 183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</p:grpSp>
        </p:grpSp>
        <p:grpSp>
          <p:nvGrpSpPr>
            <p:cNvPr id="58965" name="Group 184"/>
            <p:cNvGrpSpPr>
              <a:grpSpLocks/>
            </p:cNvGrpSpPr>
            <p:nvPr/>
          </p:nvGrpSpPr>
          <p:grpSpPr bwMode="auto">
            <a:xfrm rot="21135134" flipH="1">
              <a:off x="3831" y="4024"/>
              <a:ext cx="543" cy="296"/>
              <a:chOff x="4649" y="2704"/>
              <a:chExt cx="543" cy="296"/>
            </a:xfrm>
          </p:grpSpPr>
          <p:grpSp>
            <p:nvGrpSpPr>
              <p:cNvPr id="58966" name="Group 185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58977" name="Group 186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58984" name="Freeform 187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8985" name="Freeform 188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8978" name="Group 189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58982" name="Freeform 190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8983" name="Freeform 191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8979" name="Group 192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58980" name="Freeform 193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8981" name="Freeform 194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</p:grpSp>
          <p:grpSp>
            <p:nvGrpSpPr>
              <p:cNvPr id="58967" name="Group 195"/>
              <p:cNvGrpSpPr>
                <a:grpSpLocks/>
              </p:cNvGrpSpPr>
              <p:nvPr/>
            </p:nvGrpSpPr>
            <p:grpSpPr bwMode="auto">
              <a:xfrm rot="-519260">
                <a:off x="4920" y="2704"/>
                <a:ext cx="272" cy="205"/>
                <a:chOff x="4694" y="3475"/>
                <a:chExt cx="363" cy="432"/>
              </a:xfrm>
            </p:grpSpPr>
            <p:grpSp>
              <p:nvGrpSpPr>
                <p:cNvPr id="58968" name="Group 196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58975" name="Freeform 197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8976" name="Freeform 198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8969" name="Group 199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58973" name="Freeform 200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8974" name="Freeform 201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8970" name="Group 202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58971" name="Freeform 203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8972" name="Freeform 204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</p:grpSp>
        </p:grpSp>
      </p:grpSp>
      <p:grpSp>
        <p:nvGrpSpPr>
          <p:cNvPr id="58441" name="Group 59"/>
          <p:cNvGrpSpPr>
            <a:grpSpLocks/>
          </p:cNvGrpSpPr>
          <p:nvPr/>
        </p:nvGrpSpPr>
        <p:grpSpPr bwMode="auto">
          <a:xfrm rot="20803610" flipH="1">
            <a:off x="4014788" y="2111375"/>
            <a:ext cx="360362" cy="165100"/>
            <a:chOff x="3168" y="3888"/>
            <a:chExt cx="227" cy="104"/>
          </a:xfrm>
        </p:grpSpPr>
        <p:sp>
          <p:nvSpPr>
            <p:cNvPr id="58961" name="Freeform 60" descr="Пробка"/>
            <p:cNvSpPr>
              <a:spLocks/>
            </p:cNvSpPr>
            <p:nvPr/>
          </p:nvSpPr>
          <p:spPr bwMode="auto">
            <a:xfrm>
              <a:off x="3168" y="3888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58962" name="Freeform 61" descr="Пробка"/>
            <p:cNvSpPr>
              <a:spLocks/>
            </p:cNvSpPr>
            <p:nvPr/>
          </p:nvSpPr>
          <p:spPr bwMode="auto">
            <a:xfrm>
              <a:off x="3288" y="3888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58963" name="Freeform 62" descr="Пробка"/>
            <p:cNvSpPr>
              <a:spLocks/>
            </p:cNvSpPr>
            <p:nvPr/>
          </p:nvSpPr>
          <p:spPr bwMode="auto">
            <a:xfrm>
              <a:off x="3184" y="3936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</p:grpSp>
      <p:grpSp>
        <p:nvGrpSpPr>
          <p:cNvPr id="58442" name="Group 75"/>
          <p:cNvGrpSpPr>
            <a:grpSpLocks/>
          </p:cNvGrpSpPr>
          <p:nvPr/>
        </p:nvGrpSpPr>
        <p:grpSpPr bwMode="auto">
          <a:xfrm rot="20803610" flipH="1">
            <a:off x="5657850" y="2611438"/>
            <a:ext cx="360363" cy="165100"/>
            <a:chOff x="3168" y="3888"/>
            <a:chExt cx="227" cy="104"/>
          </a:xfrm>
        </p:grpSpPr>
        <p:sp>
          <p:nvSpPr>
            <p:cNvPr id="58958" name="Freeform 76" descr="Пробка"/>
            <p:cNvSpPr>
              <a:spLocks/>
            </p:cNvSpPr>
            <p:nvPr/>
          </p:nvSpPr>
          <p:spPr bwMode="auto">
            <a:xfrm>
              <a:off x="3168" y="3888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58959" name="Freeform 77" descr="Пробка"/>
            <p:cNvSpPr>
              <a:spLocks/>
            </p:cNvSpPr>
            <p:nvPr/>
          </p:nvSpPr>
          <p:spPr bwMode="auto">
            <a:xfrm>
              <a:off x="3288" y="3888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58960" name="Freeform 78" descr="Пробка"/>
            <p:cNvSpPr>
              <a:spLocks/>
            </p:cNvSpPr>
            <p:nvPr/>
          </p:nvSpPr>
          <p:spPr bwMode="auto">
            <a:xfrm>
              <a:off x="3184" y="3936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</p:grpSp>
      <p:grpSp>
        <p:nvGrpSpPr>
          <p:cNvPr id="58443" name="Group 205"/>
          <p:cNvGrpSpPr>
            <a:grpSpLocks/>
          </p:cNvGrpSpPr>
          <p:nvPr/>
        </p:nvGrpSpPr>
        <p:grpSpPr bwMode="auto">
          <a:xfrm rot="-591822">
            <a:off x="4886325" y="2349500"/>
            <a:ext cx="1620838" cy="469900"/>
            <a:chOff x="3353" y="4024"/>
            <a:chExt cx="1021" cy="296"/>
          </a:xfrm>
        </p:grpSpPr>
        <p:grpSp>
          <p:nvGrpSpPr>
            <p:cNvPr id="58916" name="Group 206"/>
            <p:cNvGrpSpPr>
              <a:grpSpLocks/>
            </p:cNvGrpSpPr>
            <p:nvPr/>
          </p:nvGrpSpPr>
          <p:grpSpPr bwMode="auto">
            <a:xfrm rot="464866">
              <a:off x="3353" y="4024"/>
              <a:ext cx="543" cy="296"/>
              <a:chOff x="4649" y="2704"/>
              <a:chExt cx="543" cy="296"/>
            </a:xfrm>
          </p:grpSpPr>
          <p:grpSp>
            <p:nvGrpSpPr>
              <p:cNvPr id="58938" name="Group 207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58949" name="Group 208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58956" name="Freeform 209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8957" name="Freeform 210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8950" name="Group 211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58954" name="Freeform 212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8955" name="Freeform 213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8951" name="Group 214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58952" name="Freeform 215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8953" name="Freeform 216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</p:grpSp>
          <p:grpSp>
            <p:nvGrpSpPr>
              <p:cNvPr id="58939" name="Group 217"/>
              <p:cNvGrpSpPr>
                <a:grpSpLocks/>
              </p:cNvGrpSpPr>
              <p:nvPr/>
            </p:nvGrpSpPr>
            <p:grpSpPr bwMode="auto">
              <a:xfrm rot="-519260">
                <a:off x="4920" y="2704"/>
                <a:ext cx="272" cy="205"/>
                <a:chOff x="4694" y="3475"/>
                <a:chExt cx="363" cy="432"/>
              </a:xfrm>
            </p:grpSpPr>
            <p:grpSp>
              <p:nvGrpSpPr>
                <p:cNvPr id="58940" name="Group 218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58947" name="Freeform 219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8948" name="Freeform 220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8941" name="Group 221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58945" name="Freeform 222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8946" name="Freeform 223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8942" name="Group 224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58943" name="Freeform 225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8944" name="Freeform 226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</p:grpSp>
        </p:grpSp>
        <p:grpSp>
          <p:nvGrpSpPr>
            <p:cNvPr id="58917" name="Group 227"/>
            <p:cNvGrpSpPr>
              <a:grpSpLocks/>
            </p:cNvGrpSpPr>
            <p:nvPr/>
          </p:nvGrpSpPr>
          <p:grpSpPr bwMode="auto">
            <a:xfrm rot="21135134" flipH="1">
              <a:off x="3831" y="4024"/>
              <a:ext cx="543" cy="296"/>
              <a:chOff x="4649" y="2704"/>
              <a:chExt cx="543" cy="296"/>
            </a:xfrm>
          </p:grpSpPr>
          <p:grpSp>
            <p:nvGrpSpPr>
              <p:cNvPr id="58918" name="Group 228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58929" name="Group 229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58936" name="Freeform 230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8937" name="Freeform 231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8930" name="Group 232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58934" name="Freeform 233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8935" name="Freeform 234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8931" name="Group 235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58932" name="Freeform 236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8933" name="Freeform 237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</p:grpSp>
          <p:grpSp>
            <p:nvGrpSpPr>
              <p:cNvPr id="58919" name="Group 238"/>
              <p:cNvGrpSpPr>
                <a:grpSpLocks/>
              </p:cNvGrpSpPr>
              <p:nvPr/>
            </p:nvGrpSpPr>
            <p:grpSpPr bwMode="auto">
              <a:xfrm rot="-519260">
                <a:off x="4920" y="2704"/>
                <a:ext cx="272" cy="205"/>
                <a:chOff x="4694" y="3475"/>
                <a:chExt cx="363" cy="432"/>
              </a:xfrm>
            </p:grpSpPr>
            <p:grpSp>
              <p:nvGrpSpPr>
                <p:cNvPr id="58920" name="Group 239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58927" name="Freeform 240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8928" name="Freeform 241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8921" name="Group 242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58925" name="Freeform 243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8926" name="Freeform 244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8922" name="Group 245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58923" name="Freeform 246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8924" name="Freeform 247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</p:grpSp>
        </p:grpSp>
      </p:grpSp>
      <p:grpSp>
        <p:nvGrpSpPr>
          <p:cNvPr id="58444" name="Group 95"/>
          <p:cNvGrpSpPr>
            <a:grpSpLocks/>
          </p:cNvGrpSpPr>
          <p:nvPr/>
        </p:nvGrpSpPr>
        <p:grpSpPr bwMode="auto">
          <a:xfrm rot="20803610" flipH="1">
            <a:off x="2014538" y="2397125"/>
            <a:ext cx="360362" cy="165100"/>
            <a:chOff x="3168" y="3888"/>
            <a:chExt cx="227" cy="104"/>
          </a:xfrm>
        </p:grpSpPr>
        <p:sp>
          <p:nvSpPr>
            <p:cNvPr id="58913" name="Freeform 96" descr="Пробка"/>
            <p:cNvSpPr>
              <a:spLocks/>
            </p:cNvSpPr>
            <p:nvPr/>
          </p:nvSpPr>
          <p:spPr bwMode="auto">
            <a:xfrm>
              <a:off x="3168" y="3888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58914" name="Freeform 97" descr="Пробка"/>
            <p:cNvSpPr>
              <a:spLocks/>
            </p:cNvSpPr>
            <p:nvPr/>
          </p:nvSpPr>
          <p:spPr bwMode="auto">
            <a:xfrm>
              <a:off x="3288" y="3888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58915" name="Freeform 98" descr="Пробка"/>
            <p:cNvSpPr>
              <a:spLocks/>
            </p:cNvSpPr>
            <p:nvPr/>
          </p:nvSpPr>
          <p:spPr bwMode="auto">
            <a:xfrm>
              <a:off x="3184" y="3936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</p:grpSp>
      <p:grpSp>
        <p:nvGrpSpPr>
          <p:cNvPr id="58445" name="Group 248"/>
          <p:cNvGrpSpPr>
            <a:grpSpLocks/>
          </p:cNvGrpSpPr>
          <p:nvPr/>
        </p:nvGrpSpPr>
        <p:grpSpPr bwMode="auto">
          <a:xfrm>
            <a:off x="1857375" y="2071688"/>
            <a:ext cx="1620838" cy="469900"/>
            <a:chOff x="3353" y="4024"/>
            <a:chExt cx="1021" cy="296"/>
          </a:xfrm>
        </p:grpSpPr>
        <p:grpSp>
          <p:nvGrpSpPr>
            <p:cNvPr id="58871" name="Group 249"/>
            <p:cNvGrpSpPr>
              <a:grpSpLocks/>
            </p:cNvGrpSpPr>
            <p:nvPr/>
          </p:nvGrpSpPr>
          <p:grpSpPr bwMode="auto">
            <a:xfrm rot="464866">
              <a:off x="3353" y="4024"/>
              <a:ext cx="543" cy="296"/>
              <a:chOff x="4649" y="2704"/>
              <a:chExt cx="543" cy="296"/>
            </a:xfrm>
          </p:grpSpPr>
          <p:grpSp>
            <p:nvGrpSpPr>
              <p:cNvPr id="58893" name="Group 250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58904" name="Group 251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58911" name="Freeform 252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8912" name="Freeform 253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8905" name="Group 254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58909" name="Freeform 255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8910" name="Freeform 256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8906" name="Group 257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58907" name="Freeform 258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8908" name="Freeform 259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</p:grpSp>
          <p:grpSp>
            <p:nvGrpSpPr>
              <p:cNvPr id="58894" name="Group 260"/>
              <p:cNvGrpSpPr>
                <a:grpSpLocks/>
              </p:cNvGrpSpPr>
              <p:nvPr/>
            </p:nvGrpSpPr>
            <p:grpSpPr bwMode="auto">
              <a:xfrm rot="-519260">
                <a:off x="4920" y="2704"/>
                <a:ext cx="272" cy="205"/>
                <a:chOff x="4694" y="3475"/>
                <a:chExt cx="363" cy="432"/>
              </a:xfrm>
            </p:grpSpPr>
            <p:grpSp>
              <p:nvGrpSpPr>
                <p:cNvPr id="58895" name="Group 261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58902" name="Freeform 262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8903" name="Freeform 263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8896" name="Group 264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58900" name="Freeform 265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8901" name="Freeform 266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8897" name="Group 267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58898" name="Freeform 268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8899" name="Freeform 269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</p:grpSp>
        </p:grpSp>
        <p:grpSp>
          <p:nvGrpSpPr>
            <p:cNvPr id="58872" name="Group 270"/>
            <p:cNvGrpSpPr>
              <a:grpSpLocks/>
            </p:cNvGrpSpPr>
            <p:nvPr/>
          </p:nvGrpSpPr>
          <p:grpSpPr bwMode="auto">
            <a:xfrm rot="21135134" flipH="1">
              <a:off x="3831" y="4024"/>
              <a:ext cx="543" cy="296"/>
              <a:chOff x="4649" y="2704"/>
              <a:chExt cx="543" cy="296"/>
            </a:xfrm>
          </p:grpSpPr>
          <p:grpSp>
            <p:nvGrpSpPr>
              <p:cNvPr id="58873" name="Group 271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58884" name="Group 272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58891" name="Freeform 273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8892" name="Freeform 274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8885" name="Group 275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58889" name="Freeform 276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8890" name="Freeform 277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8886" name="Group 278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58887" name="Freeform 279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8888" name="Freeform 280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</p:grpSp>
          <p:grpSp>
            <p:nvGrpSpPr>
              <p:cNvPr id="58874" name="Group 281"/>
              <p:cNvGrpSpPr>
                <a:grpSpLocks/>
              </p:cNvGrpSpPr>
              <p:nvPr/>
            </p:nvGrpSpPr>
            <p:grpSpPr bwMode="auto">
              <a:xfrm rot="-519260">
                <a:off x="4920" y="2704"/>
                <a:ext cx="272" cy="205"/>
                <a:chOff x="4694" y="3475"/>
                <a:chExt cx="363" cy="432"/>
              </a:xfrm>
            </p:grpSpPr>
            <p:grpSp>
              <p:nvGrpSpPr>
                <p:cNvPr id="58875" name="Group 282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58882" name="Freeform 283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8883" name="Freeform 284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8876" name="Group 285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58880" name="Freeform 286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8881" name="Freeform 287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8877" name="Group 288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58878" name="Freeform 289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8879" name="Freeform 290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</p:grpSp>
        </p:grpSp>
      </p:grpSp>
      <p:grpSp>
        <p:nvGrpSpPr>
          <p:cNvPr id="58446" name="Group 63"/>
          <p:cNvGrpSpPr>
            <a:grpSpLocks/>
          </p:cNvGrpSpPr>
          <p:nvPr/>
        </p:nvGrpSpPr>
        <p:grpSpPr bwMode="auto">
          <a:xfrm rot="20803610" flipH="1">
            <a:off x="5086350" y="2754313"/>
            <a:ext cx="360363" cy="165100"/>
            <a:chOff x="3168" y="3888"/>
            <a:chExt cx="227" cy="104"/>
          </a:xfrm>
        </p:grpSpPr>
        <p:sp>
          <p:nvSpPr>
            <p:cNvPr id="58868" name="Freeform 64" descr="Пробка"/>
            <p:cNvSpPr>
              <a:spLocks/>
            </p:cNvSpPr>
            <p:nvPr/>
          </p:nvSpPr>
          <p:spPr bwMode="auto">
            <a:xfrm>
              <a:off x="3168" y="3888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58869" name="Freeform 65" descr="Пробка"/>
            <p:cNvSpPr>
              <a:spLocks/>
            </p:cNvSpPr>
            <p:nvPr/>
          </p:nvSpPr>
          <p:spPr bwMode="auto">
            <a:xfrm>
              <a:off x="3288" y="3888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58870" name="Freeform 66" descr="Пробка"/>
            <p:cNvSpPr>
              <a:spLocks/>
            </p:cNvSpPr>
            <p:nvPr/>
          </p:nvSpPr>
          <p:spPr bwMode="auto">
            <a:xfrm>
              <a:off x="3184" y="3936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</p:grpSp>
      <p:grpSp>
        <p:nvGrpSpPr>
          <p:cNvPr id="58447" name="Group 162"/>
          <p:cNvGrpSpPr>
            <a:grpSpLocks/>
          </p:cNvGrpSpPr>
          <p:nvPr/>
        </p:nvGrpSpPr>
        <p:grpSpPr bwMode="auto">
          <a:xfrm>
            <a:off x="3357563" y="1285875"/>
            <a:ext cx="1620837" cy="469900"/>
            <a:chOff x="3353" y="4024"/>
            <a:chExt cx="1021" cy="296"/>
          </a:xfrm>
        </p:grpSpPr>
        <p:grpSp>
          <p:nvGrpSpPr>
            <p:cNvPr id="58826" name="Group 163"/>
            <p:cNvGrpSpPr>
              <a:grpSpLocks/>
            </p:cNvGrpSpPr>
            <p:nvPr/>
          </p:nvGrpSpPr>
          <p:grpSpPr bwMode="auto">
            <a:xfrm rot="464866">
              <a:off x="3353" y="4024"/>
              <a:ext cx="543" cy="296"/>
              <a:chOff x="4649" y="2704"/>
              <a:chExt cx="543" cy="296"/>
            </a:xfrm>
          </p:grpSpPr>
          <p:grpSp>
            <p:nvGrpSpPr>
              <p:cNvPr id="58848" name="Group 164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58859" name="Group 165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58866" name="Freeform 166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8867" name="Freeform 167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8860" name="Group 168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58864" name="Freeform 169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8865" name="Freeform 170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8861" name="Group 171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58862" name="Freeform 172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8863" name="Freeform 173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</p:grpSp>
          <p:grpSp>
            <p:nvGrpSpPr>
              <p:cNvPr id="58849" name="Group 174"/>
              <p:cNvGrpSpPr>
                <a:grpSpLocks/>
              </p:cNvGrpSpPr>
              <p:nvPr/>
            </p:nvGrpSpPr>
            <p:grpSpPr bwMode="auto">
              <a:xfrm rot="-519260">
                <a:off x="4920" y="2704"/>
                <a:ext cx="272" cy="205"/>
                <a:chOff x="4694" y="3475"/>
                <a:chExt cx="363" cy="432"/>
              </a:xfrm>
            </p:grpSpPr>
            <p:grpSp>
              <p:nvGrpSpPr>
                <p:cNvPr id="58850" name="Group 175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58857" name="Freeform 176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8858" name="Freeform 177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8851" name="Group 178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58855" name="Freeform 179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8856" name="Freeform 180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8852" name="Group 181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58853" name="Freeform 182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8854" name="Freeform 183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</p:grpSp>
        </p:grpSp>
        <p:grpSp>
          <p:nvGrpSpPr>
            <p:cNvPr id="58827" name="Group 184"/>
            <p:cNvGrpSpPr>
              <a:grpSpLocks/>
            </p:cNvGrpSpPr>
            <p:nvPr/>
          </p:nvGrpSpPr>
          <p:grpSpPr bwMode="auto">
            <a:xfrm rot="21135134" flipH="1">
              <a:off x="3831" y="4024"/>
              <a:ext cx="543" cy="296"/>
              <a:chOff x="4649" y="2704"/>
              <a:chExt cx="543" cy="296"/>
            </a:xfrm>
          </p:grpSpPr>
          <p:grpSp>
            <p:nvGrpSpPr>
              <p:cNvPr id="58828" name="Group 185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58839" name="Group 186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58846" name="Freeform 187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8847" name="Freeform 188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8840" name="Group 189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58844" name="Freeform 190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8845" name="Freeform 191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8841" name="Group 192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58842" name="Freeform 193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8843" name="Freeform 194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</p:grpSp>
          <p:grpSp>
            <p:nvGrpSpPr>
              <p:cNvPr id="58829" name="Group 195"/>
              <p:cNvGrpSpPr>
                <a:grpSpLocks/>
              </p:cNvGrpSpPr>
              <p:nvPr/>
            </p:nvGrpSpPr>
            <p:grpSpPr bwMode="auto">
              <a:xfrm rot="-519260">
                <a:off x="4920" y="2704"/>
                <a:ext cx="272" cy="205"/>
                <a:chOff x="4694" y="3475"/>
                <a:chExt cx="363" cy="432"/>
              </a:xfrm>
            </p:grpSpPr>
            <p:grpSp>
              <p:nvGrpSpPr>
                <p:cNvPr id="58830" name="Group 196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58837" name="Freeform 197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8838" name="Freeform 198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8831" name="Group 199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58835" name="Freeform 200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8836" name="Freeform 201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8832" name="Group 202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58833" name="Freeform 203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8834" name="Freeform 204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</p:grpSp>
        </p:grpSp>
      </p:grpSp>
      <p:grpSp>
        <p:nvGrpSpPr>
          <p:cNvPr id="58448" name="Group 59"/>
          <p:cNvGrpSpPr>
            <a:grpSpLocks/>
          </p:cNvGrpSpPr>
          <p:nvPr/>
        </p:nvGrpSpPr>
        <p:grpSpPr bwMode="auto">
          <a:xfrm rot="20803610" flipH="1">
            <a:off x="3657600" y="1611313"/>
            <a:ext cx="360363" cy="165100"/>
            <a:chOff x="3168" y="3888"/>
            <a:chExt cx="227" cy="104"/>
          </a:xfrm>
        </p:grpSpPr>
        <p:sp>
          <p:nvSpPr>
            <p:cNvPr id="58823" name="Freeform 60" descr="Пробка"/>
            <p:cNvSpPr>
              <a:spLocks/>
            </p:cNvSpPr>
            <p:nvPr/>
          </p:nvSpPr>
          <p:spPr bwMode="auto">
            <a:xfrm>
              <a:off x="3168" y="3888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58824" name="Freeform 61" descr="Пробка"/>
            <p:cNvSpPr>
              <a:spLocks/>
            </p:cNvSpPr>
            <p:nvPr/>
          </p:nvSpPr>
          <p:spPr bwMode="auto">
            <a:xfrm>
              <a:off x="3288" y="3888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58825" name="Freeform 62" descr="Пробка"/>
            <p:cNvSpPr>
              <a:spLocks/>
            </p:cNvSpPr>
            <p:nvPr/>
          </p:nvSpPr>
          <p:spPr bwMode="auto">
            <a:xfrm>
              <a:off x="3184" y="3936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</p:grpSp>
      <p:grpSp>
        <p:nvGrpSpPr>
          <p:cNvPr id="58449" name="Group 59"/>
          <p:cNvGrpSpPr>
            <a:grpSpLocks/>
          </p:cNvGrpSpPr>
          <p:nvPr/>
        </p:nvGrpSpPr>
        <p:grpSpPr bwMode="auto">
          <a:xfrm rot="20803610" flipH="1">
            <a:off x="4086225" y="1611313"/>
            <a:ext cx="360363" cy="165100"/>
            <a:chOff x="3168" y="3888"/>
            <a:chExt cx="227" cy="104"/>
          </a:xfrm>
        </p:grpSpPr>
        <p:sp>
          <p:nvSpPr>
            <p:cNvPr id="58820" name="Freeform 60" descr="Пробка"/>
            <p:cNvSpPr>
              <a:spLocks/>
            </p:cNvSpPr>
            <p:nvPr/>
          </p:nvSpPr>
          <p:spPr bwMode="auto">
            <a:xfrm>
              <a:off x="3168" y="3888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58821" name="Freeform 61" descr="Пробка"/>
            <p:cNvSpPr>
              <a:spLocks/>
            </p:cNvSpPr>
            <p:nvPr/>
          </p:nvSpPr>
          <p:spPr bwMode="auto">
            <a:xfrm>
              <a:off x="3288" y="3888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58822" name="Freeform 62" descr="Пробка"/>
            <p:cNvSpPr>
              <a:spLocks/>
            </p:cNvSpPr>
            <p:nvPr/>
          </p:nvSpPr>
          <p:spPr bwMode="auto">
            <a:xfrm>
              <a:off x="3184" y="3936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</p:grpSp>
      <p:grpSp>
        <p:nvGrpSpPr>
          <p:cNvPr id="58450" name="Group 59"/>
          <p:cNvGrpSpPr>
            <a:grpSpLocks/>
          </p:cNvGrpSpPr>
          <p:nvPr/>
        </p:nvGrpSpPr>
        <p:grpSpPr bwMode="auto">
          <a:xfrm rot="20803610" flipH="1">
            <a:off x="4514850" y="1611313"/>
            <a:ext cx="360363" cy="165100"/>
            <a:chOff x="3168" y="3888"/>
            <a:chExt cx="227" cy="104"/>
          </a:xfrm>
        </p:grpSpPr>
        <p:sp>
          <p:nvSpPr>
            <p:cNvPr id="58817" name="Freeform 60" descr="Пробка"/>
            <p:cNvSpPr>
              <a:spLocks/>
            </p:cNvSpPr>
            <p:nvPr/>
          </p:nvSpPr>
          <p:spPr bwMode="auto">
            <a:xfrm>
              <a:off x="3168" y="3888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58818" name="Freeform 61" descr="Пробка"/>
            <p:cNvSpPr>
              <a:spLocks/>
            </p:cNvSpPr>
            <p:nvPr/>
          </p:nvSpPr>
          <p:spPr bwMode="auto">
            <a:xfrm>
              <a:off x="3288" y="3888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58819" name="Freeform 62" descr="Пробка"/>
            <p:cNvSpPr>
              <a:spLocks/>
            </p:cNvSpPr>
            <p:nvPr/>
          </p:nvSpPr>
          <p:spPr bwMode="auto">
            <a:xfrm>
              <a:off x="3184" y="3936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</p:grpSp>
      <p:grpSp>
        <p:nvGrpSpPr>
          <p:cNvPr id="58451" name="Group 248"/>
          <p:cNvGrpSpPr>
            <a:grpSpLocks/>
          </p:cNvGrpSpPr>
          <p:nvPr/>
        </p:nvGrpSpPr>
        <p:grpSpPr bwMode="auto">
          <a:xfrm>
            <a:off x="7523163" y="1428750"/>
            <a:ext cx="1620837" cy="469900"/>
            <a:chOff x="3353" y="4024"/>
            <a:chExt cx="1021" cy="296"/>
          </a:xfrm>
        </p:grpSpPr>
        <p:grpSp>
          <p:nvGrpSpPr>
            <p:cNvPr id="58775" name="Group 249"/>
            <p:cNvGrpSpPr>
              <a:grpSpLocks/>
            </p:cNvGrpSpPr>
            <p:nvPr/>
          </p:nvGrpSpPr>
          <p:grpSpPr bwMode="auto">
            <a:xfrm rot="464866">
              <a:off x="3353" y="4024"/>
              <a:ext cx="542" cy="296"/>
              <a:chOff x="4649" y="2704"/>
              <a:chExt cx="542" cy="296"/>
            </a:xfrm>
          </p:grpSpPr>
          <p:grpSp>
            <p:nvGrpSpPr>
              <p:cNvPr id="58797" name="Group 250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58808" name="Group 251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58815" name="Freeform 252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8816" name="Freeform 253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8809" name="Group 254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58813" name="Freeform 255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8814" name="Freeform 256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8810" name="Group 257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58811" name="Freeform 258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8812" name="Freeform 259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</p:grpSp>
          <p:grpSp>
            <p:nvGrpSpPr>
              <p:cNvPr id="58798" name="Group 260"/>
              <p:cNvGrpSpPr>
                <a:grpSpLocks/>
              </p:cNvGrpSpPr>
              <p:nvPr/>
            </p:nvGrpSpPr>
            <p:grpSpPr bwMode="auto">
              <a:xfrm rot="-519260">
                <a:off x="4919" y="2704"/>
                <a:ext cx="272" cy="205"/>
                <a:chOff x="4694" y="3475"/>
                <a:chExt cx="363" cy="432"/>
              </a:xfrm>
            </p:grpSpPr>
            <p:grpSp>
              <p:nvGrpSpPr>
                <p:cNvPr id="58799" name="Group 261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58806" name="Freeform 262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8807" name="Freeform 263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8800" name="Group 264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58804" name="Freeform 265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8805" name="Freeform 266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8801" name="Group 267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58802" name="Freeform 268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8803" name="Freeform 269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</p:grpSp>
        </p:grpSp>
        <p:grpSp>
          <p:nvGrpSpPr>
            <p:cNvPr id="58776" name="Group 270"/>
            <p:cNvGrpSpPr>
              <a:grpSpLocks/>
            </p:cNvGrpSpPr>
            <p:nvPr/>
          </p:nvGrpSpPr>
          <p:grpSpPr bwMode="auto">
            <a:xfrm rot="21135134" flipH="1">
              <a:off x="3832" y="4024"/>
              <a:ext cx="542" cy="296"/>
              <a:chOff x="4649" y="2704"/>
              <a:chExt cx="542" cy="296"/>
            </a:xfrm>
          </p:grpSpPr>
          <p:grpSp>
            <p:nvGrpSpPr>
              <p:cNvPr id="58777" name="Group 271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58788" name="Group 272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58795" name="Freeform 273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8796" name="Freeform 274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8789" name="Group 275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58793" name="Freeform 276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8794" name="Freeform 277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8790" name="Group 278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58791" name="Freeform 279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8792" name="Freeform 280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</p:grpSp>
          <p:grpSp>
            <p:nvGrpSpPr>
              <p:cNvPr id="58778" name="Group 281"/>
              <p:cNvGrpSpPr>
                <a:grpSpLocks/>
              </p:cNvGrpSpPr>
              <p:nvPr/>
            </p:nvGrpSpPr>
            <p:grpSpPr bwMode="auto">
              <a:xfrm rot="-519260">
                <a:off x="4919" y="2704"/>
                <a:ext cx="272" cy="205"/>
                <a:chOff x="4694" y="3475"/>
                <a:chExt cx="363" cy="432"/>
              </a:xfrm>
            </p:grpSpPr>
            <p:grpSp>
              <p:nvGrpSpPr>
                <p:cNvPr id="58779" name="Group 282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58786" name="Freeform 283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8787" name="Freeform 284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8780" name="Group 285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58784" name="Freeform 286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8785" name="Freeform 287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8781" name="Group 288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58782" name="Freeform 289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8783" name="Freeform 290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</p:grpSp>
        </p:grpSp>
      </p:grpSp>
      <p:grpSp>
        <p:nvGrpSpPr>
          <p:cNvPr id="58452" name="Group 205"/>
          <p:cNvGrpSpPr>
            <a:grpSpLocks/>
          </p:cNvGrpSpPr>
          <p:nvPr/>
        </p:nvGrpSpPr>
        <p:grpSpPr bwMode="auto">
          <a:xfrm rot="-591822">
            <a:off x="7315200" y="1706563"/>
            <a:ext cx="1620838" cy="469900"/>
            <a:chOff x="3353" y="4024"/>
            <a:chExt cx="1021" cy="296"/>
          </a:xfrm>
        </p:grpSpPr>
        <p:grpSp>
          <p:nvGrpSpPr>
            <p:cNvPr id="58733" name="Group 206"/>
            <p:cNvGrpSpPr>
              <a:grpSpLocks/>
            </p:cNvGrpSpPr>
            <p:nvPr/>
          </p:nvGrpSpPr>
          <p:grpSpPr bwMode="auto">
            <a:xfrm rot="464866">
              <a:off x="3353" y="4024"/>
              <a:ext cx="542" cy="296"/>
              <a:chOff x="4649" y="2704"/>
              <a:chExt cx="542" cy="296"/>
            </a:xfrm>
          </p:grpSpPr>
          <p:grpSp>
            <p:nvGrpSpPr>
              <p:cNvPr id="58755" name="Group 207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58766" name="Group 208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58773" name="Freeform 209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8774" name="Freeform 210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8767" name="Group 211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58771" name="Freeform 212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8772" name="Freeform 213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8768" name="Group 214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58769" name="Freeform 215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8770" name="Freeform 216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</p:grpSp>
          <p:grpSp>
            <p:nvGrpSpPr>
              <p:cNvPr id="58756" name="Group 217"/>
              <p:cNvGrpSpPr>
                <a:grpSpLocks/>
              </p:cNvGrpSpPr>
              <p:nvPr/>
            </p:nvGrpSpPr>
            <p:grpSpPr bwMode="auto">
              <a:xfrm rot="-519260">
                <a:off x="4919" y="2704"/>
                <a:ext cx="272" cy="205"/>
                <a:chOff x="4694" y="3475"/>
                <a:chExt cx="363" cy="432"/>
              </a:xfrm>
            </p:grpSpPr>
            <p:grpSp>
              <p:nvGrpSpPr>
                <p:cNvPr id="58757" name="Group 218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58764" name="Freeform 219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8765" name="Freeform 220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8758" name="Group 221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58762" name="Freeform 222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8763" name="Freeform 223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8759" name="Group 224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58760" name="Freeform 225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8761" name="Freeform 226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</p:grpSp>
        </p:grpSp>
        <p:grpSp>
          <p:nvGrpSpPr>
            <p:cNvPr id="58734" name="Group 227"/>
            <p:cNvGrpSpPr>
              <a:grpSpLocks/>
            </p:cNvGrpSpPr>
            <p:nvPr/>
          </p:nvGrpSpPr>
          <p:grpSpPr bwMode="auto">
            <a:xfrm rot="21135134" flipH="1">
              <a:off x="3832" y="4024"/>
              <a:ext cx="542" cy="296"/>
              <a:chOff x="4649" y="2704"/>
              <a:chExt cx="542" cy="296"/>
            </a:xfrm>
          </p:grpSpPr>
          <p:grpSp>
            <p:nvGrpSpPr>
              <p:cNvPr id="58735" name="Group 228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58746" name="Group 229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58753" name="Freeform 230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8754" name="Freeform 231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8747" name="Group 232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58751" name="Freeform 233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8752" name="Freeform 234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8748" name="Group 235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58749" name="Freeform 236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8750" name="Freeform 237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</p:grpSp>
          <p:grpSp>
            <p:nvGrpSpPr>
              <p:cNvPr id="58736" name="Group 238"/>
              <p:cNvGrpSpPr>
                <a:grpSpLocks/>
              </p:cNvGrpSpPr>
              <p:nvPr/>
            </p:nvGrpSpPr>
            <p:grpSpPr bwMode="auto">
              <a:xfrm rot="-519260">
                <a:off x="4919" y="2704"/>
                <a:ext cx="272" cy="205"/>
                <a:chOff x="4694" y="3475"/>
                <a:chExt cx="363" cy="432"/>
              </a:xfrm>
            </p:grpSpPr>
            <p:grpSp>
              <p:nvGrpSpPr>
                <p:cNvPr id="58737" name="Group 239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58744" name="Freeform 240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8745" name="Freeform 241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8738" name="Group 242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58742" name="Freeform 243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8743" name="Freeform 244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8739" name="Group 245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58740" name="Freeform 246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8741" name="Freeform 247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</p:grpSp>
        </p:grpSp>
      </p:grpSp>
      <p:grpSp>
        <p:nvGrpSpPr>
          <p:cNvPr id="58453" name="Group 205"/>
          <p:cNvGrpSpPr>
            <a:grpSpLocks/>
          </p:cNvGrpSpPr>
          <p:nvPr/>
        </p:nvGrpSpPr>
        <p:grpSpPr bwMode="auto">
          <a:xfrm rot="-591822">
            <a:off x="6457950" y="1992313"/>
            <a:ext cx="1620838" cy="469900"/>
            <a:chOff x="3353" y="4024"/>
            <a:chExt cx="1021" cy="296"/>
          </a:xfrm>
        </p:grpSpPr>
        <p:grpSp>
          <p:nvGrpSpPr>
            <p:cNvPr id="58691" name="Group 206"/>
            <p:cNvGrpSpPr>
              <a:grpSpLocks/>
            </p:cNvGrpSpPr>
            <p:nvPr/>
          </p:nvGrpSpPr>
          <p:grpSpPr bwMode="auto">
            <a:xfrm rot="464866">
              <a:off x="3353" y="4024"/>
              <a:ext cx="541" cy="296"/>
              <a:chOff x="4649" y="2704"/>
              <a:chExt cx="541" cy="296"/>
            </a:xfrm>
          </p:grpSpPr>
          <p:grpSp>
            <p:nvGrpSpPr>
              <p:cNvPr id="58713" name="Group 207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58724" name="Group 208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58731" name="Freeform 209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8732" name="Freeform 210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8725" name="Group 211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58729" name="Freeform 212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8730" name="Freeform 213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8726" name="Group 214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58727" name="Freeform 215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8728" name="Freeform 216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</p:grpSp>
          <p:grpSp>
            <p:nvGrpSpPr>
              <p:cNvPr id="58714" name="Group 217"/>
              <p:cNvGrpSpPr>
                <a:grpSpLocks/>
              </p:cNvGrpSpPr>
              <p:nvPr/>
            </p:nvGrpSpPr>
            <p:grpSpPr bwMode="auto">
              <a:xfrm rot="-519260">
                <a:off x="4918" y="2704"/>
                <a:ext cx="272" cy="205"/>
                <a:chOff x="4694" y="3475"/>
                <a:chExt cx="363" cy="432"/>
              </a:xfrm>
            </p:grpSpPr>
            <p:grpSp>
              <p:nvGrpSpPr>
                <p:cNvPr id="58715" name="Group 218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58722" name="Freeform 219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8723" name="Freeform 220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8716" name="Group 221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58720" name="Freeform 222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8721" name="Freeform 223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8717" name="Group 224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58718" name="Freeform 225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8719" name="Freeform 226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</p:grpSp>
        </p:grpSp>
        <p:grpSp>
          <p:nvGrpSpPr>
            <p:cNvPr id="58692" name="Group 227"/>
            <p:cNvGrpSpPr>
              <a:grpSpLocks/>
            </p:cNvGrpSpPr>
            <p:nvPr/>
          </p:nvGrpSpPr>
          <p:grpSpPr bwMode="auto">
            <a:xfrm rot="21135134" flipH="1">
              <a:off x="3833" y="4024"/>
              <a:ext cx="541" cy="296"/>
              <a:chOff x="4649" y="2704"/>
              <a:chExt cx="541" cy="296"/>
            </a:xfrm>
          </p:grpSpPr>
          <p:grpSp>
            <p:nvGrpSpPr>
              <p:cNvPr id="58693" name="Group 228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58704" name="Group 229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58711" name="Freeform 230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8712" name="Freeform 231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8705" name="Group 232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58709" name="Freeform 233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8710" name="Freeform 234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8706" name="Group 235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58707" name="Freeform 236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8708" name="Freeform 237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</p:grpSp>
          <p:grpSp>
            <p:nvGrpSpPr>
              <p:cNvPr id="58694" name="Group 238"/>
              <p:cNvGrpSpPr>
                <a:grpSpLocks/>
              </p:cNvGrpSpPr>
              <p:nvPr/>
            </p:nvGrpSpPr>
            <p:grpSpPr bwMode="auto">
              <a:xfrm rot="-519260">
                <a:off x="4918" y="2704"/>
                <a:ext cx="272" cy="205"/>
                <a:chOff x="4694" y="3475"/>
                <a:chExt cx="363" cy="432"/>
              </a:xfrm>
            </p:grpSpPr>
            <p:grpSp>
              <p:nvGrpSpPr>
                <p:cNvPr id="58695" name="Group 239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58702" name="Freeform 240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8703" name="Freeform 241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8696" name="Group 242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58700" name="Freeform 243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8701" name="Freeform 244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8697" name="Group 245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58698" name="Freeform 246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8699" name="Freeform 247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</p:grpSp>
        </p:grpSp>
      </p:grpSp>
      <p:grpSp>
        <p:nvGrpSpPr>
          <p:cNvPr id="58454" name="Group 248"/>
          <p:cNvGrpSpPr>
            <a:grpSpLocks/>
          </p:cNvGrpSpPr>
          <p:nvPr/>
        </p:nvGrpSpPr>
        <p:grpSpPr bwMode="auto">
          <a:xfrm>
            <a:off x="6072188" y="1571625"/>
            <a:ext cx="1620837" cy="469900"/>
            <a:chOff x="3353" y="4024"/>
            <a:chExt cx="1021" cy="296"/>
          </a:xfrm>
        </p:grpSpPr>
        <p:grpSp>
          <p:nvGrpSpPr>
            <p:cNvPr id="58649" name="Group 249"/>
            <p:cNvGrpSpPr>
              <a:grpSpLocks/>
            </p:cNvGrpSpPr>
            <p:nvPr/>
          </p:nvGrpSpPr>
          <p:grpSpPr bwMode="auto">
            <a:xfrm rot="464866">
              <a:off x="3353" y="4024"/>
              <a:ext cx="542" cy="296"/>
              <a:chOff x="4649" y="2704"/>
              <a:chExt cx="542" cy="296"/>
            </a:xfrm>
          </p:grpSpPr>
          <p:grpSp>
            <p:nvGrpSpPr>
              <p:cNvPr id="58671" name="Group 250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58682" name="Group 251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58689" name="Freeform 252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8690" name="Freeform 253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8683" name="Group 254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58687" name="Freeform 255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8688" name="Freeform 256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8684" name="Group 257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58685" name="Freeform 258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8686" name="Freeform 259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</p:grpSp>
          <p:grpSp>
            <p:nvGrpSpPr>
              <p:cNvPr id="58672" name="Group 260"/>
              <p:cNvGrpSpPr>
                <a:grpSpLocks/>
              </p:cNvGrpSpPr>
              <p:nvPr/>
            </p:nvGrpSpPr>
            <p:grpSpPr bwMode="auto">
              <a:xfrm rot="-519260">
                <a:off x="4919" y="2704"/>
                <a:ext cx="272" cy="205"/>
                <a:chOff x="4694" y="3475"/>
                <a:chExt cx="363" cy="432"/>
              </a:xfrm>
            </p:grpSpPr>
            <p:grpSp>
              <p:nvGrpSpPr>
                <p:cNvPr id="58673" name="Group 261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58680" name="Freeform 262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8681" name="Freeform 263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8674" name="Group 264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58678" name="Freeform 265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8679" name="Freeform 266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8675" name="Group 267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58676" name="Freeform 268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8677" name="Freeform 269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</p:grpSp>
        </p:grpSp>
        <p:grpSp>
          <p:nvGrpSpPr>
            <p:cNvPr id="58650" name="Group 270"/>
            <p:cNvGrpSpPr>
              <a:grpSpLocks/>
            </p:cNvGrpSpPr>
            <p:nvPr/>
          </p:nvGrpSpPr>
          <p:grpSpPr bwMode="auto">
            <a:xfrm rot="21135134" flipH="1">
              <a:off x="3832" y="4024"/>
              <a:ext cx="542" cy="296"/>
              <a:chOff x="4649" y="2704"/>
              <a:chExt cx="542" cy="296"/>
            </a:xfrm>
          </p:grpSpPr>
          <p:grpSp>
            <p:nvGrpSpPr>
              <p:cNvPr id="58651" name="Group 271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58662" name="Group 272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58669" name="Freeform 273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8670" name="Freeform 274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8663" name="Group 275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58667" name="Freeform 276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8668" name="Freeform 277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8664" name="Group 278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58665" name="Freeform 279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8666" name="Freeform 280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</p:grpSp>
          <p:grpSp>
            <p:nvGrpSpPr>
              <p:cNvPr id="58652" name="Group 281"/>
              <p:cNvGrpSpPr>
                <a:grpSpLocks/>
              </p:cNvGrpSpPr>
              <p:nvPr/>
            </p:nvGrpSpPr>
            <p:grpSpPr bwMode="auto">
              <a:xfrm rot="-519260">
                <a:off x="4919" y="2704"/>
                <a:ext cx="272" cy="205"/>
                <a:chOff x="4694" y="3475"/>
                <a:chExt cx="363" cy="432"/>
              </a:xfrm>
            </p:grpSpPr>
            <p:grpSp>
              <p:nvGrpSpPr>
                <p:cNvPr id="58653" name="Group 282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58660" name="Freeform 283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8661" name="Freeform 284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8654" name="Group 285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58658" name="Freeform 286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8659" name="Freeform 287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8655" name="Group 288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58656" name="Freeform 289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8657" name="Freeform 290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</p:grpSp>
        </p:grpSp>
      </p:grpSp>
      <p:grpSp>
        <p:nvGrpSpPr>
          <p:cNvPr id="58455" name="Group 248"/>
          <p:cNvGrpSpPr>
            <a:grpSpLocks/>
          </p:cNvGrpSpPr>
          <p:nvPr/>
        </p:nvGrpSpPr>
        <p:grpSpPr bwMode="auto">
          <a:xfrm>
            <a:off x="3071813" y="3214688"/>
            <a:ext cx="1620837" cy="469900"/>
            <a:chOff x="3353" y="4024"/>
            <a:chExt cx="1021" cy="296"/>
          </a:xfrm>
        </p:grpSpPr>
        <p:grpSp>
          <p:nvGrpSpPr>
            <p:cNvPr id="58607" name="Group 249"/>
            <p:cNvGrpSpPr>
              <a:grpSpLocks/>
            </p:cNvGrpSpPr>
            <p:nvPr/>
          </p:nvGrpSpPr>
          <p:grpSpPr bwMode="auto">
            <a:xfrm rot="464866">
              <a:off x="3353" y="4024"/>
              <a:ext cx="542" cy="296"/>
              <a:chOff x="4649" y="2704"/>
              <a:chExt cx="542" cy="296"/>
            </a:xfrm>
          </p:grpSpPr>
          <p:grpSp>
            <p:nvGrpSpPr>
              <p:cNvPr id="58629" name="Group 250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58640" name="Group 251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58647" name="Freeform 252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8648" name="Freeform 253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8641" name="Group 254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58645" name="Freeform 255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8646" name="Freeform 256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8642" name="Group 257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58643" name="Freeform 258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8644" name="Freeform 259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</p:grpSp>
          <p:grpSp>
            <p:nvGrpSpPr>
              <p:cNvPr id="58630" name="Group 260"/>
              <p:cNvGrpSpPr>
                <a:grpSpLocks/>
              </p:cNvGrpSpPr>
              <p:nvPr/>
            </p:nvGrpSpPr>
            <p:grpSpPr bwMode="auto">
              <a:xfrm rot="-519260">
                <a:off x="4919" y="2704"/>
                <a:ext cx="272" cy="205"/>
                <a:chOff x="4694" y="3475"/>
                <a:chExt cx="363" cy="432"/>
              </a:xfrm>
            </p:grpSpPr>
            <p:grpSp>
              <p:nvGrpSpPr>
                <p:cNvPr id="58631" name="Group 261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58638" name="Freeform 262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8639" name="Freeform 263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8632" name="Group 264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58636" name="Freeform 265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8637" name="Freeform 266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8633" name="Group 267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58634" name="Freeform 268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8635" name="Freeform 269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</p:grpSp>
        </p:grpSp>
        <p:grpSp>
          <p:nvGrpSpPr>
            <p:cNvPr id="58608" name="Group 270"/>
            <p:cNvGrpSpPr>
              <a:grpSpLocks/>
            </p:cNvGrpSpPr>
            <p:nvPr/>
          </p:nvGrpSpPr>
          <p:grpSpPr bwMode="auto">
            <a:xfrm rot="21135134" flipH="1">
              <a:off x="3832" y="4024"/>
              <a:ext cx="542" cy="296"/>
              <a:chOff x="4649" y="2704"/>
              <a:chExt cx="542" cy="296"/>
            </a:xfrm>
          </p:grpSpPr>
          <p:grpSp>
            <p:nvGrpSpPr>
              <p:cNvPr id="58609" name="Group 271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58620" name="Group 272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58627" name="Freeform 273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8628" name="Freeform 274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8621" name="Group 275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58625" name="Freeform 276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8626" name="Freeform 277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8622" name="Group 278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58623" name="Freeform 279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8624" name="Freeform 280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</p:grpSp>
          <p:grpSp>
            <p:nvGrpSpPr>
              <p:cNvPr id="58610" name="Group 281"/>
              <p:cNvGrpSpPr>
                <a:grpSpLocks/>
              </p:cNvGrpSpPr>
              <p:nvPr/>
            </p:nvGrpSpPr>
            <p:grpSpPr bwMode="auto">
              <a:xfrm rot="-519260">
                <a:off x="4919" y="2704"/>
                <a:ext cx="272" cy="205"/>
                <a:chOff x="4694" y="3475"/>
                <a:chExt cx="363" cy="432"/>
              </a:xfrm>
            </p:grpSpPr>
            <p:grpSp>
              <p:nvGrpSpPr>
                <p:cNvPr id="58611" name="Group 282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58618" name="Freeform 283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8619" name="Freeform 284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8612" name="Group 285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58616" name="Freeform 286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8617" name="Freeform 287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8613" name="Group 288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58614" name="Freeform 289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8615" name="Freeform 290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</p:grpSp>
        </p:grpSp>
      </p:grpSp>
      <p:grpSp>
        <p:nvGrpSpPr>
          <p:cNvPr id="58456" name="Group 248"/>
          <p:cNvGrpSpPr>
            <a:grpSpLocks/>
          </p:cNvGrpSpPr>
          <p:nvPr/>
        </p:nvGrpSpPr>
        <p:grpSpPr bwMode="auto">
          <a:xfrm>
            <a:off x="7286625" y="2714625"/>
            <a:ext cx="1620838" cy="469900"/>
            <a:chOff x="3353" y="4024"/>
            <a:chExt cx="1021" cy="296"/>
          </a:xfrm>
        </p:grpSpPr>
        <p:grpSp>
          <p:nvGrpSpPr>
            <p:cNvPr id="58565" name="Group 249"/>
            <p:cNvGrpSpPr>
              <a:grpSpLocks/>
            </p:cNvGrpSpPr>
            <p:nvPr/>
          </p:nvGrpSpPr>
          <p:grpSpPr bwMode="auto">
            <a:xfrm rot="464866">
              <a:off x="3353" y="4024"/>
              <a:ext cx="541" cy="296"/>
              <a:chOff x="4649" y="2704"/>
              <a:chExt cx="541" cy="296"/>
            </a:xfrm>
          </p:grpSpPr>
          <p:grpSp>
            <p:nvGrpSpPr>
              <p:cNvPr id="58587" name="Group 250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58598" name="Group 251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58605" name="Freeform 252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8606" name="Freeform 253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8599" name="Group 254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58603" name="Freeform 255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8604" name="Freeform 256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8600" name="Group 257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58601" name="Freeform 258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8602" name="Freeform 259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</p:grpSp>
          <p:grpSp>
            <p:nvGrpSpPr>
              <p:cNvPr id="58588" name="Group 260"/>
              <p:cNvGrpSpPr>
                <a:grpSpLocks/>
              </p:cNvGrpSpPr>
              <p:nvPr/>
            </p:nvGrpSpPr>
            <p:grpSpPr bwMode="auto">
              <a:xfrm rot="-519260">
                <a:off x="4918" y="2704"/>
                <a:ext cx="272" cy="205"/>
                <a:chOff x="4694" y="3475"/>
                <a:chExt cx="363" cy="432"/>
              </a:xfrm>
            </p:grpSpPr>
            <p:grpSp>
              <p:nvGrpSpPr>
                <p:cNvPr id="58589" name="Group 261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58596" name="Freeform 262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8597" name="Freeform 263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8590" name="Group 264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58594" name="Freeform 265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8595" name="Freeform 266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8591" name="Group 267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58592" name="Freeform 268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8593" name="Freeform 269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</p:grpSp>
        </p:grpSp>
        <p:grpSp>
          <p:nvGrpSpPr>
            <p:cNvPr id="58566" name="Group 270"/>
            <p:cNvGrpSpPr>
              <a:grpSpLocks/>
            </p:cNvGrpSpPr>
            <p:nvPr/>
          </p:nvGrpSpPr>
          <p:grpSpPr bwMode="auto">
            <a:xfrm rot="21135134" flipH="1">
              <a:off x="3833" y="4024"/>
              <a:ext cx="541" cy="296"/>
              <a:chOff x="4649" y="2704"/>
              <a:chExt cx="541" cy="296"/>
            </a:xfrm>
          </p:grpSpPr>
          <p:grpSp>
            <p:nvGrpSpPr>
              <p:cNvPr id="58567" name="Group 271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58578" name="Group 272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58585" name="Freeform 273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8586" name="Freeform 274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8579" name="Group 275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58583" name="Freeform 276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8584" name="Freeform 277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8580" name="Group 278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58581" name="Freeform 279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8582" name="Freeform 280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</p:grpSp>
          <p:grpSp>
            <p:nvGrpSpPr>
              <p:cNvPr id="58568" name="Group 281"/>
              <p:cNvGrpSpPr>
                <a:grpSpLocks/>
              </p:cNvGrpSpPr>
              <p:nvPr/>
            </p:nvGrpSpPr>
            <p:grpSpPr bwMode="auto">
              <a:xfrm rot="-519260">
                <a:off x="4918" y="2704"/>
                <a:ext cx="272" cy="205"/>
                <a:chOff x="4694" y="3475"/>
                <a:chExt cx="363" cy="432"/>
              </a:xfrm>
            </p:grpSpPr>
            <p:grpSp>
              <p:nvGrpSpPr>
                <p:cNvPr id="58569" name="Group 282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58576" name="Freeform 283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8577" name="Freeform 284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8570" name="Group 285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58574" name="Freeform 286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8575" name="Freeform 287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8571" name="Group 288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58572" name="Freeform 289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8573" name="Freeform 290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008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</p:grpSp>
        </p:grpSp>
      </p:grpSp>
      <p:grpSp>
        <p:nvGrpSpPr>
          <p:cNvPr id="58457" name="Group 59"/>
          <p:cNvGrpSpPr>
            <a:grpSpLocks/>
          </p:cNvGrpSpPr>
          <p:nvPr/>
        </p:nvGrpSpPr>
        <p:grpSpPr bwMode="auto">
          <a:xfrm rot="20803610" flipH="1">
            <a:off x="4514850" y="2111375"/>
            <a:ext cx="360363" cy="165100"/>
            <a:chOff x="3168" y="3888"/>
            <a:chExt cx="227" cy="104"/>
          </a:xfrm>
        </p:grpSpPr>
        <p:sp>
          <p:nvSpPr>
            <p:cNvPr id="58562" name="Freeform 60" descr="Пробка"/>
            <p:cNvSpPr>
              <a:spLocks/>
            </p:cNvSpPr>
            <p:nvPr/>
          </p:nvSpPr>
          <p:spPr bwMode="auto">
            <a:xfrm>
              <a:off x="3168" y="3888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58563" name="Freeform 61" descr="Пробка"/>
            <p:cNvSpPr>
              <a:spLocks/>
            </p:cNvSpPr>
            <p:nvPr/>
          </p:nvSpPr>
          <p:spPr bwMode="auto">
            <a:xfrm>
              <a:off x="3288" y="3888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58564" name="Freeform 62" descr="Пробка"/>
            <p:cNvSpPr>
              <a:spLocks/>
            </p:cNvSpPr>
            <p:nvPr/>
          </p:nvSpPr>
          <p:spPr bwMode="auto">
            <a:xfrm>
              <a:off x="3184" y="3936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</p:grpSp>
      <p:grpSp>
        <p:nvGrpSpPr>
          <p:cNvPr id="58458" name="Group 59"/>
          <p:cNvGrpSpPr>
            <a:grpSpLocks/>
          </p:cNvGrpSpPr>
          <p:nvPr/>
        </p:nvGrpSpPr>
        <p:grpSpPr bwMode="auto">
          <a:xfrm rot="20803610" flipH="1">
            <a:off x="4943475" y="2039938"/>
            <a:ext cx="360363" cy="165100"/>
            <a:chOff x="3168" y="3888"/>
            <a:chExt cx="227" cy="104"/>
          </a:xfrm>
        </p:grpSpPr>
        <p:sp>
          <p:nvSpPr>
            <p:cNvPr id="58559" name="Freeform 60" descr="Пробка"/>
            <p:cNvSpPr>
              <a:spLocks/>
            </p:cNvSpPr>
            <p:nvPr/>
          </p:nvSpPr>
          <p:spPr bwMode="auto">
            <a:xfrm>
              <a:off x="3168" y="3888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58560" name="Freeform 61" descr="Пробка"/>
            <p:cNvSpPr>
              <a:spLocks/>
            </p:cNvSpPr>
            <p:nvPr/>
          </p:nvSpPr>
          <p:spPr bwMode="auto">
            <a:xfrm>
              <a:off x="3288" y="3888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58561" name="Freeform 62" descr="Пробка"/>
            <p:cNvSpPr>
              <a:spLocks/>
            </p:cNvSpPr>
            <p:nvPr/>
          </p:nvSpPr>
          <p:spPr bwMode="auto">
            <a:xfrm>
              <a:off x="3184" y="3936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</p:grpSp>
      <p:grpSp>
        <p:nvGrpSpPr>
          <p:cNvPr id="58459" name="Group 59"/>
          <p:cNvGrpSpPr>
            <a:grpSpLocks/>
          </p:cNvGrpSpPr>
          <p:nvPr/>
        </p:nvGrpSpPr>
        <p:grpSpPr bwMode="auto">
          <a:xfrm rot="20803610" flipH="1">
            <a:off x="5300663" y="1968500"/>
            <a:ext cx="360362" cy="165100"/>
            <a:chOff x="3168" y="3888"/>
            <a:chExt cx="227" cy="104"/>
          </a:xfrm>
        </p:grpSpPr>
        <p:sp>
          <p:nvSpPr>
            <p:cNvPr id="58556" name="Freeform 60" descr="Пробка"/>
            <p:cNvSpPr>
              <a:spLocks/>
            </p:cNvSpPr>
            <p:nvPr/>
          </p:nvSpPr>
          <p:spPr bwMode="auto">
            <a:xfrm>
              <a:off x="3168" y="3888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58557" name="Freeform 61" descr="Пробка"/>
            <p:cNvSpPr>
              <a:spLocks/>
            </p:cNvSpPr>
            <p:nvPr/>
          </p:nvSpPr>
          <p:spPr bwMode="auto">
            <a:xfrm>
              <a:off x="3288" y="3888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58558" name="Freeform 62" descr="Пробка"/>
            <p:cNvSpPr>
              <a:spLocks/>
            </p:cNvSpPr>
            <p:nvPr/>
          </p:nvSpPr>
          <p:spPr bwMode="auto">
            <a:xfrm>
              <a:off x="3184" y="3936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</p:grpSp>
      <p:grpSp>
        <p:nvGrpSpPr>
          <p:cNvPr id="58460" name="Group 59"/>
          <p:cNvGrpSpPr>
            <a:grpSpLocks/>
          </p:cNvGrpSpPr>
          <p:nvPr/>
        </p:nvGrpSpPr>
        <p:grpSpPr bwMode="auto">
          <a:xfrm rot="20803610" flipH="1">
            <a:off x="5729288" y="1968500"/>
            <a:ext cx="360362" cy="165100"/>
            <a:chOff x="3168" y="3888"/>
            <a:chExt cx="227" cy="104"/>
          </a:xfrm>
        </p:grpSpPr>
        <p:sp>
          <p:nvSpPr>
            <p:cNvPr id="58553" name="Freeform 60" descr="Пробка"/>
            <p:cNvSpPr>
              <a:spLocks/>
            </p:cNvSpPr>
            <p:nvPr/>
          </p:nvSpPr>
          <p:spPr bwMode="auto">
            <a:xfrm>
              <a:off x="3168" y="3888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58554" name="Freeform 61" descr="Пробка"/>
            <p:cNvSpPr>
              <a:spLocks/>
            </p:cNvSpPr>
            <p:nvPr/>
          </p:nvSpPr>
          <p:spPr bwMode="auto">
            <a:xfrm>
              <a:off x="3288" y="3888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58555" name="Freeform 62" descr="Пробка"/>
            <p:cNvSpPr>
              <a:spLocks/>
            </p:cNvSpPr>
            <p:nvPr/>
          </p:nvSpPr>
          <p:spPr bwMode="auto">
            <a:xfrm>
              <a:off x="3184" y="3936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</p:grpSp>
      <p:grpSp>
        <p:nvGrpSpPr>
          <p:cNvPr id="58461" name="Group 59"/>
          <p:cNvGrpSpPr>
            <a:grpSpLocks/>
          </p:cNvGrpSpPr>
          <p:nvPr/>
        </p:nvGrpSpPr>
        <p:grpSpPr bwMode="auto">
          <a:xfrm rot="20803610" flipH="1">
            <a:off x="6229350" y="1825625"/>
            <a:ext cx="360363" cy="165100"/>
            <a:chOff x="3168" y="3888"/>
            <a:chExt cx="227" cy="104"/>
          </a:xfrm>
        </p:grpSpPr>
        <p:sp>
          <p:nvSpPr>
            <p:cNvPr id="58550" name="Freeform 60" descr="Пробка"/>
            <p:cNvSpPr>
              <a:spLocks/>
            </p:cNvSpPr>
            <p:nvPr/>
          </p:nvSpPr>
          <p:spPr bwMode="auto">
            <a:xfrm>
              <a:off x="3168" y="3888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58551" name="Freeform 61" descr="Пробка"/>
            <p:cNvSpPr>
              <a:spLocks/>
            </p:cNvSpPr>
            <p:nvPr/>
          </p:nvSpPr>
          <p:spPr bwMode="auto">
            <a:xfrm>
              <a:off x="3288" y="3888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58552" name="Freeform 62" descr="Пробка"/>
            <p:cNvSpPr>
              <a:spLocks/>
            </p:cNvSpPr>
            <p:nvPr/>
          </p:nvSpPr>
          <p:spPr bwMode="auto">
            <a:xfrm>
              <a:off x="3184" y="3936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</p:grpSp>
      <p:grpSp>
        <p:nvGrpSpPr>
          <p:cNvPr id="58462" name="Group 59"/>
          <p:cNvGrpSpPr>
            <a:grpSpLocks/>
          </p:cNvGrpSpPr>
          <p:nvPr/>
        </p:nvGrpSpPr>
        <p:grpSpPr bwMode="auto">
          <a:xfrm rot="20803610" flipH="1">
            <a:off x="3871913" y="3182938"/>
            <a:ext cx="360362" cy="165100"/>
            <a:chOff x="3168" y="3888"/>
            <a:chExt cx="227" cy="104"/>
          </a:xfrm>
        </p:grpSpPr>
        <p:sp>
          <p:nvSpPr>
            <p:cNvPr id="58547" name="Freeform 60" descr="Пробка"/>
            <p:cNvSpPr>
              <a:spLocks/>
            </p:cNvSpPr>
            <p:nvPr/>
          </p:nvSpPr>
          <p:spPr bwMode="auto">
            <a:xfrm>
              <a:off x="3168" y="3888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58548" name="Freeform 61" descr="Пробка"/>
            <p:cNvSpPr>
              <a:spLocks/>
            </p:cNvSpPr>
            <p:nvPr/>
          </p:nvSpPr>
          <p:spPr bwMode="auto">
            <a:xfrm>
              <a:off x="3288" y="3888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58549" name="Freeform 62" descr="Пробка"/>
            <p:cNvSpPr>
              <a:spLocks/>
            </p:cNvSpPr>
            <p:nvPr/>
          </p:nvSpPr>
          <p:spPr bwMode="auto">
            <a:xfrm>
              <a:off x="3184" y="3936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</p:grpSp>
      <p:grpSp>
        <p:nvGrpSpPr>
          <p:cNvPr id="58463" name="Group 59"/>
          <p:cNvGrpSpPr>
            <a:grpSpLocks/>
          </p:cNvGrpSpPr>
          <p:nvPr/>
        </p:nvGrpSpPr>
        <p:grpSpPr bwMode="auto">
          <a:xfrm rot="20803610" flipH="1">
            <a:off x="6086475" y="2897188"/>
            <a:ext cx="360363" cy="165100"/>
            <a:chOff x="3168" y="3888"/>
            <a:chExt cx="227" cy="104"/>
          </a:xfrm>
        </p:grpSpPr>
        <p:sp>
          <p:nvSpPr>
            <p:cNvPr id="58544" name="Freeform 60" descr="Пробка"/>
            <p:cNvSpPr>
              <a:spLocks/>
            </p:cNvSpPr>
            <p:nvPr/>
          </p:nvSpPr>
          <p:spPr bwMode="auto">
            <a:xfrm>
              <a:off x="3168" y="3888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58545" name="Freeform 61" descr="Пробка"/>
            <p:cNvSpPr>
              <a:spLocks/>
            </p:cNvSpPr>
            <p:nvPr/>
          </p:nvSpPr>
          <p:spPr bwMode="auto">
            <a:xfrm>
              <a:off x="3288" y="3888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58546" name="Freeform 62" descr="Пробка"/>
            <p:cNvSpPr>
              <a:spLocks/>
            </p:cNvSpPr>
            <p:nvPr/>
          </p:nvSpPr>
          <p:spPr bwMode="auto">
            <a:xfrm>
              <a:off x="3184" y="3936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</p:grpSp>
      <p:grpSp>
        <p:nvGrpSpPr>
          <p:cNvPr id="58464" name="Group 59"/>
          <p:cNvGrpSpPr>
            <a:grpSpLocks/>
          </p:cNvGrpSpPr>
          <p:nvPr/>
        </p:nvGrpSpPr>
        <p:grpSpPr bwMode="auto">
          <a:xfrm rot="20803610" flipH="1">
            <a:off x="4586288" y="3325813"/>
            <a:ext cx="360362" cy="165100"/>
            <a:chOff x="3168" y="3888"/>
            <a:chExt cx="227" cy="104"/>
          </a:xfrm>
        </p:grpSpPr>
        <p:sp>
          <p:nvSpPr>
            <p:cNvPr id="58541" name="Freeform 60" descr="Пробка"/>
            <p:cNvSpPr>
              <a:spLocks/>
            </p:cNvSpPr>
            <p:nvPr/>
          </p:nvSpPr>
          <p:spPr bwMode="auto">
            <a:xfrm>
              <a:off x="3168" y="3888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58542" name="Freeform 61" descr="Пробка"/>
            <p:cNvSpPr>
              <a:spLocks/>
            </p:cNvSpPr>
            <p:nvPr/>
          </p:nvSpPr>
          <p:spPr bwMode="auto">
            <a:xfrm>
              <a:off x="3288" y="3888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58543" name="Freeform 62" descr="Пробка"/>
            <p:cNvSpPr>
              <a:spLocks/>
            </p:cNvSpPr>
            <p:nvPr/>
          </p:nvSpPr>
          <p:spPr bwMode="auto">
            <a:xfrm>
              <a:off x="3184" y="3936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</p:grpSp>
      <p:grpSp>
        <p:nvGrpSpPr>
          <p:cNvPr id="58465" name="Group 59"/>
          <p:cNvGrpSpPr>
            <a:grpSpLocks/>
          </p:cNvGrpSpPr>
          <p:nvPr/>
        </p:nvGrpSpPr>
        <p:grpSpPr bwMode="auto">
          <a:xfrm rot="20803610" flipH="1">
            <a:off x="7515225" y="2968625"/>
            <a:ext cx="360363" cy="165100"/>
            <a:chOff x="3168" y="3888"/>
            <a:chExt cx="227" cy="104"/>
          </a:xfrm>
        </p:grpSpPr>
        <p:sp>
          <p:nvSpPr>
            <p:cNvPr id="58538" name="Freeform 60" descr="Пробка"/>
            <p:cNvSpPr>
              <a:spLocks/>
            </p:cNvSpPr>
            <p:nvPr/>
          </p:nvSpPr>
          <p:spPr bwMode="auto">
            <a:xfrm>
              <a:off x="3168" y="3888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58539" name="Freeform 61" descr="Пробка"/>
            <p:cNvSpPr>
              <a:spLocks/>
            </p:cNvSpPr>
            <p:nvPr/>
          </p:nvSpPr>
          <p:spPr bwMode="auto">
            <a:xfrm>
              <a:off x="3288" y="3888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58540" name="Freeform 62" descr="Пробка"/>
            <p:cNvSpPr>
              <a:spLocks/>
            </p:cNvSpPr>
            <p:nvPr/>
          </p:nvSpPr>
          <p:spPr bwMode="auto">
            <a:xfrm>
              <a:off x="3184" y="3936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</p:grpSp>
      <p:grpSp>
        <p:nvGrpSpPr>
          <p:cNvPr id="58466" name="Group 162"/>
          <p:cNvGrpSpPr>
            <a:grpSpLocks/>
          </p:cNvGrpSpPr>
          <p:nvPr/>
        </p:nvGrpSpPr>
        <p:grpSpPr bwMode="auto">
          <a:xfrm>
            <a:off x="3286125" y="2500313"/>
            <a:ext cx="1620838" cy="469900"/>
            <a:chOff x="3353" y="4024"/>
            <a:chExt cx="1021" cy="296"/>
          </a:xfrm>
        </p:grpSpPr>
        <p:grpSp>
          <p:nvGrpSpPr>
            <p:cNvPr id="58496" name="Group 163"/>
            <p:cNvGrpSpPr>
              <a:grpSpLocks/>
            </p:cNvGrpSpPr>
            <p:nvPr/>
          </p:nvGrpSpPr>
          <p:grpSpPr bwMode="auto">
            <a:xfrm rot="464866">
              <a:off x="3353" y="4024"/>
              <a:ext cx="542" cy="296"/>
              <a:chOff x="4649" y="2704"/>
              <a:chExt cx="542" cy="296"/>
            </a:xfrm>
          </p:grpSpPr>
          <p:grpSp>
            <p:nvGrpSpPr>
              <p:cNvPr id="58518" name="Group 164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58529" name="Group 165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58536" name="Freeform 166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8537" name="Freeform 167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8530" name="Group 168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58534" name="Freeform 169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8535" name="Freeform 170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8531" name="Group 171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58532" name="Freeform 172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8533" name="Freeform 173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</p:grpSp>
          <p:grpSp>
            <p:nvGrpSpPr>
              <p:cNvPr id="58519" name="Group 174"/>
              <p:cNvGrpSpPr>
                <a:grpSpLocks/>
              </p:cNvGrpSpPr>
              <p:nvPr/>
            </p:nvGrpSpPr>
            <p:grpSpPr bwMode="auto">
              <a:xfrm rot="-519260">
                <a:off x="4919" y="2704"/>
                <a:ext cx="272" cy="205"/>
                <a:chOff x="4694" y="3475"/>
                <a:chExt cx="363" cy="432"/>
              </a:xfrm>
            </p:grpSpPr>
            <p:grpSp>
              <p:nvGrpSpPr>
                <p:cNvPr id="58520" name="Group 175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58527" name="Freeform 176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8528" name="Freeform 177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8521" name="Group 178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58525" name="Freeform 179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8526" name="Freeform 180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8522" name="Group 181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58523" name="Freeform 182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8524" name="Freeform 183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</p:grpSp>
        </p:grpSp>
        <p:grpSp>
          <p:nvGrpSpPr>
            <p:cNvPr id="58497" name="Group 184"/>
            <p:cNvGrpSpPr>
              <a:grpSpLocks/>
            </p:cNvGrpSpPr>
            <p:nvPr/>
          </p:nvGrpSpPr>
          <p:grpSpPr bwMode="auto">
            <a:xfrm rot="21135134" flipH="1">
              <a:off x="3832" y="4024"/>
              <a:ext cx="542" cy="296"/>
              <a:chOff x="4649" y="2704"/>
              <a:chExt cx="542" cy="296"/>
            </a:xfrm>
          </p:grpSpPr>
          <p:grpSp>
            <p:nvGrpSpPr>
              <p:cNvPr id="58498" name="Group 185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58509" name="Group 186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58516" name="Freeform 187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8517" name="Freeform 188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8510" name="Group 189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58514" name="Freeform 190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8515" name="Freeform 191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8511" name="Group 192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58512" name="Freeform 193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8513" name="Freeform 194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</p:grpSp>
          <p:grpSp>
            <p:nvGrpSpPr>
              <p:cNvPr id="58499" name="Group 195"/>
              <p:cNvGrpSpPr>
                <a:grpSpLocks/>
              </p:cNvGrpSpPr>
              <p:nvPr/>
            </p:nvGrpSpPr>
            <p:grpSpPr bwMode="auto">
              <a:xfrm rot="-519260">
                <a:off x="4919" y="2704"/>
                <a:ext cx="272" cy="205"/>
                <a:chOff x="4694" y="3475"/>
                <a:chExt cx="363" cy="432"/>
              </a:xfrm>
            </p:grpSpPr>
            <p:grpSp>
              <p:nvGrpSpPr>
                <p:cNvPr id="58500" name="Group 196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58507" name="Freeform 197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8508" name="Freeform 198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8501" name="Group 199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58505" name="Freeform 200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8506" name="Freeform 201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8502" name="Group 202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58503" name="Freeform 203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318"/>
                      <a:gd name="T11" fmla="*/ 136 w 136"/>
                      <a:gd name="T12" fmla="*/ 318 h 3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58504" name="Freeform 204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88"/>
                      <a:gd name="T10" fmla="*/ 0 h 336"/>
                      <a:gd name="T11" fmla="*/ 88 w 88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>
                    <a:solidFill>
                      <a:srgbClr val="33CC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</p:grpSp>
        </p:grpSp>
      </p:grpSp>
      <p:grpSp>
        <p:nvGrpSpPr>
          <p:cNvPr id="58467" name="Group 59"/>
          <p:cNvGrpSpPr>
            <a:grpSpLocks/>
          </p:cNvGrpSpPr>
          <p:nvPr/>
        </p:nvGrpSpPr>
        <p:grpSpPr bwMode="auto">
          <a:xfrm rot="20803610" flipH="1">
            <a:off x="4586288" y="4040188"/>
            <a:ext cx="360362" cy="165100"/>
            <a:chOff x="3168" y="3888"/>
            <a:chExt cx="227" cy="104"/>
          </a:xfrm>
        </p:grpSpPr>
        <p:sp>
          <p:nvSpPr>
            <p:cNvPr id="58493" name="Freeform 60" descr="Пробка"/>
            <p:cNvSpPr>
              <a:spLocks/>
            </p:cNvSpPr>
            <p:nvPr/>
          </p:nvSpPr>
          <p:spPr bwMode="auto">
            <a:xfrm>
              <a:off x="3168" y="3888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58494" name="Freeform 61" descr="Пробка"/>
            <p:cNvSpPr>
              <a:spLocks/>
            </p:cNvSpPr>
            <p:nvPr/>
          </p:nvSpPr>
          <p:spPr bwMode="auto">
            <a:xfrm>
              <a:off x="3288" y="3888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58495" name="Freeform 62" descr="Пробка"/>
            <p:cNvSpPr>
              <a:spLocks/>
            </p:cNvSpPr>
            <p:nvPr/>
          </p:nvSpPr>
          <p:spPr bwMode="auto">
            <a:xfrm>
              <a:off x="3184" y="3936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</p:grpSp>
      <p:grpSp>
        <p:nvGrpSpPr>
          <p:cNvPr id="58468" name="Group 59"/>
          <p:cNvGrpSpPr>
            <a:grpSpLocks/>
          </p:cNvGrpSpPr>
          <p:nvPr/>
        </p:nvGrpSpPr>
        <p:grpSpPr bwMode="auto">
          <a:xfrm rot="20803610" flipH="1">
            <a:off x="6800850" y="3754438"/>
            <a:ext cx="360363" cy="165100"/>
            <a:chOff x="3168" y="3888"/>
            <a:chExt cx="227" cy="104"/>
          </a:xfrm>
        </p:grpSpPr>
        <p:sp>
          <p:nvSpPr>
            <p:cNvPr id="58490" name="Freeform 60" descr="Пробка"/>
            <p:cNvSpPr>
              <a:spLocks/>
            </p:cNvSpPr>
            <p:nvPr/>
          </p:nvSpPr>
          <p:spPr bwMode="auto">
            <a:xfrm>
              <a:off x="3168" y="3888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58491" name="Freeform 61" descr="Пробка"/>
            <p:cNvSpPr>
              <a:spLocks/>
            </p:cNvSpPr>
            <p:nvPr/>
          </p:nvSpPr>
          <p:spPr bwMode="auto">
            <a:xfrm>
              <a:off x="3288" y="3888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58492" name="Freeform 62" descr="Пробка"/>
            <p:cNvSpPr>
              <a:spLocks/>
            </p:cNvSpPr>
            <p:nvPr/>
          </p:nvSpPr>
          <p:spPr bwMode="auto">
            <a:xfrm>
              <a:off x="3184" y="3936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</p:grpSp>
      <p:grpSp>
        <p:nvGrpSpPr>
          <p:cNvPr id="58469" name="Group 59"/>
          <p:cNvGrpSpPr>
            <a:grpSpLocks/>
          </p:cNvGrpSpPr>
          <p:nvPr/>
        </p:nvGrpSpPr>
        <p:grpSpPr bwMode="auto">
          <a:xfrm rot="20803610" flipH="1">
            <a:off x="3871913" y="2825750"/>
            <a:ext cx="360362" cy="165100"/>
            <a:chOff x="3168" y="3888"/>
            <a:chExt cx="227" cy="104"/>
          </a:xfrm>
        </p:grpSpPr>
        <p:sp>
          <p:nvSpPr>
            <p:cNvPr id="58487" name="Freeform 60" descr="Пробка"/>
            <p:cNvSpPr>
              <a:spLocks/>
            </p:cNvSpPr>
            <p:nvPr/>
          </p:nvSpPr>
          <p:spPr bwMode="auto">
            <a:xfrm>
              <a:off x="3168" y="3888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58488" name="Freeform 61" descr="Пробка"/>
            <p:cNvSpPr>
              <a:spLocks/>
            </p:cNvSpPr>
            <p:nvPr/>
          </p:nvSpPr>
          <p:spPr bwMode="auto">
            <a:xfrm>
              <a:off x="3288" y="3888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58489" name="Freeform 62" descr="Пробка"/>
            <p:cNvSpPr>
              <a:spLocks/>
            </p:cNvSpPr>
            <p:nvPr/>
          </p:nvSpPr>
          <p:spPr bwMode="auto">
            <a:xfrm>
              <a:off x="3184" y="3936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</p:grpSp>
      <p:grpSp>
        <p:nvGrpSpPr>
          <p:cNvPr id="58470" name="Group 59"/>
          <p:cNvGrpSpPr>
            <a:grpSpLocks/>
          </p:cNvGrpSpPr>
          <p:nvPr/>
        </p:nvGrpSpPr>
        <p:grpSpPr bwMode="auto">
          <a:xfrm rot="20803610" flipH="1">
            <a:off x="3443288" y="2897188"/>
            <a:ext cx="360362" cy="165100"/>
            <a:chOff x="3168" y="3888"/>
            <a:chExt cx="227" cy="104"/>
          </a:xfrm>
        </p:grpSpPr>
        <p:sp>
          <p:nvSpPr>
            <p:cNvPr id="58484" name="Freeform 60" descr="Пробка"/>
            <p:cNvSpPr>
              <a:spLocks/>
            </p:cNvSpPr>
            <p:nvPr/>
          </p:nvSpPr>
          <p:spPr bwMode="auto">
            <a:xfrm>
              <a:off x="3168" y="3888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58485" name="Freeform 61" descr="Пробка"/>
            <p:cNvSpPr>
              <a:spLocks/>
            </p:cNvSpPr>
            <p:nvPr/>
          </p:nvSpPr>
          <p:spPr bwMode="auto">
            <a:xfrm>
              <a:off x="3288" y="3888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58486" name="Freeform 62" descr="Пробка"/>
            <p:cNvSpPr>
              <a:spLocks/>
            </p:cNvSpPr>
            <p:nvPr/>
          </p:nvSpPr>
          <p:spPr bwMode="auto">
            <a:xfrm>
              <a:off x="3184" y="3936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</p:grpSp>
      <p:grpSp>
        <p:nvGrpSpPr>
          <p:cNvPr id="58471" name="Group 59"/>
          <p:cNvGrpSpPr>
            <a:grpSpLocks/>
          </p:cNvGrpSpPr>
          <p:nvPr/>
        </p:nvGrpSpPr>
        <p:grpSpPr bwMode="auto">
          <a:xfrm rot="20803610" flipH="1">
            <a:off x="4371975" y="2754313"/>
            <a:ext cx="360363" cy="165100"/>
            <a:chOff x="3168" y="3888"/>
            <a:chExt cx="227" cy="104"/>
          </a:xfrm>
        </p:grpSpPr>
        <p:sp>
          <p:nvSpPr>
            <p:cNvPr id="58481" name="Freeform 60" descr="Пробка"/>
            <p:cNvSpPr>
              <a:spLocks/>
            </p:cNvSpPr>
            <p:nvPr/>
          </p:nvSpPr>
          <p:spPr bwMode="auto">
            <a:xfrm>
              <a:off x="3168" y="3888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58482" name="Freeform 61" descr="Пробка"/>
            <p:cNvSpPr>
              <a:spLocks/>
            </p:cNvSpPr>
            <p:nvPr/>
          </p:nvSpPr>
          <p:spPr bwMode="auto">
            <a:xfrm>
              <a:off x="3288" y="3888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58483" name="Freeform 62" descr="Пробка"/>
            <p:cNvSpPr>
              <a:spLocks/>
            </p:cNvSpPr>
            <p:nvPr/>
          </p:nvSpPr>
          <p:spPr bwMode="auto">
            <a:xfrm>
              <a:off x="3184" y="3936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</p:grpSp>
      <p:grpSp>
        <p:nvGrpSpPr>
          <p:cNvPr id="58472" name="Group 59"/>
          <p:cNvGrpSpPr>
            <a:grpSpLocks/>
          </p:cNvGrpSpPr>
          <p:nvPr/>
        </p:nvGrpSpPr>
        <p:grpSpPr bwMode="auto">
          <a:xfrm rot="20803610" flipH="1">
            <a:off x="2657475" y="2397125"/>
            <a:ext cx="360363" cy="165100"/>
            <a:chOff x="3168" y="3888"/>
            <a:chExt cx="227" cy="104"/>
          </a:xfrm>
        </p:grpSpPr>
        <p:sp>
          <p:nvSpPr>
            <p:cNvPr id="58478" name="Freeform 60" descr="Пробка"/>
            <p:cNvSpPr>
              <a:spLocks/>
            </p:cNvSpPr>
            <p:nvPr/>
          </p:nvSpPr>
          <p:spPr bwMode="auto">
            <a:xfrm>
              <a:off x="3168" y="3888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58479" name="Freeform 61" descr="Пробка"/>
            <p:cNvSpPr>
              <a:spLocks/>
            </p:cNvSpPr>
            <p:nvPr/>
          </p:nvSpPr>
          <p:spPr bwMode="auto">
            <a:xfrm>
              <a:off x="3288" y="3888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58480" name="Freeform 62" descr="Пробка"/>
            <p:cNvSpPr>
              <a:spLocks/>
            </p:cNvSpPr>
            <p:nvPr/>
          </p:nvSpPr>
          <p:spPr bwMode="auto">
            <a:xfrm>
              <a:off x="3184" y="3936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</p:grpSp>
      <p:grpSp>
        <p:nvGrpSpPr>
          <p:cNvPr id="58473" name="Group 59"/>
          <p:cNvGrpSpPr>
            <a:grpSpLocks/>
          </p:cNvGrpSpPr>
          <p:nvPr/>
        </p:nvGrpSpPr>
        <p:grpSpPr bwMode="auto">
          <a:xfrm rot="20803610" flipH="1">
            <a:off x="8229600" y="3040063"/>
            <a:ext cx="360363" cy="165100"/>
            <a:chOff x="3168" y="3888"/>
            <a:chExt cx="227" cy="104"/>
          </a:xfrm>
        </p:grpSpPr>
        <p:sp>
          <p:nvSpPr>
            <p:cNvPr id="58475" name="Freeform 60" descr="Пробка"/>
            <p:cNvSpPr>
              <a:spLocks/>
            </p:cNvSpPr>
            <p:nvPr/>
          </p:nvSpPr>
          <p:spPr bwMode="auto">
            <a:xfrm>
              <a:off x="3168" y="3888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58476" name="Freeform 61" descr="Пробка"/>
            <p:cNvSpPr>
              <a:spLocks/>
            </p:cNvSpPr>
            <p:nvPr/>
          </p:nvSpPr>
          <p:spPr bwMode="auto">
            <a:xfrm>
              <a:off x="3288" y="3888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58477" name="Freeform 62" descr="Пробка"/>
            <p:cNvSpPr>
              <a:spLocks/>
            </p:cNvSpPr>
            <p:nvPr/>
          </p:nvSpPr>
          <p:spPr bwMode="auto">
            <a:xfrm>
              <a:off x="3184" y="3936"/>
              <a:ext cx="107" cy="56"/>
            </a:xfrm>
            <a:custGeom>
              <a:avLst/>
              <a:gdLst>
                <a:gd name="T0" fmla="*/ 22 w 155"/>
                <a:gd name="T1" fmla="*/ 24 h 112"/>
                <a:gd name="T2" fmla="*/ 66 w 155"/>
                <a:gd name="T3" fmla="*/ 0 h 112"/>
                <a:gd name="T4" fmla="*/ 105 w 155"/>
                <a:gd name="T5" fmla="*/ 36 h 112"/>
                <a:gd name="T6" fmla="*/ 83 w 155"/>
                <a:gd name="T7" fmla="*/ 44 h 112"/>
                <a:gd name="T8" fmla="*/ 0 w 155"/>
                <a:gd name="T9" fmla="*/ 56 h 112"/>
                <a:gd name="T10" fmla="*/ 22 w 155"/>
                <a:gd name="T11" fmla="*/ 2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</p:grpSp>
      <p:pic>
        <p:nvPicPr>
          <p:cNvPr id="1193" name="Picture 286" descr="MCj01934280000[1]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5357813"/>
            <a:ext cx="1855788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Управляющая кнопка: возврат 16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072188"/>
            <a:ext cx="576263" cy="785812"/>
          </a:xfrm>
          <a:prstGeom prst="actionButtonReturn">
            <a:avLst/>
          </a:prstGeom>
          <a:gradFill rotWithShape="1">
            <a:gsLst>
              <a:gs pos="0">
                <a:srgbClr val="FF37CB"/>
              </a:gs>
              <a:gs pos="100000">
                <a:srgbClr val="FF37CB">
                  <a:gamma/>
                  <a:shade val="46275"/>
                  <a:invGamma/>
                </a:srgbClr>
              </a:gs>
            </a:gsLst>
            <a:lin ang="2700000" scaled="1"/>
          </a:gradFill>
          <a:ln w="25400" algn="ctr">
            <a:solidFill>
              <a:srgbClr val="FFFF99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9448" name="Text Box 1080"/>
          <p:cNvSpPr txBox="1">
            <a:spLocks noChangeArrowheads="1"/>
          </p:cNvSpPr>
          <p:nvPr/>
        </p:nvSpPr>
        <p:spPr bwMode="auto">
          <a:xfrm>
            <a:off x="2411413" y="595313"/>
            <a:ext cx="41767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0000FF"/>
                </a:solidFill>
                <a:latin typeface="Times New Roman" pitchFamily="18" charset="0"/>
              </a:rPr>
              <a:t>Составь задачу сам!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339975" y="260350"/>
            <a:ext cx="4452938" cy="701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Сколько мишек?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44723" y="1368416"/>
            <a:ext cx="562975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9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57286" y="3670307"/>
            <a:ext cx="562975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8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8625" y="5037141"/>
            <a:ext cx="562975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6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1750" y="2735256"/>
            <a:ext cx="562975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5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912911" y="5470521"/>
            <a:ext cx="562975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2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69950" y="717534"/>
            <a:ext cx="562974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1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5400" y="1295385"/>
            <a:ext cx="562975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3</a:t>
            </a:r>
          </a:p>
        </p:txBody>
      </p:sp>
      <p:pic>
        <p:nvPicPr>
          <p:cNvPr id="14346" name="Picture 1" descr="C:\Users\юлия\Pictures\teddy9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13" y="1000125"/>
            <a:ext cx="219075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2" descr="C:\Users\юлия\Pictures\teddy97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00338" y="3716338"/>
            <a:ext cx="248602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3" descr="C:\Users\юлия\Pictures\teddy104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6188" y="3857625"/>
            <a:ext cx="3390900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Picture 4" descr="C:\Users\юлия\Pictures\animals4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57625" y="1214438"/>
            <a:ext cx="1785938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0" name="Picture 5" descr="C:\Users\юлия\Pictures\animals39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43688" y="3286125"/>
            <a:ext cx="21526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Управляющая кнопка: далее 1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43950" y="6073775"/>
            <a:ext cx="400050" cy="784225"/>
          </a:xfrm>
          <a:prstGeom prst="actionButtonForwardNext">
            <a:avLst/>
          </a:prstGeom>
          <a:solidFill>
            <a:srgbClr val="FF37CB">
              <a:alpha val="42999"/>
            </a:srgbClr>
          </a:solidFill>
          <a:ln w="2540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Управляющая кнопка: назад 1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239125" y="6053138"/>
            <a:ext cx="398463" cy="785812"/>
          </a:xfrm>
          <a:prstGeom prst="actionButtonBackPrevious">
            <a:avLst/>
          </a:prstGeom>
          <a:solidFill>
            <a:srgbClr val="FF37CB">
              <a:alpha val="42999"/>
            </a:srgbClr>
          </a:solidFill>
          <a:ln w="25400" algn="ctr">
            <a:solidFill>
              <a:srgbClr val="FFFF99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Управляющая кнопка: возврат 16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19988" y="6053138"/>
            <a:ext cx="576262" cy="785812"/>
          </a:xfrm>
          <a:prstGeom prst="actionButtonReturn">
            <a:avLst/>
          </a:prstGeom>
          <a:gradFill rotWithShape="1">
            <a:gsLst>
              <a:gs pos="0">
                <a:srgbClr val="FF37CB"/>
              </a:gs>
              <a:gs pos="100000">
                <a:srgbClr val="FF37CB">
                  <a:gamma/>
                  <a:shade val="46275"/>
                  <a:invGamma/>
                </a:srgbClr>
              </a:gs>
            </a:gsLst>
            <a:lin ang="2700000" scaled="1"/>
          </a:gradFill>
          <a:ln w="25400" algn="ctr">
            <a:solidFill>
              <a:srgbClr val="FFFF99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Аудиоклип 0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 0.10023 C 0.02813 0.32685 0.0625 0.55393 0.11511 0.63842 C 0.16771 0.72315 0.2599 0.67338 0.30938 0.60764 C 0.35886 0.5419 0.36007 0.31875 0.41077 0.24514 C 0.46146 0.17129 0.58021 0.1787 0.61355 0.16528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" y="3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8888" y="476250"/>
            <a:ext cx="7104062" cy="7016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Сколько щенков? Покажи!</a:t>
            </a:r>
          </a:p>
        </p:txBody>
      </p:sp>
      <p:pic>
        <p:nvPicPr>
          <p:cNvPr id="4" name="Picture 2" descr="C:\Documents and Settings\Ирина\Мои документы\Мои рисунки\Гифы\14a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1785938"/>
            <a:ext cx="1365250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15" descr="C:\Documents and Settings\xxx\Рабочий стол\h77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75" y="2071688"/>
            <a:ext cx="1714500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16" descr="C:\Documents and Settings\xxx\Рабочий стол\h17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3500" y="2143125"/>
            <a:ext cx="1500188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 rot="21301981">
            <a:off x="478548" y="3758886"/>
            <a:ext cx="107157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isometricOffAxis1Right"/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  <a:cs typeface="+mn-cs"/>
              </a:rPr>
              <a:t>2</a:t>
            </a:r>
          </a:p>
        </p:txBody>
      </p:sp>
      <p:sp>
        <p:nvSpPr>
          <p:cNvPr id="9" name="Прямоугольник 8"/>
          <p:cNvSpPr/>
          <p:nvPr/>
        </p:nvSpPr>
        <p:spPr>
          <a:xfrm rot="750564">
            <a:off x="5859272" y="4997662"/>
            <a:ext cx="107157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isometricOffAxis1Right"/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  <a:cs typeface="+mn-cs"/>
              </a:rPr>
              <a:t>8</a:t>
            </a:r>
          </a:p>
        </p:txBody>
      </p:sp>
      <p:sp>
        <p:nvSpPr>
          <p:cNvPr id="10" name="Прямоугольник 9"/>
          <p:cNvSpPr/>
          <p:nvPr/>
        </p:nvSpPr>
        <p:spPr>
          <a:xfrm rot="446923">
            <a:off x="7391213" y="3627826"/>
            <a:ext cx="107157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isometricOffAxis1Right"/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  <a:cs typeface="+mn-cs"/>
              </a:rPr>
              <a:t>3</a:t>
            </a:r>
          </a:p>
        </p:txBody>
      </p:sp>
      <p:sp>
        <p:nvSpPr>
          <p:cNvPr id="14" name="Прямоугольник 13"/>
          <p:cNvSpPr/>
          <p:nvPr/>
        </p:nvSpPr>
        <p:spPr>
          <a:xfrm rot="825607">
            <a:off x="3346804" y="5153715"/>
            <a:ext cx="107157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isometricOffAxis1Right"/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  <a:cs typeface="+mn-cs"/>
              </a:rPr>
              <a:t>4</a:t>
            </a:r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43950" y="6073775"/>
            <a:ext cx="400050" cy="784225"/>
          </a:xfrm>
          <a:prstGeom prst="actionButtonForwardNext">
            <a:avLst/>
          </a:prstGeom>
          <a:solidFill>
            <a:srgbClr val="FF37CB">
              <a:alpha val="42999"/>
            </a:srgbClr>
          </a:solidFill>
          <a:ln w="2540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Управляющая кнопка: назад 1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239125" y="6053138"/>
            <a:ext cx="398463" cy="785812"/>
          </a:xfrm>
          <a:prstGeom prst="actionButtonBackPrevious">
            <a:avLst/>
          </a:prstGeom>
          <a:solidFill>
            <a:srgbClr val="FF37CB">
              <a:alpha val="42999"/>
            </a:srgbClr>
          </a:solidFill>
          <a:ln w="25400" algn="ctr">
            <a:solidFill>
              <a:srgbClr val="FFFF99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Управляющая кнопка: возврат 16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19988" y="6053138"/>
            <a:ext cx="576262" cy="785812"/>
          </a:xfrm>
          <a:prstGeom prst="actionButtonReturn">
            <a:avLst/>
          </a:prstGeom>
          <a:gradFill rotWithShape="1">
            <a:gsLst>
              <a:gs pos="0">
                <a:srgbClr val="FF37CB"/>
              </a:gs>
              <a:gs pos="100000">
                <a:srgbClr val="FF37CB">
                  <a:gamma/>
                  <a:shade val="46275"/>
                  <a:invGamma/>
                </a:srgbClr>
              </a:gs>
            </a:gsLst>
            <a:lin ang="2700000" scaled="1"/>
          </a:gradFill>
          <a:ln w="25400" algn="ctr">
            <a:solidFill>
              <a:srgbClr val="FFFF99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Аудиоклип 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5538 -0.02824 -0.11076 -0.05625 -0.14687 -0.04167 C -0.18299 -0.02708 -0.2026 0.06181 -0.21719 0.0875 C -0.23177 0.11319 -0.22014 0.1044 -0.23437 0.1125 C -0.24861 0.1206 -0.28681 0.15069 -0.30312 0.13542 C -0.31944 0.12014 -0.32865 0.03981 -0.33281 0.02083 " pathEditMode="relative" ptsTypes="aaaa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8" name="Picture 15" descr="C:\Documents and Settings\xxx\Рабочий стол\h7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75" y="2071688"/>
            <a:ext cx="1714500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9" name="Picture 16" descr="C:\Documents and Settings\xxx\Рабочий стол\h17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0" y="2143125"/>
            <a:ext cx="1500188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 rot="21301981">
            <a:off x="478548" y="3758886"/>
            <a:ext cx="107157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isometricOffAxis1Right"/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  <a:cs typeface="+mn-cs"/>
              </a:rPr>
              <a:t>2</a:t>
            </a:r>
          </a:p>
        </p:txBody>
      </p:sp>
      <p:sp>
        <p:nvSpPr>
          <p:cNvPr id="9" name="Прямоугольник 8"/>
          <p:cNvSpPr/>
          <p:nvPr/>
        </p:nvSpPr>
        <p:spPr>
          <a:xfrm rot="750564">
            <a:off x="5859272" y="4997662"/>
            <a:ext cx="107157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isometricOffAxis1Right"/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  <a:cs typeface="+mn-cs"/>
              </a:rPr>
              <a:t>8</a:t>
            </a:r>
          </a:p>
        </p:txBody>
      </p:sp>
      <p:sp>
        <p:nvSpPr>
          <p:cNvPr id="10" name="Прямоугольник 9"/>
          <p:cNvSpPr/>
          <p:nvPr/>
        </p:nvSpPr>
        <p:spPr>
          <a:xfrm rot="446923">
            <a:off x="7391213" y="3627826"/>
            <a:ext cx="107157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isometricOffAxis1Right"/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  <a:cs typeface="+mn-cs"/>
              </a:rPr>
              <a:t>3</a:t>
            </a:r>
          </a:p>
        </p:txBody>
      </p:sp>
      <p:sp>
        <p:nvSpPr>
          <p:cNvPr id="14" name="Прямоугольник 13"/>
          <p:cNvSpPr/>
          <p:nvPr/>
        </p:nvSpPr>
        <p:spPr>
          <a:xfrm rot="825607">
            <a:off x="3346804" y="5153715"/>
            <a:ext cx="107157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isometricOffAxis1Right"/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  <a:cs typeface="+mn-cs"/>
              </a:rPr>
              <a:t>4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331913" y="765175"/>
            <a:ext cx="7104062" cy="7016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А теперь?</a:t>
            </a:r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43950" y="6073775"/>
            <a:ext cx="400050" cy="784225"/>
          </a:xfrm>
          <a:prstGeom prst="actionButtonForwardNext">
            <a:avLst/>
          </a:prstGeom>
          <a:solidFill>
            <a:srgbClr val="FF37CB">
              <a:alpha val="42999"/>
            </a:srgbClr>
          </a:solidFill>
          <a:ln w="2540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Управляющая кнопка: назад 1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239125" y="6053138"/>
            <a:ext cx="398463" cy="785812"/>
          </a:xfrm>
          <a:prstGeom prst="actionButtonBackPrevious">
            <a:avLst/>
          </a:prstGeom>
          <a:solidFill>
            <a:srgbClr val="FF37CB">
              <a:alpha val="42999"/>
            </a:srgbClr>
          </a:solidFill>
          <a:ln w="25400" algn="ctr">
            <a:solidFill>
              <a:srgbClr val="FFFF99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Управляющая кнопка: возврат 16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19988" y="6053138"/>
            <a:ext cx="576262" cy="785812"/>
          </a:xfrm>
          <a:prstGeom prst="actionButtonReturn">
            <a:avLst/>
          </a:prstGeom>
          <a:gradFill rotWithShape="1">
            <a:gsLst>
              <a:gs pos="0">
                <a:srgbClr val="FF37CB"/>
              </a:gs>
              <a:gs pos="100000">
                <a:srgbClr val="FF37CB">
                  <a:gamma/>
                  <a:shade val="46275"/>
                  <a:invGamma/>
                </a:srgbClr>
              </a:gs>
            </a:gsLst>
            <a:lin ang="2700000" scaled="1"/>
          </a:gradFill>
          <a:ln w="25400" algn="ctr">
            <a:solidFill>
              <a:srgbClr val="FFFF99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Аудиоклип 0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7.40741E-7 C 0.04722 -0.09931 0.09479 -0.19769 0.12153 -0.23982 C 0.14844 -0.28171 0.15156 -0.25255 0.16041 -0.25255 C 0.16944 -0.25255 0.171 -0.2544 0.175 -0.23982 C 0.17934 -0.22523 0.17986 -0.19074 0.18489 -0.16412 C 0.1901 -0.1375 0.20052 -0.10648 0.20677 -0.08009 C 0.21302 -0.05324 0.20191 -0.03009 0.22135 -0.0044 C 0.24097 0.0213 0.30173 0.06875 0.32361 0.07569 C 0.34548 0.08287 0.34548 0.04954 0.35278 0.03796 C 0.36007 0.02593 0.35694 0.02245 0.36753 0.00393 C 0.37795 -0.01412 0.40625 -0.05301 0.41614 -0.07176 C 0.42604 -0.09028 0.42639 -0.09931 0.4283 -0.10949 C 0.43038 -0.11991 0.42864 -0.12894 0.4283 -0.13472 " pathEditMode="relative" rAng="0" ptsTypes="aaaaaaaaaaa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" y="-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715272" y="1142984"/>
            <a:ext cx="562975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3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000760" y="1643050"/>
            <a:ext cx="562975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7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00562" y="1142984"/>
            <a:ext cx="562975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429520" y="3214686"/>
            <a:ext cx="562975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4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429256" y="3571876"/>
            <a:ext cx="562975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5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643702" y="4643446"/>
            <a:ext cx="562975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2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929586" y="4929199"/>
            <a:ext cx="562975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8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072066" y="5286388"/>
            <a:ext cx="562975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6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619250" y="404813"/>
            <a:ext cx="6523038" cy="641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Покажи, сколько принцесс?</a:t>
            </a:r>
          </a:p>
        </p:txBody>
      </p:sp>
      <p:pic>
        <p:nvPicPr>
          <p:cNvPr id="16395" name="Picture 1" descr="C:\Users\юлия\Pictures\d12si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1071563"/>
            <a:ext cx="200025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2" descr="C:\Users\юлия\Pictures\a79ma2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3857625"/>
            <a:ext cx="1547813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7" name="Picture 3" descr="C:\Users\юлия\Pictures\a107fs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0" y="2143125"/>
            <a:ext cx="176212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8" name="Picture 4" descr="C:\Users\юлия\Pictures\disney5fg2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14500" y="3857625"/>
            <a:ext cx="1905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Управляющая кнопка: далее 1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43950" y="6073775"/>
            <a:ext cx="400050" cy="784225"/>
          </a:xfrm>
          <a:prstGeom prst="actionButtonForwardNext">
            <a:avLst/>
          </a:prstGeom>
          <a:solidFill>
            <a:srgbClr val="FF37CB">
              <a:alpha val="42999"/>
            </a:srgbClr>
          </a:solidFill>
          <a:ln w="2540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" name="Управляющая кнопка: назад 1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239125" y="6053138"/>
            <a:ext cx="398463" cy="785812"/>
          </a:xfrm>
          <a:prstGeom prst="actionButtonBackPrevious">
            <a:avLst/>
          </a:prstGeom>
          <a:solidFill>
            <a:srgbClr val="FF37CB">
              <a:alpha val="42999"/>
            </a:srgbClr>
          </a:solidFill>
          <a:ln w="25400" algn="ctr">
            <a:solidFill>
              <a:srgbClr val="FFFF99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Управляющая кнопка: возврат 16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19988" y="6053138"/>
            <a:ext cx="576262" cy="785812"/>
          </a:xfrm>
          <a:prstGeom prst="actionButtonReturn">
            <a:avLst/>
          </a:prstGeom>
          <a:gradFill rotWithShape="1">
            <a:gsLst>
              <a:gs pos="0">
                <a:srgbClr val="FF37CB"/>
              </a:gs>
              <a:gs pos="100000">
                <a:srgbClr val="FF37CB">
                  <a:gamma/>
                  <a:shade val="46275"/>
                  <a:invGamma/>
                </a:srgbClr>
              </a:gs>
            </a:gsLst>
            <a:lin ang="2700000" scaled="1"/>
          </a:gradFill>
          <a:ln w="25400" algn="ctr">
            <a:solidFill>
              <a:srgbClr val="FFFF99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Аудиоклип 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16 -0.07152 L -0.50105 -0.2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-6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2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3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/>
          <a:srcRect r="3571"/>
          <a:stretch>
            <a:fillRect/>
          </a:stretch>
        </p:blipFill>
        <p:spPr bwMode="auto">
          <a:xfrm>
            <a:off x="214313" y="1566863"/>
            <a:ext cx="3857625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7715272" y="1142984"/>
            <a:ext cx="562975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3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000760" y="1643050"/>
            <a:ext cx="562975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00562" y="1142984"/>
            <a:ext cx="562975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429520" y="3214686"/>
            <a:ext cx="562975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8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429256" y="3571876"/>
            <a:ext cx="562975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7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661164" y="4729171"/>
            <a:ext cx="562975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2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334399" y="4822836"/>
            <a:ext cx="562974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4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072066" y="5286388"/>
            <a:ext cx="562975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6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57188" y="425450"/>
            <a:ext cx="8877300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Сколько машин на стоянке? Покажи!</a:t>
            </a:r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43950" y="6073775"/>
            <a:ext cx="400050" cy="784225"/>
          </a:xfrm>
          <a:prstGeom prst="actionButtonForwardNext">
            <a:avLst/>
          </a:prstGeom>
          <a:solidFill>
            <a:srgbClr val="FF37CB">
              <a:alpha val="42999"/>
            </a:srgbClr>
          </a:solidFill>
          <a:ln w="2540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Управляющая кнопка: назад 1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239125" y="6053138"/>
            <a:ext cx="398463" cy="785812"/>
          </a:xfrm>
          <a:prstGeom prst="actionButtonBackPrevious">
            <a:avLst/>
          </a:prstGeom>
          <a:solidFill>
            <a:srgbClr val="FF37CB">
              <a:alpha val="42999"/>
            </a:srgbClr>
          </a:solidFill>
          <a:ln w="25400" algn="ctr">
            <a:solidFill>
              <a:srgbClr val="FFFF99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Управляющая кнопка: возврат 1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19988" y="6053138"/>
            <a:ext cx="576262" cy="785812"/>
          </a:xfrm>
          <a:prstGeom prst="actionButtonReturn">
            <a:avLst/>
          </a:prstGeom>
          <a:gradFill rotWithShape="1">
            <a:gsLst>
              <a:gs pos="0">
                <a:srgbClr val="FF37CB"/>
              </a:gs>
              <a:gs pos="100000">
                <a:srgbClr val="FF37CB">
                  <a:gamma/>
                  <a:shade val="46275"/>
                  <a:invGamma/>
                </a:srgbClr>
              </a:gs>
            </a:gsLst>
            <a:lin ang="2700000" scaled="1"/>
          </a:gradFill>
          <a:ln w="25400" algn="ctr">
            <a:solidFill>
              <a:srgbClr val="FFFF99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Аудиоклип 1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9 0.05255 L -0.44688 -0.1421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" y="-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2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3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0B5394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Оформление по умолчанию">
  <a:themeElements>
    <a:clrScheme name="8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0B5394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0B5394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2010</TotalTime>
  <Words>408</Words>
  <PresentationFormat>Экран (4:3)</PresentationFormat>
  <Paragraphs>225</Paragraphs>
  <Slides>45</Slides>
  <Notes>2</Notes>
  <HiddenSlides>0</HiddenSlides>
  <MMClips>1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8" baseType="lpstr">
      <vt:lpstr>Поток</vt:lpstr>
      <vt:lpstr>8_Оформление по умолчанию</vt:lpstr>
      <vt:lpstr>CorelDRAW</vt:lpstr>
      <vt:lpstr>Считай до 10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Как получить число 2</vt:lpstr>
      <vt:lpstr>Как получить число 3</vt:lpstr>
      <vt:lpstr>Слайд 23</vt:lpstr>
      <vt:lpstr>Как получить число 4</vt:lpstr>
      <vt:lpstr>Как получить число 4</vt:lpstr>
      <vt:lpstr>Как получить число 4</vt:lpstr>
      <vt:lpstr>Как получить число 5</vt:lpstr>
      <vt:lpstr>Как получить число 6</vt:lpstr>
      <vt:lpstr>Как получить число 6</vt:lpstr>
      <vt:lpstr>Как получить число 7</vt:lpstr>
      <vt:lpstr>Как получить число 7</vt:lpstr>
      <vt:lpstr>Как получить число 8</vt:lpstr>
      <vt:lpstr>Как получить число 8</vt:lpstr>
      <vt:lpstr>Как получить число 8</vt:lpstr>
      <vt:lpstr>Как получить число 9</vt:lpstr>
      <vt:lpstr>Как получить число 9</vt:lpstr>
      <vt:lpstr>Составь математический рассказ</vt:lpstr>
      <vt:lpstr>Зайка нёс домой 6 морковок. По дороге он потерял одну. Сколько морковок зайка донёс до дома? А другую задачку составить сможешь? </vt:lpstr>
      <vt:lpstr>Здесь какая задачка прячется?</vt:lpstr>
      <vt:lpstr>Слайд 40</vt:lpstr>
      <vt:lpstr>Слайд 41</vt:lpstr>
      <vt:lpstr>Слайд 42</vt:lpstr>
      <vt:lpstr>Собери цветы с числами меньше 8. Сколько цветочков было на полянке?</vt:lpstr>
      <vt:lpstr>Слайд 44</vt:lpstr>
      <vt:lpstr>Слайд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Считай до 10</dc:title>
  <dc:creator>юлия</dc:creator>
  <cp:lastModifiedBy>юлия</cp:lastModifiedBy>
  <cp:revision>112</cp:revision>
  <dcterms:created xsi:type="dcterms:W3CDTF">2008-11-04T09:21:44Z</dcterms:created>
  <dcterms:modified xsi:type="dcterms:W3CDTF">2009-01-28T18:06:00Z</dcterms:modified>
</cp:coreProperties>
</file>