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5CA350-08BF-426B-92B9-DD31B7286930}" type="datetimeFigureOut">
              <a:rPr lang="ru-RU" smtClean="0"/>
              <a:t>20.01.2009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477222-6A88-4DAD-9418-960ADD3B1AC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0001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0001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0001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Айрат</dc:creator>
  <cp:lastModifiedBy>Айрат</cp:lastModifiedBy>
  <cp:revision>1</cp:revision>
  <dcterms:created xsi:type="dcterms:W3CDTF">2009-01-20T16:40:39Z</dcterms:created>
  <dcterms:modified xsi:type="dcterms:W3CDTF">2009-01-20T16:43:45Z</dcterms:modified>
</cp:coreProperties>
</file>