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9" r:id="rId3"/>
    <p:sldId id="288" r:id="rId4"/>
    <p:sldId id="289" r:id="rId5"/>
    <p:sldId id="270" r:id="rId6"/>
    <p:sldId id="287" r:id="rId7"/>
    <p:sldId id="272" r:id="rId8"/>
    <p:sldId id="273" r:id="rId9"/>
    <p:sldId id="26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9900"/>
    <a:srgbClr val="00CC66"/>
    <a:srgbClr val="00FF99"/>
    <a:srgbClr val="00FF00"/>
    <a:srgbClr val="009999"/>
    <a:srgbClr val="339966"/>
    <a:srgbClr val="00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F8BC8F7-EFEC-484E-99F7-EAEABEA797A5}" type="datetimeFigureOut">
              <a:rPr lang="ru-RU"/>
              <a:pPr>
                <a:defRPr/>
              </a:pPr>
              <a:t>31.01.2009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A10623D-D90A-4B4A-A2F6-2A7B01605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57BD70-163B-4074-8896-396AE36ADEC0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0EBD0-55FD-4E56-BAD7-6BC1FC2D7B91}" type="datetimeFigureOut">
              <a:rPr lang="ru-RU"/>
              <a:pPr>
                <a:defRPr/>
              </a:pPr>
              <a:t>31.01.2009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6494C-7D79-40BE-8D48-431917806C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67974-122E-4CA4-815E-E06A38F090C0}" type="datetimeFigureOut">
              <a:rPr lang="ru-RU"/>
              <a:pPr>
                <a:defRPr/>
              </a:pPr>
              <a:t>31.01.2009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5DEE3-CF9B-4472-BCC5-201B351978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AF51C-7F67-4FB5-BE3C-778B82D627F9}" type="datetimeFigureOut">
              <a:rPr lang="ru-RU"/>
              <a:pPr>
                <a:defRPr/>
              </a:pPr>
              <a:t>31.01.2009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F33C7-6B2E-4FB6-9C6B-A23BCEAF45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5C77B-E24F-4272-B6E5-4E9779F799C8}" type="datetimeFigureOut">
              <a:rPr lang="ru-RU"/>
              <a:pPr>
                <a:defRPr/>
              </a:pPr>
              <a:t>31.01.2009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F0A0D-EC67-470F-99B9-022B24A66E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D0D9-2DA9-43A0-BF8D-6FBCDDA054ED}" type="datetimeFigureOut">
              <a:rPr lang="ru-RU"/>
              <a:pPr>
                <a:defRPr/>
              </a:pPr>
              <a:t>31.01.2009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C73E0-87CC-4814-BBBE-747D77437C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53C93-9BF8-4D49-94A1-116F72394932}" type="datetimeFigureOut">
              <a:rPr lang="ru-RU"/>
              <a:pPr>
                <a:defRPr/>
              </a:pPr>
              <a:t>31.01.2009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3F979-1475-4829-8240-6E8970DF75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BDD4-9091-4D4C-9079-6E6D14397A3B}" type="datetimeFigureOut">
              <a:rPr lang="ru-RU"/>
              <a:pPr>
                <a:defRPr/>
              </a:pPr>
              <a:t>31.01.2009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6B75B-3CC1-41CD-896B-BC0ACFF8F9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AA4C-BA8D-494B-ADCE-54871B9544B3}" type="datetimeFigureOut">
              <a:rPr lang="ru-RU"/>
              <a:pPr>
                <a:defRPr/>
              </a:pPr>
              <a:t>31.01.2009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44388-4FE7-42CD-B318-E10366DEBE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41852-23E1-427C-9D66-A24CAD9A747D}" type="datetimeFigureOut">
              <a:rPr lang="ru-RU"/>
              <a:pPr>
                <a:defRPr/>
              </a:pPr>
              <a:t>31.01.2009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62178-4E9C-44DC-962C-3C2908DD2D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1BBF0-2EC2-4FB4-ACCD-AFC54B8AA067}" type="datetimeFigureOut">
              <a:rPr lang="ru-RU"/>
              <a:pPr>
                <a:defRPr/>
              </a:pPr>
              <a:t>31.01.2009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FF06F-7058-45DB-A5E2-68345FBA4C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B4450-F002-4821-81A1-D5FB8D097313}" type="datetimeFigureOut">
              <a:rPr lang="ru-RU"/>
              <a:pPr>
                <a:defRPr/>
              </a:pPr>
              <a:t>31.01.2009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0026C-2A58-47A3-AA13-F086D51144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6100AC-2DCD-4833-BBB3-5C6239EDECD5}" type="datetimeFigureOut">
              <a:rPr lang="ru-RU"/>
              <a:pPr>
                <a:defRPr/>
              </a:pPr>
              <a:t>31.01.2009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C7C3A2-0F04-4B48-B2C8-18DC5619BF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799" r:id="rId2"/>
    <p:sldLayoutId id="2147483808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9" r:id="rId9"/>
    <p:sldLayoutId id="2147483805" r:id="rId10"/>
    <p:sldLayoutId id="21474838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wmf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7851648" cy="242889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CC99"/>
                </a:solidFill>
              </a:rPr>
              <a:t>Одноклеточные организмы Царство Растений Водоросли</a:t>
            </a:r>
            <a:endParaRPr lang="ru-RU" dirty="0">
              <a:solidFill>
                <a:srgbClr val="00CC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0" y="3500438"/>
            <a:ext cx="3282950" cy="2857500"/>
          </a:xfrm>
        </p:spPr>
        <p:txBody>
          <a:bodyPr>
            <a:normAutofit/>
          </a:bodyPr>
          <a:lstStyle/>
          <a:p>
            <a:pPr marR="0" algn="l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Работу выполнили:</a:t>
            </a:r>
          </a:p>
          <a:p>
            <a:pPr marR="0" algn="l" eaLnBrk="1" hangingPunct="1">
              <a:lnSpc>
                <a:spcPct val="90000"/>
              </a:lnSpc>
              <a:defRPr/>
            </a:pPr>
            <a:r>
              <a:rPr lang="ru-RU" sz="1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Монастырская Маша</a:t>
            </a:r>
          </a:p>
          <a:p>
            <a:pPr marR="0" algn="l" eaLnBrk="1" hangingPunct="1">
              <a:lnSpc>
                <a:spcPct val="90000"/>
              </a:lnSpc>
              <a:defRPr/>
            </a:pPr>
            <a:r>
              <a:rPr lang="ru-RU" sz="17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Жуковкин</a:t>
            </a:r>
            <a:r>
              <a:rPr lang="ru-RU" sz="1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Илья</a:t>
            </a:r>
          </a:p>
          <a:p>
            <a:pPr marR="0" algn="l" eaLnBrk="1" hangingPunct="1">
              <a:lnSpc>
                <a:spcPct val="90000"/>
              </a:lnSpc>
              <a:defRPr/>
            </a:pPr>
            <a:r>
              <a:rPr lang="ru-RU" sz="1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Репьев Антон</a:t>
            </a:r>
          </a:p>
          <a:p>
            <a:pPr marR="0" algn="l" eaLnBrk="1" hangingPunct="1">
              <a:lnSpc>
                <a:spcPct val="90000"/>
              </a:lnSpc>
              <a:defRPr/>
            </a:pPr>
            <a:r>
              <a:rPr lang="ru-RU" sz="1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Харитонов Дима</a:t>
            </a:r>
          </a:p>
          <a:p>
            <a:pPr marR="0" algn="l" eaLnBrk="1" hangingPunct="1">
              <a:lnSpc>
                <a:spcPct val="90000"/>
              </a:lnSpc>
              <a:defRPr/>
            </a:pPr>
            <a:r>
              <a:rPr lang="ru-RU" sz="1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Демидова Маша</a:t>
            </a:r>
          </a:p>
          <a:p>
            <a:pPr marR="0" algn="l" eaLnBrk="1" hangingPunct="1">
              <a:lnSpc>
                <a:spcPct val="90000"/>
              </a:lnSpc>
              <a:defRPr/>
            </a:pPr>
            <a:r>
              <a:rPr lang="ru-RU" sz="1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Казаков Артём</a:t>
            </a:r>
          </a:p>
          <a:p>
            <a:pPr marR="0" algn="l" eaLnBrk="1" hangingPunct="1">
              <a:lnSpc>
                <a:spcPct val="90000"/>
              </a:lnSpc>
              <a:defRPr/>
            </a:pPr>
            <a:r>
              <a:rPr lang="ru-RU" sz="17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Тропинов</a:t>
            </a:r>
            <a:r>
              <a:rPr lang="ru-RU" sz="1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Кирилл</a:t>
            </a:r>
          </a:p>
          <a:p>
            <a:pPr marR="0" algn="l" eaLnBrk="1" hangingPunct="1">
              <a:lnSpc>
                <a:spcPct val="90000"/>
              </a:lnSpc>
              <a:defRPr/>
            </a:pPr>
            <a:r>
              <a:rPr lang="ru-RU" sz="1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Гуляева </a:t>
            </a:r>
            <a:r>
              <a:rPr lang="ru-RU" sz="17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Уля</a:t>
            </a:r>
            <a:endParaRPr lang="ru-RU" sz="17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R="0" algn="l" eaLnBrk="1" hangingPunct="1">
              <a:lnSpc>
                <a:spcPct val="90000"/>
              </a:lnSpc>
              <a:defRPr/>
            </a:pPr>
            <a:endParaRPr lang="ru-RU" sz="17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4" name="Picture 3" descr="C:\Program Files\Microsoft Office\Media\CntCD1\Photo2\j03167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" y="3500438"/>
            <a:ext cx="4318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29" cy="5246709"/>
          </a:xfrm>
        </p:spPr>
        <p:txBody>
          <a:bodyPr/>
          <a:lstStyle/>
          <a:p>
            <a:pPr algn="just" eaLnBrk="1" hangingPunct="1"/>
            <a:r>
              <a:rPr lang="ru-RU" sz="4000" dirty="0" smtClean="0"/>
              <a:t>ВОДОРОСЛИ самые древние низшие растения на Земле. Где их только не </a:t>
            </a:r>
            <a:r>
              <a:rPr lang="ru-RU" sz="3600" dirty="0" smtClean="0"/>
              <a:t>встретишь</a:t>
            </a:r>
            <a:r>
              <a:rPr lang="ru-RU" sz="4000" dirty="0" smtClean="0"/>
              <a:t>!?   </a:t>
            </a:r>
            <a:endParaRPr lang="ru-RU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38057" t="40201" r="3589" b="8291"/>
          <a:stretch>
            <a:fillRect/>
          </a:stretch>
        </p:blipFill>
        <p:spPr bwMode="auto">
          <a:xfrm>
            <a:off x="285720" y="2143116"/>
            <a:ext cx="449104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35273" t="30151" r="3465" b="8291"/>
          <a:stretch>
            <a:fillRect/>
          </a:stretch>
        </p:blipFill>
        <p:spPr bwMode="auto">
          <a:xfrm>
            <a:off x="4214810" y="3000372"/>
            <a:ext cx="471490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143504" y="250030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  деревьях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5572140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  камнях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35072" t="27575" r="4676" b="25879"/>
          <a:stretch>
            <a:fillRect/>
          </a:stretch>
        </p:blipFill>
        <p:spPr bwMode="auto">
          <a:xfrm>
            <a:off x="500034" y="571480"/>
            <a:ext cx="478634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35148" t="28643" r="3589" b="8542"/>
          <a:stretch>
            <a:fillRect/>
          </a:stretch>
        </p:blipFill>
        <p:spPr bwMode="auto">
          <a:xfrm>
            <a:off x="3857620" y="2857496"/>
            <a:ext cx="471490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00760" y="2143116"/>
            <a:ext cx="1887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НА </a:t>
            </a:r>
            <a:r>
              <a:rPr lang="ru-RU" dirty="0" smtClean="0"/>
              <a:t> </a:t>
            </a:r>
            <a:r>
              <a:rPr lang="ru-RU" sz="2800" b="1" dirty="0" smtClean="0"/>
              <a:t>ВОДЕ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3571876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  СНЕГУ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Мнения разделились…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500034" y="3643314"/>
            <a:ext cx="8229600" cy="2928948"/>
          </a:xfrm>
        </p:spPr>
        <p:txBody>
          <a:bodyPr/>
          <a:lstStyle/>
          <a:p>
            <a:pPr indent="357188" algn="just" eaLnBrk="1" hangingPunct="1">
              <a:buFont typeface="Wingdings 2" pitchFamily="18" charset="2"/>
              <a:buNone/>
            </a:pPr>
            <a:r>
              <a:rPr lang="ru-RU" sz="4400" dirty="0" smtClean="0">
                <a:solidFill>
                  <a:srgbClr val="009900"/>
                </a:solidFill>
              </a:rPr>
              <a:t>Одноклеточные, не зная кого выбрать, решили провести конкурс, жюри в котором будете вы.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642910" y="1285860"/>
            <a:ext cx="8229600" cy="16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35718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Стали они спорить, кто из них нужнее и важнее.</a:t>
            </a:r>
          </a:p>
        </p:txBody>
      </p:sp>
    </p:spTree>
  </p:cSld>
  <p:clrMapOvr>
    <a:masterClrMapping/>
  </p:clrMapOvr>
  <p:transition spd="slow" advTm="6000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/>
          <a:srcRect l="60058" t="50781" r="28223" b="25781"/>
          <a:stretch>
            <a:fillRect/>
          </a:stretch>
        </p:blipFill>
        <p:spPr bwMode="auto">
          <a:xfrm>
            <a:off x="2214546" y="2214554"/>
            <a:ext cx="114300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 l="11421" t="39087" r="63832" b="26711"/>
          <a:stretch>
            <a:fillRect/>
          </a:stretch>
        </p:blipFill>
        <p:spPr bwMode="auto">
          <a:xfrm>
            <a:off x="1357290" y="4857760"/>
            <a:ext cx="185742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8354" t="21108" r="62871" b="37995"/>
          <a:stretch>
            <a:fillRect/>
          </a:stretch>
        </p:blipFill>
        <p:spPr bwMode="auto">
          <a:xfrm>
            <a:off x="5715008" y="3071810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0034" y="214290"/>
            <a:ext cx="8229600" cy="1081079"/>
          </a:xfrm>
        </p:spPr>
        <p:txBody>
          <a:bodyPr/>
          <a:lstStyle/>
          <a:p>
            <a:pPr algn="ctr" eaLnBrk="1" hangingPunct="1"/>
            <a:r>
              <a:rPr lang="ru-RU" sz="4800" b="1" dirty="0" smtClean="0"/>
              <a:t>Кто же теперь займет трон?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l="28906" t="1934" r="20172"/>
          <a:stretch>
            <a:fillRect/>
          </a:stretch>
        </p:blipFill>
        <p:spPr>
          <a:xfrm>
            <a:off x="3643306" y="2857496"/>
            <a:ext cx="1951036" cy="3622675"/>
          </a:xfrm>
          <a:noFill/>
        </p:spPr>
      </p:pic>
      <p:sp>
        <p:nvSpPr>
          <p:cNvPr id="5" name="Овальная выноска 4"/>
          <p:cNvSpPr/>
          <p:nvPr/>
        </p:nvSpPr>
        <p:spPr>
          <a:xfrm flipH="1">
            <a:off x="0" y="3286124"/>
            <a:ext cx="2500312" cy="1785938"/>
          </a:xfrm>
          <a:prstGeom prst="wedgeEllipseCallout">
            <a:avLst>
              <a:gd name="adj1" fmla="val -28627"/>
              <a:gd name="adj2" fmla="val 48231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 посмотрите на меня, какой я красивый –круглый, пушистый!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rot="21200330" flipH="1">
            <a:off x="366702" y="1455817"/>
            <a:ext cx="1785937" cy="1500188"/>
          </a:xfrm>
          <a:prstGeom prst="wedgeRoundRectCallout">
            <a:avLst>
              <a:gd name="adj1" fmla="val -65925"/>
              <a:gd name="adj2" fmla="val 3355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Выберете меня</a:t>
            </a:r>
            <a:r>
              <a:rPr lang="ru-RU" dirty="0">
                <a:solidFill>
                  <a:srgbClr val="FF0000"/>
                </a:solidFill>
              </a:rPr>
              <a:t>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Мои </a:t>
            </a:r>
            <a:r>
              <a:rPr lang="ru-RU" dirty="0"/>
              <a:t>жгутики – самые красивые !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857884" y="1714488"/>
            <a:ext cx="1857375" cy="1428750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Только меня брали в космос …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6143636" y="5072074"/>
            <a:ext cx="2714612" cy="1785926"/>
          </a:xfrm>
          <a:prstGeom prst="wedgeEllipseCallout">
            <a:avLst>
              <a:gd name="adj1" fmla="val -29116"/>
              <a:gd name="adj2" fmla="val -566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Все равно, я  всех важнее и нужнее!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 l="36621" t="37109" r="15771" b="41406"/>
          <a:stretch>
            <a:fillRect/>
          </a:stretch>
        </p:blipFill>
        <p:spPr bwMode="auto">
          <a:xfrm>
            <a:off x="1071538" y="7358090"/>
            <a:ext cx="464347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 l="44140" t="57813" r="27295" b="31925"/>
          <a:stretch>
            <a:fillRect/>
          </a:stretch>
        </p:blipFill>
        <p:spPr bwMode="auto">
          <a:xfrm>
            <a:off x="6072198" y="7786718"/>
            <a:ext cx="278608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 descr="C:\Program Files\Microsoft Office\Media\CntCD1\ClipArt3\j0237940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1214422"/>
            <a:ext cx="207168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2357438"/>
            <a:ext cx="7072313" cy="4332287"/>
          </a:xfr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50" y="214313"/>
            <a:ext cx="7800975" cy="2071687"/>
          </a:xfrm>
        </p:spPr>
        <p:txBody>
          <a:bodyPr/>
          <a:lstStyle/>
          <a:p>
            <a:pPr algn="just">
              <a:defRPr/>
            </a:pPr>
            <a:r>
              <a:rPr lang="ru-RU" sz="3250" dirty="0" smtClean="0"/>
              <a:t>Подвижная форма  </a:t>
            </a:r>
            <a:r>
              <a:rPr lang="ru-RU" sz="3250" dirty="0" smtClean="0">
                <a:solidFill>
                  <a:srgbClr val="FF0000"/>
                </a:solidFill>
              </a:rPr>
              <a:t>ХЛАМИДОМОНАДА</a:t>
            </a:r>
            <a:r>
              <a:rPr lang="ru-RU" sz="3250" dirty="0" smtClean="0"/>
              <a:t>, способна жить в разных условиях и даже на снегу, окрашивая его в красный, зеленый и  желтые цвета </a:t>
            </a:r>
            <a:endParaRPr lang="ru-RU" sz="3250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2500313" y="642938"/>
            <a:ext cx="6357937" cy="5824537"/>
          </a:xfrm>
        </p:spPr>
        <p:txBody>
          <a:bodyPr/>
          <a:lstStyle/>
          <a:p>
            <a:pPr indent="538163" algn="just">
              <a:buFont typeface="Wingdings 2" pitchFamily="18" charset="2"/>
              <a:buNone/>
            </a:pPr>
            <a:r>
              <a:rPr lang="ru-RU" smtClean="0"/>
              <a:t>Одноклеточная   </a:t>
            </a:r>
            <a:r>
              <a:rPr lang="ru-RU" smtClean="0">
                <a:solidFill>
                  <a:srgbClr val="FF0000"/>
                </a:solidFill>
              </a:rPr>
              <a:t>ХЛОРЕЛЛА</a:t>
            </a:r>
            <a:r>
              <a:rPr lang="ru-RU" smtClean="0"/>
              <a:t>  побывала в космосе в 1960 году и стала знаменитой. О ней заговорил весь ученный мир. Широко обсуждалась возможность использовать ее в космических полетах  и подводных кораблях для выделения кислорода и очищения использованной воды, но это –</a:t>
            </a:r>
            <a:r>
              <a:rPr lang="en-US" smtClean="0"/>
              <a:t> </a:t>
            </a:r>
            <a:r>
              <a:rPr lang="ru-RU" smtClean="0"/>
              <a:t>дело будущего. Сейчас </a:t>
            </a:r>
            <a:r>
              <a:rPr lang="ru-RU" smtClean="0">
                <a:solidFill>
                  <a:srgbClr val="FF0000"/>
                </a:solidFill>
              </a:rPr>
              <a:t>ХЛОРЕЛЛУ</a:t>
            </a:r>
            <a:r>
              <a:rPr lang="ru-RU" smtClean="0"/>
              <a:t> добавляют в корм для скота, так как она содержит более 40% белков и витаминные группы. В некоторых странах ее используют в пищу после специальной обработки.</a:t>
            </a:r>
          </a:p>
        </p:txBody>
      </p:sp>
      <p:pic>
        <p:nvPicPr>
          <p:cNvPr id="10243" name="Рисунок 5" descr="Безимени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428875"/>
            <a:ext cx="2405062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357688" y="1935163"/>
            <a:ext cx="4500562" cy="3779837"/>
          </a:xfrm>
        </p:spPr>
        <p:txBody>
          <a:bodyPr/>
          <a:lstStyle/>
          <a:p>
            <a:pPr marL="0" indent="265113" algn="just">
              <a:buFont typeface="Wingdings 2" pitchFamily="18" charset="2"/>
              <a:buNone/>
              <a:defRPr/>
            </a:pPr>
            <a:r>
              <a:rPr lang="ru-RU" dirty="0" smtClean="0"/>
              <a:t>Летом часто в прудах можно наблюдать «цветение»</a:t>
            </a:r>
            <a:r>
              <a:rPr lang="en-US" dirty="0" smtClean="0"/>
              <a:t> </a:t>
            </a:r>
            <a:r>
              <a:rPr lang="ru-RU" dirty="0" smtClean="0"/>
              <a:t>воды.</a:t>
            </a:r>
            <a:endParaRPr lang="en-US" dirty="0" smtClean="0"/>
          </a:p>
          <a:p>
            <a:pPr marL="0" indent="265113" algn="just">
              <a:buFont typeface="Wingdings 2" pitchFamily="18" charset="2"/>
              <a:buNone/>
              <a:defRPr/>
            </a:pPr>
            <a:r>
              <a:rPr lang="ru-RU" dirty="0" smtClean="0"/>
              <a:t>Зеленоватый цвет воде придает скопление водорослей        </a:t>
            </a:r>
            <a:r>
              <a:rPr lang="ru-RU" dirty="0" smtClean="0">
                <a:solidFill>
                  <a:srgbClr val="FF0000"/>
                </a:solidFill>
              </a:rPr>
              <a:t>ХЛОРОКОКК</a:t>
            </a:r>
            <a:r>
              <a:rPr lang="ru-RU" dirty="0" smtClean="0"/>
              <a:t>.</a:t>
            </a:r>
          </a:p>
          <a:p>
            <a:pPr algn="just">
              <a:buFont typeface="Wingdings 2" pitchFamily="18" charset="2"/>
              <a:buNone/>
              <a:defRPr/>
            </a:pPr>
            <a:endParaRPr lang="ru-RU" dirty="0" smtClean="0"/>
          </a:p>
          <a:p>
            <a:pPr algn="just">
              <a:buFont typeface="Wingdings 2" pitchFamily="18" charset="2"/>
              <a:buNone/>
              <a:defRPr/>
            </a:pPr>
            <a:endParaRPr lang="ru-RU" dirty="0" smtClean="0"/>
          </a:p>
        </p:txBody>
      </p:sp>
      <p:pic>
        <p:nvPicPr>
          <p:cNvPr id="12291" name="Рисунок 4" descr="Безимени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000250"/>
            <a:ext cx="3313112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23312" r="20172"/>
          <a:stretch>
            <a:fillRect/>
          </a:stretch>
        </p:blipFill>
        <p:spPr bwMode="auto">
          <a:xfrm>
            <a:off x="2928926" y="1500174"/>
            <a:ext cx="303688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Program Files\Microsoft Office\Media\CntCD1\ClipArt3\j023794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0"/>
            <a:ext cx="207168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5" descr="Безимени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214686"/>
            <a:ext cx="11112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6" descr="Безимени-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3286124"/>
            <a:ext cx="1071563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/>
          <a:srcRect l="60058" t="50781" r="28223" b="25781"/>
          <a:stretch>
            <a:fillRect/>
          </a:stretch>
        </p:blipFill>
        <p:spPr bwMode="auto">
          <a:xfrm rot="2729328">
            <a:off x="1258828" y="1242726"/>
            <a:ext cx="114300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/>
          <a:srcRect l="11421" t="39087" r="63832" b="26711"/>
          <a:stretch>
            <a:fillRect/>
          </a:stretch>
        </p:blipFill>
        <p:spPr bwMode="auto">
          <a:xfrm>
            <a:off x="785786" y="4500570"/>
            <a:ext cx="185742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/>
          <a:srcRect l="8354" t="21108" r="62871" b="37995"/>
          <a:stretch>
            <a:fillRect/>
          </a:stretch>
        </p:blipFill>
        <p:spPr bwMode="auto">
          <a:xfrm>
            <a:off x="6429388" y="4429132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/>
          <a:srcRect l="60058" t="50781" r="28223" b="25781"/>
          <a:stretch>
            <a:fillRect/>
          </a:stretch>
        </p:blipFill>
        <p:spPr bwMode="auto">
          <a:xfrm rot="18987218">
            <a:off x="7005595" y="1372254"/>
            <a:ext cx="114300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 rot="20174975">
            <a:off x="66242" y="613649"/>
            <a:ext cx="3225069" cy="100712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>
                <a:gd name="adj" fmla="val 6666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нужные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28596">
            <a:off x="5898253" y="687803"/>
            <a:ext cx="3225069" cy="8691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>
                <a:gd name="adj" fmla="val 6666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важные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440</TotalTime>
  <Words>243</Words>
  <Application>Microsoft Office PowerPoint</Application>
  <PresentationFormat>Экран (4:3)</PresentationFormat>
  <Paragraphs>31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Одноклеточные организмы Царство Растений Водоросли</vt:lpstr>
      <vt:lpstr>Слайд 2</vt:lpstr>
      <vt:lpstr>Слайд 3</vt:lpstr>
      <vt:lpstr>Мнения разделились…</vt:lpstr>
      <vt:lpstr>Кто же теперь займет трон?</vt:lpstr>
      <vt:lpstr>Подвижная форма  ХЛАМИДОМОНАДА, способна жить в разных условиях и даже на снегу, окрашивая его в красный, зеленый и  желтые цвета </vt:lpstr>
      <vt:lpstr>Слайд 7</vt:lpstr>
      <vt:lpstr>Слайд 8</vt:lpstr>
      <vt:lpstr>Слайд 9</vt:lpstr>
    </vt:vector>
  </TitlesOfParts>
  <Company>home_office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Царство Растений</dc:title>
  <dc:creator>tata</dc:creator>
  <cp:lastModifiedBy>school№9</cp:lastModifiedBy>
  <cp:revision>66</cp:revision>
  <dcterms:created xsi:type="dcterms:W3CDTF">2009-01-23T08:08:56Z</dcterms:created>
  <dcterms:modified xsi:type="dcterms:W3CDTF">2009-01-31T08:18:09Z</dcterms:modified>
</cp:coreProperties>
</file>