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312" r:id="rId2"/>
    <p:sldId id="256" r:id="rId3"/>
    <p:sldId id="257" r:id="rId4"/>
    <p:sldId id="258" r:id="rId5"/>
    <p:sldId id="259" r:id="rId6"/>
    <p:sldId id="260" r:id="rId7"/>
    <p:sldId id="296" r:id="rId8"/>
    <p:sldId id="262" r:id="rId9"/>
    <p:sldId id="265" r:id="rId10"/>
    <p:sldId id="266" r:id="rId11"/>
    <p:sldId id="272" r:id="rId12"/>
    <p:sldId id="286" r:id="rId13"/>
    <p:sldId id="287" r:id="rId14"/>
    <p:sldId id="261" r:id="rId15"/>
    <p:sldId id="263" r:id="rId16"/>
    <p:sldId id="264" r:id="rId17"/>
    <p:sldId id="288" r:id="rId18"/>
    <p:sldId id="267" r:id="rId19"/>
    <p:sldId id="271" r:id="rId20"/>
    <p:sldId id="270" r:id="rId21"/>
    <p:sldId id="268" r:id="rId22"/>
    <p:sldId id="309" r:id="rId23"/>
    <p:sldId id="310" r:id="rId24"/>
    <p:sldId id="311" r:id="rId25"/>
    <p:sldId id="289" r:id="rId26"/>
    <p:sldId id="269" r:id="rId27"/>
    <p:sldId id="273" r:id="rId28"/>
    <p:sldId id="274" r:id="rId29"/>
    <p:sldId id="290" r:id="rId30"/>
    <p:sldId id="275" r:id="rId31"/>
    <p:sldId id="297" r:id="rId32"/>
    <p:sldId id="301" r:id="rId33"/>
    <p:sldId id="276" r:id="rId34"/>
    <p:sldId id="277" r:id="rId35"/>
    <p:sldId id="278" r:id="rId36"/>
    <p:sldId id="279" r:id="rId37"/>
    <p:sldId id="280" r:id="rId38"/>
    <p:sldId id="291" r:id="rId39"/>
    <p:sldId id="281" r:id="rId40"/>
    <p:sldId id="282" r:id="rId41"/>
    <p:sldId id="283" r:id="rId42"/>
    <p:sldId id="292" r:id="rId43"/>
    <p:sldId id="298" r:id="rId44"/>
    <p:sldId id="299" r:id="rId45"/>
    <p:sldId id="300" r:id="rId46"/>
    <p:sldId id="284" r:id="rId47"/>
    <p:sldId id="293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28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1" autoAdjust="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/>
              </a:defRPr>
            </a:lvl1pPr>
          </a:lstStyle>
          <a:p>
            <a:fld id="{DB53ACDE-BD2F-4AEA-8BC8-D032E04550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3E820-2D3F-4A99-9403-CDE5B7050F2B}" type="slidenum">
              <a:rPr lang="ru-RU"/>
              <a:pPr/>
              <a:t>6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, </a:t>
            </a:r>
            <a:r>
              <a:rPr lang="ru-RU"/>
              <a:t>загадка</a:t>
            </a:r>
            <a:r>
              <a:rPr lang="en-US"/>
              <a:t> №1 </a:t>
            </a:r>
          </a:p>
          <a:p>
            <a:r>
              <a:rPr lang="en-US"/>
              <a:t>Take first letters of these words and read the name of country.</a:t>
            </a:r>
          </a:p>
          <a:p>
            <a:r>
              <a:rPr lang="en-US"/>
              <a:t>Cheese     ice – cream       newspaper       apple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793609-1660-46B3-AA7D-9A91FD649C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F4DC-F5B4-49CD-BC6E-C4395B0BC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749B8-DFAA-4789-B465-DAB20544B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3BDF104-E5E8-47A8-AFA8-6CBBBBDC2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6558B238-31C8-4059-91EE-CAFE529E29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A6B1-41BC-4D2D-8CE4-A4596A0C09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E34E4-5129-4284-9054-8D40C02B6B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B16EF-9EA0-4073-990A-EB0E307CF0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B0E99-66EF-4396-8229-95EF172DD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E852-BE8B-4942-91C3-01512A79E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9ECD-F5E1-4651-93DE-F67F7DE48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8F34-0048-4095-95B2-A1A6E7C8E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E72FD-68BB-448E-8900-88E7BC705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834DB7-9ABE-4401-971E-839D64692AA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3400" y="609600"/>
            <a:ext cx="7772400" cy="1600200"/>
          </a:xfrm>
        </p:spPr>
        <p:txBody>
          <a:bodyPr/>
          <a:lstStyle/>
          <a:p>
            <a:r>
              <a:rPr lang="ru-RU" sz="4000"/>
              <a:t>Интегрированный урок по географии, математики, английскому языку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Сокольникова Галина Александровна</a:t>
            </a:r>
          </a:p>
          <a:p>
            <a:pPr>
              <a:lnSpc>
                <a:spcPct val="80000"/>
              </a:lnSpc>
            </a:pPr>
            <a:r>
              <a:rPr lang="ru-RU" sz="2800"/>
              <a:t>учитель географии  </a:t>
            </a:r>
          </a:p>
          <a:p>
            <a:pPr>
              <a:lnSpc>
                <a:spcPct val="80000"/>
              </a:lnSpc>
            </a:pPr>
            <a:r>
              <a:rPr lang="ru-RU" sz="2800"/>
              <a:t>МОУ Невельская ООШ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4" name="Picture 6" descr="chi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pan1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181600" cy="3886200"/>
          </a:xfrm>
          <a:noFill/>
          <a:ln/>
        </p:spPr>
      </p:pic>
      <p:pic>
        <p:nvPicPr>
          <p:cNvPr id="46090" name="Picture 10" descr="peo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91000" y="3028950"/>
            <a:ext cx="5105400" cy="382905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510588" cy="1325563"/>
          </a:xfrm>
        </p:spPr>
        <p:txBody>
          <a:bodyPr/>
          <a:lstStyle/>
          <a:p>
            <a:r>
              <a:rPr lang="ru-RU"/>
              <a:t>А теперь надо найти расстояние от Иркутска до Пекина. </a:t>
            </a:r>
            <a:br>
              <a:rPr lang="ru-RU"/>
            </a:br>
            <a:r>
              <a:rPr lang="ru-RU"/>
              <a:t>Как это сделать?</a:t>
            </a:r>
            <a:r>
              <a:rPr lang="ru-RU" sz="4000"/>
              <a:t> 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514600"/>
            <a:ext cx="854075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</a:rPr>
              <a:t>Вспомнить что такое масштаб!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</a:rPr>
              <a:t>Это - Отношение длины отрезка на карте к его действительной длине на местности.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</a:rPr>
              <a:t>Масштаб бывает численный, именованный и линейный.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66"/>
                </a:solidFill>
              </a:rPr>
              <a:t>Какой масштаб у вас на карте?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Иркутска до Пекина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Загадка№2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Fill in letters and find the country.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Be…utiful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F…nny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Bu…y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Smar…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Wa…m 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L..rge 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Litt…e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D…rty</a:t>
            </a:r>
            <a:endParaRPr lang="ru-RU" sz="280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H…ppy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/>
              <a:t>Australia </a:t>
            </a:r>
            <a:r>
              <a:rPr lang="ru-RU" sz="4000"/>
              <a:t>  </a:t>
            </a:r>
          </a:p>
        </p:txBody>
      </p:sp>
      <p:pic>
        <p:nvPicPr>
          <p:cNvPr id="25609" name="Picture 9" descr="eng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73188"/>
            <a:ext cx="9144000" cy="54864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81" name="Picture 9" descr="coa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72000" cy="3886200"/>
          </a:xfrm>
          <a:noFill/>
          <a:ln/>
        </p:spPr>
      </p:pic>
      <p:pic>
        <p:nvPicPr>
          <p:cNvPr id="28682" name="Picture 10" descr="org1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0"/>
            <a:ext cx="4813300" cy="3810000"/>
          </a:xfrm>
          <a:noFill/>
          <a:ln/>
        </p:spPr>
      </p:pic>
      <p:pic>
        <p:nvPicPr>
          <p:cNvPr id="28683" name="Picture 11" descr="ken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86200"/>
            <a:ext cx="4572000" cy="2971800"/>
          </a:xfrm>
          <a:noFill/>
          <a:ln/>
        </p:spPr>
      </p:pic>
      <p:pic>
        <p:nvPicPr>
          <p:cNvPr id="28684" name="Picture 12" descr="emu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733800"/>
            <a:ext cx="4572000" cy="31242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 Пекина  до Канберры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/>
              <a:t>Загадка №3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 lvl="1"/>
            <a:r>
              <a:rPr lang="en-US" sz="4400"/>
              <a:t>What country is situated between Canada and Mexico?</a:t>
            </a:r>
            <a:endParaRPr lang="ru-RU" sz="44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5200"/>
              <a:t> USA</a:t>
            </a:r>
            <a:endParaRPr lang="ru-RU" sz="252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Путешествие вокруг света на воздушном шаре</a:t>
            </a:r>
          </a:p>
        </p:txBody>
      </p:sp>
      <p:pic>
        <p:nvPicPr>
          <p:cNvPr id="2061" name="Picture 13" descr="HOTBALP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71913" y="1447800"/>
            <a:ext cx="2833687" cy="3810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Белый дом в Вашингтоне</a:t>
            </a:r>
          </a:p>
        </p:txBody>
      </p:sp>
      <p:pic>
        <p:nvPicPr>
          <p:cNvPr id="39942" name="Picture 6" descr="int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61" name="Picture 21" descr="usa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648200" cy="3724275"/>
          </a:xfrm>
          <a:noFill/>
          <a:ln/>
        </p:spPr>
      </p:pic>
      <p:pic>
        <p:nvPicPr>
          <p:cNvPr id="35862" name="Picture 22" descr="usa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0"/>
            <a:ext cx="4495800" cy="3811588"/>
          </a:xfrm>
          <a:noFill/>
          <a:ln/>
        </p:spPr>
      </p:pic>
      <p:pic>
        <p:nvPicPr>
          <p:cNvPr id="35865" name="Picture 25" descr="usa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733800"/>
            <a:ext cx="4648200" cy="3124200"/>
          </a:xfrm>
          <a:noFill/>
          <a:ln/>
        </p:spPr>
      </p:pic>
      <p:pic>
        <p:nvPicPr>
          <p:cNvPr id="35866" name="Picture 26" descr="usa3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48200" y="3733800"/>
            <a:ext cx="4495800" cy="31242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Save0082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Save0081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Save0080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28600"/>
            <a:ext cx="9144000" cy="70866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Канберры до Вашингтона 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 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Загадка № 4</a:t>
            </a:r>
          </a:p>
        </p:txBody>
      </p:sp>
      <p:sp>
        <p:nvSpPr>
          <p:cNvPr id="37897" name="Rectangle 9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Where are they from?</a:t>
            </a:r>
          </a:p>
          <a:p>
            <a:r>
              <a:rPr lang="en-US" sz="6000"/>
              <a:t>Soup operas. </a:t>
            </a:r>
          </a:p>
          <a:p>
            <a:r>
              <a:rPr lang="en-US" sz="6000"/>
              <a:t>The Amazonka.</a:t>
            </a:r>
          </a:p>
          <a:p>
            <a:r>
              <a:rPr lang="en-US" sz="6000"/>
              <a:t> Pele.</a:t>
            </a:r>
            <a:endParaRPr lang="ru-RU" sz="60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Brazil</a:t>
            </a:r>
            <a:endParaRPr lang="ru-RU"/>
          </a:p>
        </p:txBody>
      </p:sp>
      <p:pic>
        <p:nvPicPr>
          <p:cNvPr id="49158" name="Picture 6" descr="cou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43000"/>
            <a:ext cx="9144000" cy="59436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9" name="Picture 9" descr="flo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867400" cy="3811588"/>
          </a:xfrm>
          <a:noFill/>
          <a:ln/>
        </p:spPr>
      </p:pic>
      <p:pic>
        <p:nvPicPr>
          <p:cNvPr id="51210" name="Picture 10" descr="flo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0"/>
            <a:ext cx="4572000" cy="3810000"/>
          </a:xfrm>
          <a:noFill/>
          <a:ln/>
        </p:spPr>
      </p:pic>
      <p:pic>
        <p:nvPicPr>
          <p:cNvPr id="51213" name="Picture 13" descr="cou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03650"/>
            <a:ext cx="4648200" cy="3054350"/>
          </a:xfrm>
          <a:noFill/>
          <a:ln/>
        </p:spPr>
      </p:pic>
      <p:pic>
        <p:nvPicPr>
          <p:cNvPr id="51214" name="Picture 14" descr="cou3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48200" y="3810000"/>
            <a:ext cx="4495800" cy="304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Вашингтона до Бразилиа  и перевести его в километры, исходя из масштаба данной карты. </a:t>
            </a: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Условие задачи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 сколько дней можно совершить кругосветное путешествие на воздушном шаре, если его средняя скорость 20 км/ч?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Загадка № 5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76400"/>
            <a:ext cx="4194175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/>
              <a:t>Take first or last letter of the verb and you can read the name of the country</a:t>
            </a:r>
            <a:r>
              <a:rPr lang="ru-RU" sz="3600"/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203" name="Picture 19" descr="Cat2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733800" cy="3811588"/>
          </a:xfrm>
          <a:noFill/>
          <a:ln/>
        </p:spPr>
      </p:pic>
      <p:pic>
        <p:nvPicPr>
          <p:cNvPr id="93204" name="Picture 20" descr="Dale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0"/>
            <a:ext cx="2743200" cy="3095625"/>
          </a:xfrm>
          <a:noFill/>
          <a:ln/>
        </p:spPr>
      </p:pic>
      <p:pic>
        <p:nvPicPr>
          <p:cNvPr id="93205" name="Picture 21" descr="Monkey11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09600" y="3810000"/>
            <a:ext cx="2971800" cy="3048000"/>
          </a:xfrm>
          <a:noFill/>
          <a:ln/>
        </p:spPr>
      </p:pic>
      <p:pic>
        <p:nvPicPr>
          <p:cNvPr id="93206" name="Picture 22" descr="turtle1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81600" y="3505200"/>
            <a:ext cx="2971800" cy="33528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first or last letters</a:t>
            </a:r>
            <a:endParaRPr lang="ru-RU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-eat</a:t>
            </a:r>
          </a:p>
          <a:p>
            <a:r>
              <a:rPr lang="en-US"/>
              <a:t>-go</a:t>
            </a:r>
          </a:p>
          <a:p>
            <a:r>
              <a:rPr lang="en-US"/>
              <a:t>-jump</a:t>
            </a:r>
          </a:p>
          <a:p>
            <a:r>
              <a:rPr lang="en-US"/>
              <a:t>-play</a:t>
            </a: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-1219200" y="0"/>
            <a:ext cx="8510588" cy="1325563"/>
          </a:xfrm>
        </p:spPr>
        <p:txBody>
          <a:bodyPr/>
          <a:lstStyle/>
          <a:p>
            <a:r>
              <a:rPr lang="en-US" sz="7200"/>
              <a:t>Egypt</a:t>
            </a:r>
            <a:endParaRPr lang="ru-RU" sz="7200"/>
          </a:p>
        </p:txBody>
      </p:sp>
      <p:pic>
        <p:nvPicPr>
          <p:cNvPr id="54280" name="Picture 8" descr="int8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53" name="Picture 9" descr="che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72000" cy="3811588"/>
          </a:xfrm>
          <a:noFill/>
          <a:ln/>
        </p:spPr>
      </p:pic>
      <p:pic>
        <p:nvPicPr>
          <p:cNvPr id="57354" name="Picture 10" descr="gir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0"/>
            <a:ext cx="4572000" cy="3811588"/>
          </a:xfrm>
          <a:noFill/>
          <a:ln/>
        </p:spPr>
      </p:pic>
      <p:pic>
        <p:nvPicPr>
          <p:cNvPr id="57355" name="Picture 11" descr="hip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10000"/>
            <a:ext cx="4572000" cy="3048000"/>
          </a:xfrm>
          <a:noFill/>
          <a:ln/>
        </p:spPr>
      </p:pic>
      <p:pic>
        <p:nvPicPr>
          <p:cNvPr id="57356" name="Picture 12" descr="int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810000"/>
            <a:ext cx="4572000" cy="304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401" name="Picture 9" descr="lem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19600" cy="3735388"/>
          </a:xfrm>
          <a:noFill/>
          <a:ln/>
        </p:spPr>
      </p:pic>
      <p:pic>
        <p:nvPicPr>
          <p:cNvPr id="59402" name="Picture 10" descr="int1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0"/>
            <a:ext cx="4800600" cy="3811588"/>
          </a:xfrm>
          <a:noFill/>
          <a:ln/>
        </p:spPr>
      </p:pic>
      <p:pic>
        <p:nvPicPr>
          <p:cNvPr id="59403" name="Picture 11" descr="org3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19600" y="3810000"/>
            <a:ext cx="4724400" cy="3048000"/>
          </a:xfrm>
          <a:noFill/>
          <a:ln/>
        </p:spPr>
      </p:pic>
      <p:pic>
        <p:nvPicPr>
          <p:cNvPr id="59404" name="Picture 12" descr="org1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733800"/>
            <a:ext cx="4419600" cy="31242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9" name="Picture 9" descr="int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95800" cy="3811588"/>
          </a:xfrm>
          <a:noFill/>
          <a:ln/>
        </p:spPr>
      </p:pic>
      <p:pic>
        <p:nvPicPr>
          <p:cNvPr id="61450" name="Picture 10" descr="nat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0"/>
            <a:ext cx="4648200" cy="3735388"/>
          </a:xfrm>
          <a:noFill/>
          <a:ln/>
        </p:spPr>
      </p:pic>
      <p:pic>
        <p:nvPicPr>
          <p:cNvPr id="61451" name="Picture 11" descr="nat5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95800" y="3733800"/>
            <a:ext cx="4648200" cy="3124200"/>
          </a:xfrm>
          <a:noFill/>
          <a:ln/>
        </p:spPr>
      </p:pic>
      <p:pic>
        <p:nvPicPr>
          <p:cNvPr id="61452" name="Picture 12" descr="inn4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0" y="3810000"/>
            <a:ext cx="4495800" cy="304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7" name="Picture 9" descr="int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495800" cy="3811588"/>
          </a:xfrm>
          <a:noFill/>
          <a:ln/>
        </p:spPr>
      </p:pic>
      <p:pic>
        <p:nvPicPr>
          <p:cNvPr id="63498" name="Picture 10" descr="int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0"/>
            <a:ext cx="4648200" cy="3811588"/>
          </a:xfrm>
          <a:noFill/>
          <a:ln/>
        </p:spPr>
      </p:pic>
      <p:pic>
        <p:nvPicPr>
          <p:cNvPr id="63499" name="Picture 11" descr="rac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10000"/>
            <a:ext cx="4495800" cy="3048000"/>
          </a:xfrm>
          <a:noFill/>
          <a:ln/>
        </p:spPr>
      </p:pic>
      <p:pic>
        <p:nvPicPr>
          <p:cNvPr id="63500" name="Picture 12" descr="rac7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495800" y="3810000"/>
            <a:ext cx="4648200" cy="304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Бразилиа  до Каира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/>
              <a:t>Загадка № 6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600"/>
              <a:t>Language of what country do you learn?</a:t>
            </a:r>
            <a:endParaRPr lang="en-US"/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Блокнот путешественника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/>
              <a:t> Но в блокноте не указаны названия стран, а есть только фотографии, на которых видны достопримечательности этих стран.</a:t>
            </a:r>
          </a:p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004175" cy="914400"/>
          </a:xfrm>
        </p:spPr>
        <p:txBody>
          <a:bodyPr/>
          <a:lstStyle/>
          <a:p>
            <a:r>
              <a:rPr lang="en-US" sz="6600"/>
              <a:t>England</a:t>
            </a:r>
            <a:r>
              <a:rPr lang="ru-RU" sz="6600"/>
              <a:t>.</a:t>
            </a:r>
            <a:r>
              <a:rPr lang="ru-RU" sz="4000"/>
              <a:t> </a:t>
            </a:r>
          </a:p>
        </p:txBody>
      </p:sp>
      <p:pic>
        <p:nvPicPr>
          <p:cNvPr id="66566" name="Picture 6" descr="gre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43000"/>
            <a:ext cx="9144000" cy="5715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614" name="Rectangle 6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8615" name="Rectangle 7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68616" name="Rectangle 8"/>
          <p:cNvSpPr>
            <a:spLocks noGrp="1" noRot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68617" name="Picture 9" descr="gre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Каира до Лондона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</a:rPr>
              <a:t>Данные записать в свои блокноты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4" name="Picture 12" descr="Изображение 010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Изображение 009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0" name="Picture 8" descr="Изображение 006"/>
          <p:cNvPicPr>
            <a:picLocks noChangeAspect="1" noChangeArrowheads="1"/>
          </p:cNvPicPr>
          <p:nvPr>
            <p:ph/>
          </p:nvPr>
        </p:nvPicPr>
        <p:blipFill>
          <a:blip r:embed="rId2" cstate="email">
            <a:lum bright="6000" contrast="1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/>
              <a:t>Baikal</a:t>
            </a:r>
            <a:endParaRPr lang="ru-RU" sz="8800"/>
          </a:p>
        </p:txBody>
      </p:sp>
      <p:pic>
        <p:nvPicPr>
          <p:cNvPr id="70672" name="Picture 16" descr="tul1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16038"/>
            <a:ext cx="9144000" cy="5541962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04800"/>
            <a:ext cx="8540750" cy="5794375"/>
          </a:xfrm>
        </p:spPr>
        <p:txBody>
          <a:bodyPr/>
          <a:lstStyle/>
          <a:p>
            <a:r>
              <a:rPr lang="ru-RU">
                <a:solidFill>
                  <a:schemeClr val="tx2"/>
                </a:solidFill>
                <a:hlinkClick r:id="rId2" action="ppaction://hlinksldjump"/>
              </a:rPr>
              <a:t>Надо измерить линейкой  на карте расстояние от Лондона до Иркутска  и перевести его в километры, исходя из масштаба данной карты. </a:t>
            </a:r>
            <a:endParaRPr lang="ru-RU">
              <a:solidFill>
                <a:schemeClr val="tx2"/>
              </a:solidFill>
            </a:endParaRPr>
          </a:p>
          <a:p>
            <a:endParaRPr lang="ru-RU">
              <a:solidFill>
                <a:schemeClr val="tx2"/>
              </a:solidFill>
            </a:endParaRPr>
          </a:p>
          <a:p>
            <a:r>
              <a:rPr lang="ru-RU" sz="2800">
                <a:solidFill>
                  <a:srgbClr val="000066"/>
                </a:solidFill>
              </a:rPr>
              <a:t>Надо расстояние разделить на среднюю скорость воздушного шара и получится- время, за которое долетит воздушный шар.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4000">
                <a:solidFill>
                  <a:srgbClr val="000066"/>
                </a:solidFill>
              </a:rPr>
              <a:t>t</a:t>
            </a:r>
            <a:r>
              <a:rPr lang="ru-RU" sz="4000">
                <a:solidFill>
                  <a:srgbClr val="000066"/>
                </a:solidFill>
              </a:rPr>
              <a:t>=</a:t>
            </a:r>
            <a:r>
              <a:rPr lang="en-US" sz="4000">
                <a:solidFill>
                  <a:srgbClr val="000066"/>
                </a:solidFill>
              </a:rPr>
              <a:t>S</a:t>
            </a:r>
            <a:r>
              <a:rPr lang="ru-RU" sz="4000">
                <a:solidFill>
                  <a:srgbClr val="000066"/>
                </a:solidFill>
              </a:rPr>
              <a:t>:</a:t>
            </a:r>
            <a:r>
              <a:rPr lang="en-US" sz="4000">
                <a:solidFill>
                  <a:srgbClr val="000066"/>
                </a:solidFill>
              </a:rPr>
              <a:t>U</a:t>
            </a:r>
            <a:endParaRPr lang="ru-RU" sz="4000">
              <a:solidFill>
                <a:srgbClr val="000066"/>
              </a:solidFill>
            </a:endParaRPr>
          </a:p>
          <a:p>
            <a:r>
              <a:rPr lang="ru-RU">
                <a:solidFill>
                  <a:srgbClr val="000066"/>
                </a:solidFill>
                <a:hlinkClick r:id="rId3" action="ppaction://hlinksldjump"/>
              </a:rPr>
              <a:t>Данные записать в свои блокноты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0602" name="Picture 10" descr="Image002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648200" cy="6858000"/>
          </a:xfrm>
          <a:noFill/>
          <a:ln/>
        </p:spPr>
      </p:pic>
      <p:pic>
        <p:nvPicPr>
          <p:cNvPr id="110603" name="Picture 11" descr="Image002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0"/>
            <a:ext cx="4495800" cy="6858000"/>
          </a:xfrm>
          <a:noFill/>
          <a:ln/>
        </p:spPr>
      </p:pic>
      <p:sp>
        <p:nvSpPr>
          <p:cNvPr id="11060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943600"/>
            <a:ext cx="1828800" cy="9144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7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71" name="Picture 7" descr="Image002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</p:spPr>
      </p:pic>
      <p:pic>
        <p:nvPicPr>
          <p:cNvPr id="113672" name="Picture 8" descr="Image002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  <a:ln/>
        </p:spPr>
      </p:pic>
      <p:sp>
        <p:nvSpPr>
          <p:cNvPr id="11367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0668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715000"/>
            <a:ext cx="1295400" cy="9144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676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638800"/>
            <a:ext cx="1295400" cy="10668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полной уверенности в правильности своего путешествия надо отгадать загадку, но не простую, а на английском языке, так как этот язык считается международным.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9" name="Picture 7" descr="Image002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0"/>
            <a:ext cx="4648200" cy="6858000"/>
          </a:xfrm>
          <a:noFill/>
          <a:ln/>
        </p:spPr>
      </p:pic>
      <p:pic>
        <p:nvPicPr>
          <p:cNvPr id="115722" name="Picture 10" descr="Image002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498975" cy="6858000"/>
          </a:xfrm>
          <a:noFill/>
          <a:ln/>
        </p:spPr>
      </p:pic>
      <p:sp>
        <p:nvSpPr>
          <p:cNvPr id="11572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410200"/>
            <a:ext cx="1295400" cy="9906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85" name="Picture 25" descr="Image002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0"/>
            <a:ext cx="4419600" cy="7010400"/>
          </a:xfrm>
          <a:noFill/>
          <a:ln/>
        </p:spPr>
      </p:pic>
      <p:pic>
        <p:nvPicPr>
          <p:cNvPr id="117791" name="Picture 31" descr="Image0029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800600" cy="7010400"/>
          </a:xfrm>
          <a:noFill/>
          <a:ln/>
        </p:spPr>
      </p:pic>
      <p:sp>
        <p:nvSpPr>
          <p:cNvPr id="117792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1143000" cy="10668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5" name="Picture 7" descr="Image003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648200" cy="6858000"/>
          </a:xfrm>
          <a:noFill/>
          <a:ln/>
        </p:spPr>
      </p:pic>
      <p:pic>
        <p:nvPicPr>
          <p:cNvPr id="119816" name="Picture 8" descr="Image003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  <a:ln/>
        </p:spPr>
      </p:pic>
      <p:sp>
        <p:nvSpPr>
          <p:cNvPr id="11981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562600"/>
            <a:ext cx="1219200" cy="10668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65" name="Picture 9" descr="Image003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0"/>
            <a:ext cx="4648200" cy="6858000"/>
          </a:xfrm>
          <a:noFill/>
          <a:ln/>
        </p:spPr>
      </p:pic>
      <p:pic>
        <p:nvPicPr>
          <p:cNvPr id="121870" name="Picture 14" descr="Image003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495800" cy="6858000"/>
          </a:xfrm>
          <a:noFill/>
          <a:ln/>
        </p:spPr>
      </p:pic>
      <p:sp>
        <p:nvSpPr>
          <p:cNvPr id="12187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181600"/>
            <a:ext cx="1295400" cy="1219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11" name="Picture 7" descr="Image003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648200" cy="6858000"/>
          </a:xfrm>
          <a:noFill/>
          <a:ln/>
        </p:spPr>
      </p:pic>
      <p:pic>
        <p:nvPicPr>
          <p:cNvPr id="123912" name="Picture 8" descr="Image003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0"/>
            <a:ext cx="4495800" cy="6858000"/>
          </a:xfrm>
          <a:noFill/>
          <a:ln/>
        </p:spPr>
      </p:pic>
      <p:sp>
        <p:nvSpPr>
          <p:cNvPr id="12391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181600"/>
            <a:ext cx="1524000" cy="1219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/>
              <a:t>Ура!!!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800"/>
              <a:t>МЫ СДЕЛАЛИ ЭТО ЗА …</a:t>
            </a:r>
          </a:p>
          <a:p>
            <a:r>
              <a:rPr lang="ru-RU" sz="8800"/>
              <a:t>Молодцы!!!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Загадка №1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Take first letters of these words and read the name of the country.</a:t>
            </a:r>
          </a:p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0121" name="Picture 9" descr="115080_thumb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638800" cy="3810000"/>
          </a:xfrm>
          <a:noFill/>
          <a:ln/>
        </p:spPr>
      </p:pic>
      <p:pic>
        <p:nvPicPr>
          <p:cNvPr id="90122" name="Picture 10" descr="115151_thumb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62600" y="0"/>
            <a:ext cx="3581400" cy="3427413"/>
          </a:xfrm>
          <a:noFill/>
          <a:ln/>
        </p:spPr>
      </p:pic>
      <p:pic>
        <p:nvPicPr>
          <p:cNvPr id="90123" name="Picture 11" descr="115041_thumb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05400" y="3352800"/>
            <a:ext cx="4038600" cy="3505200"/>
          </a:xfrm>
          <a:noFill/>
          <a:ln/>
        </p:spPr>
      </p:pic>
      <p:pic>
        <p:nvPicPr>
          <p:cNvPr id="90124" name="Picture 12" descr="nemo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 t="2222" r="1492"/>
          <a:stretch>
            <a:fillRect/>
          </a:stretch>
        </p:blipFill>
        <p:spPr>
          <a:xfrm>
            <a:off x="0" y="3505200"/>
            <a:ext cx="5105400" cy="33528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China</a:t>
            </a:r>
            <a:r>
              <a:rPr lang="en-US" sz="4000"/>
              <a:t> </a:t>
            </a:r>
            <a:endParaRPr lang="ru-RU" sz="4000"/>
          </a:p>
        </p:txBody>
      </p:sp>
      <p:pic>
        <p:nvPicPr>
          <p:cNvPr id="22534" name="Picture 6" descr="int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01788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6" name="Picture 6" descr="chi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495</TotalTime>
  <Words>627</Words>
  <Application>Microsoft Office PowerPoint</Application>
  <PresentationFormat>Экран (4:3)</PresentationFormat>
  <Paragraphs>98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Wingdings</vt:lpstr>
      <vt:lpstr>Облака</vt:lpstr>
      <vt:lpstr>Интегрированный урок по географии, математики, английскому языку</vt:lpstr>
      <vt:lpstr>Путешествие вокруг света на воздушном шаре</vt:lpstr>
      <vt:lpstr>Условие задачи</vt:lpstr>
      <vt:lpstr>Блокнот путешественника</vt:lpstr>
      <vt:lpstr>Слайд 5</vt:lpstr>
      <vt:lpstr>Загадка №1</vt:lpstr>
      <vt:lpstr>Слайд 7</vt:lpstr>
      <vt:lpstr>China </vt:lpstr>
      <vt:lpstr>Слайд 9</vt:lpstr>
      <vt:lpstr>Слайд 10</vt:lpstr>
      <vt:lpstr>Слайд 11</vt:lpstr>
      <vt:lpstr>А теперь надо найти расстояние от Иркутска до Пекина.  Как это сделать? </vt:lpstr>
      <vt:lpstr>Слайд 13</vt:lpstr>
      <vt:lpstr>Загадка№2</vt:lpstr>
      <vt:lpstr>Australia   </vt:lpstr>
      <vt:lpstr>Слайд 16</vt:lpstr>
      <vt:lpstr>Слайд 17</vt:lpstr>
      <vt:lpstr>Загадка №3</vt:lpstr>
      <vt:lpstr>Слайд 19</vt:lpstr>
      <vt:lpstr>Белый дом в Вашингтоне</vt:lpstr>
      <vt:lpstr>Слайд 21</vt:lpstr>
      <vt:lpstr>Слайд 22</vt:lpstr>
      <vt:lpstr>Слайд 23</vt:lpstr>
      <vt:lpstr>Слайд 24</vt:lpstr>
      <vt:lpstr>Слайд 25</vt:lpstr>
      <vt:lpstr>Загадка № 4</vt:lpstr>
      <vt:lpstr>Brazil</vt:lpstr>
      <vt:lpstr>Слайд 28</vt:lpstr>
      <vt:lpstr>Слайд 29</vt:lpstr>
      <vt:lpstr>Загадка № 5</vt:lpstr>
      <vt:lpstr>Слайд 31</vt:lpstr>
      <vt:lpstr>Take first or last letters</vt:lpstr>
      <vt:lpstr>Egypt</vt:lpstr>
      <vt:lpstr>Слайд 34</vt:lpstr>
      <vt:lpstr>Слайд 35</vt:lpstr>
      <vt:lpstr>Слайд 36</vt:lpstr>
      <vt:lpstr>Слайд 37</vt:lpstr>
      <vt:lpstr>Слайд 38</vt:lpstr>
      <vt:lpstr>Загадка № 6</vt:lpstr>
      <vt:lpstr>England. </vt:lpstr>
      <vt:lpstr>Слайд 41</vt:lpstr>
      <vt:lpstr>Слайд 42</vt:lpstr>
      <vt:lpstr>Слайд 43</vt:lpstr>
      <vt:lpstr>Слайд 44</vt:lpstr>
      <vt:lpstr>Слайд 45</vt:lpstr>
      <vt:lpstr>Baikal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Ура!!!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Вокруг света за…</dc:title>
  <dc:creator>rio</dc:creator>
  <cp:lastModifiedBy>XTreme</cp:lastModifiedBy>
  <cp:revision>26</cp:revision>
  <dcterms:created xsi:type="dcterms:W3CDTF">2007-11-05T00:52:57Z</dcterms:created>
  <dcterms:modified xsi:type="dcterms:W3CDTF">2009-08-15T09:11:44Z</dcterms:modified>
</cp:coreProperties>
</file>