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D0074F6-A8A6-4663-8577-086775A15974}" type="datetimeFigureOut">
              <a:rPr lang="ru-RU"/>
              <a:pPr>
                <a:defRPr/>
              </a:pPr>
              <a:t>14.10.2009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5E34F-3561-45CE-B6C5-362151570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E900-C6E5-4261-AD2D-05FD92A47281}" type="datetimeFigureOut">
              <a:rPr lang="ru-RU"/>
              <a:pPr>
                <a:defRPr/>
              </a:pPr>
              <a:t>14.10.2009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F3D0-6CAE-4208-9CAB-80A7D534A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7727-1049-43BC-90F7-FA603B42DDEC}" type="datetimeFigureOut">
              <a:rPr lang="ru-RU"/>
              <a:pPr>
                <a:defRPr/>
              </a:pPr>
              <a:t>14.10.2009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9E1D-44BF-4658-B1CB-B866BF460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3B84-C579-4B2D-9D19-774D1F5C1979}" type="datetimeFigureOut">
              <a:rPr lang="ru-RU"/>
              <a:pPr>
                <a:defRPr/>
              </a:pPr>
              <a:t>14.10.2009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0B6F-EC4C-4CC6-9A30-0912E8331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9782-443A-4F83-A1DC-BBF1AE59E1A2}" type="datetimeFigureOut">
              <a:rPr lang="ru-RU"/>
              <a:pPr>
                <a:defRPr/>
              </a:pPr>
              <a:t>14.10.2009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C46E2-569E-44F2-BD30-10678DFF0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9F15-B050-4000-BF41-6EE2A487DCB9}" type="datetimeFigureOut">
              <a:rPr lang="ru-RU"/>
              <a:pPr>
                <a:defRPr/>
              </a:pPr>
              <a:t>14.10.2009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0083-A923-4D3A-9C2F-6D21149CE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758C-6898-4E1A-85B7-2949A1393BFF}" type="datetimeFigureOut">
              <a:rPr lang="ru-RU"/>
              <a:pPr>
                <a:defRPr/>
              </a:pPr>
              <a:t>14.10.2009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C354-90EB-47E9-8D8C-BB6B29CC0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97E5-BBBF-4F7B-A822-72E5E3623497}" type="datetimeFigureOut">
              <a:rPr lang="ru-RU"/>
              <a:pPr>
                <a:defRPr/>
              </a:pPr>
              <a:t>14.10.2009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7B35-19DB-4890-9F09-7017E72DE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5A9E1-699C-4D04-9D10-3711D17E0E71}" type="datetimeFigureOut">
              <a:rPr lang="ru-RU"/>
              <a:pPr>
                <a:defRPr/>
              </a:pPr>
              <a:t>14.10.2009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C32A7-B0E1-4EF4-AAAD-7055A02A9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4CD8-D8FE-4E18-BA42-B48E645040ED}" type="datetimeFigureOut">
              <a:rPr lang="ru-RU"/>
              <a:pPr>
                <a:defRPr/>
              </a:pPr>
              <a:t>14.10.2009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55CA-2508-451B-990C-F9B9E18D1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C0A12-A9A3-41DB-A6D2-21F31901576E}" type="datetimeFigureOut">
              <a:rPr lang="ru-RU"/>
              <a:pPr>
                <a:defRPr/>
              </a:pPr>
              <a:t>14.10.2009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15F99-3586-486B-A368-A1ABDE0EE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0209735-EC27-488A-829B-72089F8A3FAE}" type="datetimeFigureOut">
              <a:rPr lang="ru-RU"/>
              <a:pPr>
                <a:defRPr/>
              </a:pPr>
              <a:t>14.10.2009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1C0FB55-FFD5-4F35-9798-99B0BB849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1" r:id="rId2"/>
    <p:sldLayoutId id="2147483786" r:id="rId3"/>
    <p:sldLayoutId id="2147483782" r:id="rId4"/>
    <p:sldLayoutId id="2147483783" r:id="rId5"/>
    <p:sldLayoutId id="2147483787" r:id="rId6"/>
    <p:sldLayoutId id="2147483788" r:id="rId7"/>
    <p:sldLayoutId id="2147483789" r:id="rId8"/>
    <p:sldLayoutId id="2147483790" r:id="rId9"/>
    <p:sldLayoutId id="2147483784" r:id="rId10"/>
    <p:sldLayoutId id="2147483791" r:id="rId11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071563" y="3643313"/>
            <a:ext cx="7143750" cy="1357312"/>
          </a:xfrm>
        </p:spPr>
        <p:txBody>
          <a:bodyPr/>
          <a:lstStyle/>
          <a:p>
            <a:pPr eaLnBrk="1" hangingPunct="1"/>
            <a:r>
              <a:rPr lang="ru-RU" b="1" smtClean="0"/>
              <a:t>«История моего рода в истории Великой Отечественной войны»</a:t>
            </a:r>
            <a:endParaRPr lang="ru-RU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43000" y="5072063"/>
            <a:ext cx="7072313" cy="642937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9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Есть слава, которой не будет забвенья, </a:t>
            </a:r>
            <a:endParaRPr lang="ru-RU" sz="2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29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память, которой не будет конца…»</a:t>
            </a:r>
            <a:endParaRPr lang="en-US" sz="2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		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Роберт Рождественский</a:t>
            </a:r>
          </a:p>
          <a:p>
            <a:pPr algn="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endParaRPr lang="ru-RU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Рисунок 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28625"/>
            <a:ext cx="3929062" cy="294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Рисунок 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642938"/>
            <a:ext cx="3786188" cy="257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08" y="285728"/>
            <a:ext cx="5000660" cy="3000396"/>
          </a:xfrm>
        </p:spPr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думаете, павшие молчат?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Конечно, да - вы скажете.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Неверно!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Они кричат,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 еще стучат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Сердца живых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осязают нервы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0243" name="Рисунок 4" descr="Рисунок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143000"/>
            <a:ext cx="18954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я\4 сентября\СОЛКОЧ Л.М,\M O\фото Оператор ЭВМ\731\День Победы 2009 731\Новая папка (2)\Изображение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8313" y="3357563"/>
            <a:ext cx="1825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285875"/>
            <a:ext cx="278606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786188"/>
            <a:ext cx="37909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5" y="3786188"/>
            <a:ext cx="24860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4143404" cy="4714908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героев былых времен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осталось порой имен.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Те, кто приняли смертный бой,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Стали просто землей и травой...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грозная доблесть их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Поселилась в сердцах живых.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Этот вечный огонь, нам завешанный одним.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в груди храним.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4" name="Рисунок 3" descr="Рисунок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500042"/>
            <a:ext cx="3632195" cy="2733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исунок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71876"/>
            <a:ext cx="355752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 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3571875"/>
            <a:ext cx="1785938" cy="173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7472386" cy="1638296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 память верьте, люди,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Всей земле нужна,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мы войну забудем,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Вновь придет она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313" y="1928813"/>
            <a:ext cx="2000250" cy="47148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endParaRPr lang="en-US" sz="2600" i="1" dirty="0">
              <a:latin typeface="+mn-lt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600" dirty="0">
                <a:latin typeface="+mn-lt"/>
              </a:rPr>
              <a:t>Война…  Я – девочка, не знавшая войны, вернее я узнала про нее из рассказов своих родных. Мой прадед Самсонов Григорий Павлович родился в 1914 году. В 27 лет его призвали на службу в железнодорожные  войска из г. </a:t>
            </a:r>
            <a:r>
              <a:rPr lang="ru-RU" sz="2600" dirty="0" err="1">
                <a:latin typeface="+mn-lt"/>
              </a:rPr>
              <a:t>Приютого</a:t>
            </a:r>
            <a:r>
              <a:rPr lang="ru-RU" sz="2600" dirty="0">
                <a:latin typeface="+mn-lt"/>
              </a:rPr>
              <a:t> Башкирского края.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600" dirty="0">
              <a:latin typeface="+mn-lt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600" dirty="0">
              <a:latin typeface="+mn-lt"/>
            </a:endParaRPr>
          </a:p>
        </p:txBody>
      </p:sp>
      <p:pic>
        <p:nvPicPr>
          <p:cNvPr id="5" name="Рисунок 4" descr="Рисунок 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823913"/>
            <a:ext cx="5072063" cy="358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286000" y="5143500"/>
            <a:ext cx="6715125" cy="135731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endParaRPr lang="en-US" sz="2600" i="1" dirty="0">
              <a:latin typeface="+mn-lt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600" dirty="0">
                <a:latin typeface="+mn-lt"/>
              </a:rPr>
              <a:t>В составе Вооружённых сил с боями прошёл, освобождая Венгрию, Германию. Награждён медалями «За взятие Будапешта», «За взятие Берлина». Умер 10 мая 1972 года. Самсонов Григорий Павлович - отец 4 детей и 7 внуков. 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600" dirty="0">
              <a:latin typeface="+mn-lt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600" dirty="0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3857652" cy="17859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Война закончилась давно,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Уже сменились поколения,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наша память все равно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Хранит войны прикосновенье</a:t>
            </a: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 </a:t>
            </a:r>
          </a:p>
        </p:txBody>
      </p:sp>
      <p:pic>
        <p:nvPicPr>
          <p:cNvPr id="5" name="Рисунок 4" descr="Рисунок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785938"/>
            <a:ext cx="3213100" cy="43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исунок 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3" y="214313"/>
            <a:ext cx="2563812" cy="230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71875" y="2500313"/>
            <a:ext cx="5300663" cy="414337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2600" dirty="0">
                <a:latin typeface="+mn-lt"/>
              </a:rPr>
              <a:t> 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Жидков </a:t>
            </a:r>
            <a:r>
              <a:rPr lang="ru-RU" sz="2600" b="1" dirty="0" err="1">
                <a:solidFill>
                  <a:srgbClr val="0070C0"/>
                </a:solidFill>
                <a:latin typeface="+mn-lt"/>
              </a:rPr>
              <a:t>Андриян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 Дмитриевич </a:t>
            </a:r>
            <a:r>
              <a:rPr lang="ru-RU" sz="2600" dirty="0">
                <a:latin typeface="+mn-lt"/>
              </a:rPr>
              <a:t>родился 22 августа 1922 г. в селе Большая Кандарать Корсунского района Ульяновской области. Когда </a:t>
            </a:r>
            <a:r>
              <a:rPr lang="ru-RU" sz="2600" dirty="0" err="1">
                <a:latin typeface="+mn-lt"/>
              </a:rPr>
              <a:t>Андрияну</a:t>
            </a:r>
            <a:r>
              <a:rPr lang="ru-RU" sz="2600" dirty="0">
                <a:latin typeface="+mn-lt"/>
              </a:rPr>
              <a:t> исполнилось 19 лет, его призвали в пехотный батальон и определили во взвод разведки. Была осень 1941 года. За плечами мужественного солдата оборона Сталинграда, освобождение Киева, Кишинёва, участие в </a:t>
            </a:r>
            <a:r>
              <a:rPr lang="ru-RU" sz="2600" dirty="0" err="1">
                <a:latin typeface="+mn-lt"/>
              </a:rPr>
              <a:t>Корсунь-Шевченковской</a:t>
            </a:r>
            <a:r>
              <a:rPr lang="ru-RU" sz="2600" dirty="0">
                <a:latin typeface="+mn-lt"/>
              </a:rPr>
              <a:t> и Ясско-Кишинёвской операциях.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2600" dirty="0">
                <a:latin typeface="+mn-lt"/>
              </a:rPr>
              <a:t> 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2600" dirty="0">
                <a:latin typeface="+mn-lt"/>
              </a:rPr>
              <a:t>С освободительными боями Жидков </a:t>
            </a:r>
            <a:r>
              <a:rPr lang="ru-RU" sz="2600" dirty="0" err="1">
                <a:latin typeface="+mn-lt"/>
              </a:rPr>
              <a:t>Андриян</a:t>
            </a:r>
            <a:r>
              <a:rPr lang="ru-RU" sz="2600" dirty="0">
                <a:latin typeface="+mn-lt"/>
              </a:rPr>
              <a:t> прошёл пол-Европы. В составе 2-го Украинского фронта освобождал Румынию, Венгрию, Болгарию, Австрию. Был награждён медалями «За оборону Сталинграда» , «За отвагу», «За взятие Вены», «За взятие Будапешта», «За победу над Германией». В череде наград Жидкова </a:t>
            </a:r>
            <a:r>
              <a:rPr lang="ru-RU" sz="2600" dirty="0" err="1">
                <a:latin typeface="+mn-lt"/>
              </a:rPr>
              <a:t>Андрияна</a:t>
            </a:r>
            <a:r>
              <a:rPr lang="ru-RU" sz="2600" dirty="0">
                <a:latin typeface="+mn-lt"/>
              </a:rPr>
              <a:t> Дмитриевича ордена «Красной звезды», «Боевого Красного знамени», «Солдатской славы третьей степени».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2600" dirty="0">
                <a:latin typeface="+mn-lt"/>
              </a:rPr>
              <a:t> 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2600" dirty="0">
                <a:latin typeface="+mn-lt"/>
              </a:rPr>
              <a:t>После войны, создав крепкую своими традициями семью, стал отцом троих детей и шести внуков. Смерть настигла храброго воина 3 декабря 1969 года. Биография Жидкова </a:t>
            </a:r>
            <a:r>
              <a:rPr lang="ru-RU" sz="2600" dirty="0" err="1">
                <a:latin typeface="+mn-lt"/>
              </a:rPr>
              <a:t>Андрияна</a:t>
            </a:r>
            <a:r>
              <a:rPr lang="ru-RU" sz="2600" dirty="0">
                <a:latin typeface="+mn-lt"/>
              </a:rPr>
              <a:t>  Дмитриевича - это пример мужества и глубокого патриотического чувства к Отечеству, родному краю, семье. Один из его сыновей работает заместителем руководителя СП-3 по учебно-производственной практике. Это Жидков Александр </a:t>
            </a:r>
            <a:r>
              <a:rPr lang="ru-RU" sz="2600" dirty="0" err="1">
                <a:latin typeface="+mn-lt"/>
              </a:rPr>
              <a:t>Андриянович</a:t>
            </a:r>
            <a:r>
              <a:rPr lang="ru-RU" sz="26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3214688"/>
            <a:ext cx="2928937" cy="3500437"/>
          </a:xfrm>
        </p:spPr>
        <p:txBody>
          <a:bodyPr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 </a:t>
            </a:r>
            <a:r>
              <a:rPr lang="ru-RU" sz="2800" b="1" dirty="0" err="1" smtClean="0">
                <a:solidFill>
                  <a:srgbClr val="0070C0"/>
                </a:solidFill>
              </a:rPr>
              <a:t>Ушарова</a:t>
            </a:r>
            <a:r>
              <a:rPr lang="ru-RU" sz="2800" b="1" dirty="0" smtClean="0">
                <a:solidFill>
                  <a:srgbClr val="0070C0"/>
                </a:solidFill>
              </a:rPr>
              <a:t> (Вторушина) Евдокия </a:t>
            </a:r>
            <a:r>
              <a:rPr lang="ru-RU" sz="2800" b="1" dirty="0" err="1" smtClean="0">
                <a:solidFill>
                  <a:srgbClr val="0070C0"/>
                </a:solidFill>
              </a:rPr>
              <a:t>Емельяновна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родилась 14 марта 1928 года. Когда началась война, ей было 13 лет. Ее семья жила в совхозе «Красный партизан» </a:t>
            </a:r>
            <a:r>
              <a:rPr lang="ru-RU" sz="2800" dirty="0" err="1" smtClean="0"/>
              <a:t>Уватского</a:t>
            </a:r>
            <a:r>
              <a:rPr lang="ru-RU" sz="2800" dirty="0" smtClean="0"/>
              <a:t> района Тюменской области. Как и все сибиряки, семья Вторушиных  своим трудом «ковала» победу Родине. Подросток Евдокия в 13 лет вязала снопы, острым серпом подрезала колосья, пасла табун лошадей. Долгими зимними вечерами, </a:t>
            </a:r>
            <a:r>
              <a:rPr lang="ru-RU" sz="2800" dirty="0" err="1" smtClean="0"/>
              <a:t>помолясь</a:t>
            </a:r>
            <a:r>
              <a:rPr lang="ru-RU" sz="2800" dirty="0" smtClean="0"/>
              <a:t> садились с подружками в кружок и под песенное раздумье постукивали спицами и вязали шерстяные носки. Эти носки затем складывали с махоркой в посылки и отправляли на фронт.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 За доблестный труд в годы Великой Отечественной войны </a:t>
            </a:r>
            <a:r>
              <a:rPr lang="ru-RU" sz="2800" dirty="0" err="1" smtClean="0"/>
              <a:t>Ушарова</a:t>
            </a:r>
            <a:r>
              <a:rPr lang="ru-RU" sz="2800" dirty="0" smtClean="0"/>
              <a:t> Евдокия </a:t>
            </a:r>
            <a:r>
              <a:rPr lang="ru-RU" sz="2800" dirty="0" err="1" smtClean="0"/>
              <a:t>Емельяновна</a:t>
            </a:r>
            <a:r>
              <a:rPr lang="ru-RU" sz="2800" dirty="0" smtClean="0"/>
              <a:t> награждена медалями советского правительства. Сейчас ей 81 год и живет она в семье своей внучки Солкоч Ларисы Михайловны, преподавателя нашего подразделения.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4" name="Рисунок 3" descr="Рисунок 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285750"/>
            <a:ext cx="3500437" cy="285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исунок 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88" y="2286000"/>
            <a:ext cx="5702300" cy="43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143372" y="357166"/>
            <a:ext cx="4329114" cy="200026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 может, не было войны?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 у станков не спали дети?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 бабы в гиблых деревнях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Не задыхались на полях,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Ложась плечом на стылый ветер? -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600" dirty="0">
                <a:latin typeface="+mn-lt"/>
              </a:rPr>
              <a:t> 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600" dirty="0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14313"/>
            <a:ext cx="8572500" cy="200025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Ещё задолго до войны жила в с. </a:t>
            </a:r>
            <a:r>
              <a:rPr lang="ru-RU" dirty="0" err="1" smtClean="0"/>
              <a:t>Красноозёрском</a:t>
            </a:r>
            <a:r>
              <a:rPr lang="ru-RU" dirty="0" smtClean="0"/>
              <a:t>, что в Новосибирской области, семья </a:t>
            </a:r>
            <a:r>
              <a:rPr lang="ru-RU" dirty="0" err="1" smtClean="0"/>
              <a:t>Печининых</a:t>
            </a:r>
            <a:r>
              <a:rPr lang="ru-RU" dirty="0" smtClean="0"/>
              <a:t>. Когда началась война, первым из семьи был призван старший сын </a:t>
            </a:r>
            <a:r>
              <a:rPr lang="ru-RU" b="1" dirty="0" err="1" smtClean="0">
                <a:solidFill>
                  <a:srgbClr val="0070C0"/>
                </a:solidFill>
              </a:rPr>
              <a:t>Печинин</a:t>
            </a:r>
            <a:r>
              <a:rPr lang="ru-RU" b="1" dirty="0" smtClean="0">
                <a:solidFill>
                  <a:srgbClr val="0070C0"/>
                </a:solidFill>
              </a:rPr>
              <a:t> Николай Андреевич</a:t>
            </a:r>
            <a:r>
              <a:rPr lang="ru-RU" dirty="0" smtClean="0"/>
              <a:t>. В 19 лет его забрали на формирование в г. Красноярск. Оттуда в 1943 году в чине младшего офицера пехоты ушёл на фронт. Получив ранение в ногу, был комиссован. Отважный солдат, не желая смириться с тем, что остался в тылу, порывался написать письмо Иосифу Сталину с просьбой   вернуть его на фронт. </a:t>
            </a:r>
            <a:endParaRPr lang="ru-RU" dirty="0"/>
          </a:p>
        </p:txBody>
      </p:sp>
      <p:pic>
        <p:nvPicPr>
          <p:cNvPr id="4" name="Рисунок 3" descr="Рисунок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8" y="2000250"/>
            <a:ext cx="5829300" cy="43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50" y="2286000"/>
            <a:ext cx="2428875" cy="428625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2600" dirty="0">
                <a:latin typeface="+mn-lt"/>
              </a:rPr>
              <a:t>Но судьба распорядилась иначе. Николай был поставлен военным комендантом железнодорожной станции «Новосибирск - Главная». Умер, не дожив до 25 лет. На этом линия доблестного и бесстрашного защитника Отечества Николая Андреевича </a:t>
            </a:r>
            <a:r>
              <a:rPr lang="ru-RU" sz="2600" dirty="0" err="1">
                <a:latin typeface="+mn-lt"/>
              </a:rPr>
              <a:t>Печинина</a:t>
            </a:r>
            <a:r>
              <a:rPr lang="ru-RU" sz="2600" dirty="0">
                <a:latin typeface="+mn-lt"/>
              </a:rPr>
              <a:t> оборвалась.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600" dirty="0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85750"/>
            <a:ext cx="8429625" cy="17145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В том же 1943 году из семьи </a:t>
            </a:r>
            <a:r>
              <a:rPr lang="ru-RU" dirty="0" err="1" smtClean="0"/>
              <a:t>Печининых</a:t>
            </a:r>
            <a:r>
              <a:rPr lang="ru-RU" dirty="0" smtClean="0"/>
              <a:t> призывается восемнадцатилетний </a:t>
            </a:r>
            <a:r>
              <a:rPr lang="ru-RU" b="1" dirty="0" smtClean="0">
                <a:solidFill>
                  <a:srgbClr val="0070C0"/>
                </a:solidFill>
              </a:rPr>
              <a:t>Александр</a:t>
            </a:r>
            <a:r>
              <a:rPr lang="ru-RU" dirty="0" smtClean="0"/>
              <a:t> . Свою военную биографию он начал в авиации радистом, потом стрелком.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Однажды при выполнении боевого задания экипаж самолёта, куда был зачислен Александр, был обстрелян немецкими «</a:t>
            </a:r>
            <a:r>
              <a:rPr lang="ru-RU" dirty="0" err="1" smtClean="0"/>
              <a:t>Мессершмитами</a:t>
            </a:r>
            <a:r>
              <a:rPr lang="ru-RU" dirty="0" smtClean="0"/>
              <a:t>». Экипаж, спасаясь от смерти в горящем самолёте, выпрыгнул. Прыгнул и Александр. Без парашюта. Упав на землю, чудом остался жив. Только лишился дара речи.</a:t>
            </a:r>
          </a:p>
        </p:txBody>
      </p:sp>
      <p:pic>
        <p:nvPicPr>
          <p:cNvPr id="4" name="Рисунок 3" descr="Рисунок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214554"/>
            <a:ext cx="4786335" cy="358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8625" y="2143125"/>
            <a:ext cx="2500313" cy="442912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600" dirty="0">
                <a:latin typeface="+mn-lt"/>
              </a:rPr>
              <a:t>После восстановления в госпитале был направлен в составе пехоты на Курскую дугу. В полку насчитывалось до 6.000 бойцов. После Курской битвы от полка в живых чудом остались 9 человек. В том числе и Александр. Господь хранил его, как и его братьев.</a:t>
            </a:r>
            <a:r>
              <a:rPr lang="ru-RU" sz="20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500" dirty="0">
                <a:latin typeface="+mn-lt"/>
              </a:rPr>
              <a:t>С освободительными боями Александр прошёл Прибалтику. Вернувшись в авиацию, освобождал Чехословакию. За его плечами Курск, Прага, Рига, Елгава, концлагерь «Саласпилс». Александр, закончив войну, остался жить в литовском городе Паневежисе. Умер   в 1993 году.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endParaRPr lang="ru-RU" sz="2600" dirty="0">
              <a:latin typeface="+mn-lt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600" dirty="0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57676" cy="21383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им обязан – знаю 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пусть не только стих,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Достойна будет жизнь моя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Солдатской смерти их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b="1" dirty="0"/>
          </a:p>
        </p:txBody>
      </p:sp>
      <p:pic>
        <p:nvPicPr>
          <p:cNvPr id="5" name="Рисунок 4" descr="Рисунок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088" y="4143375"/>
            <a:ext cx="3570287" cy="237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исунок 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1285875"/>
            <a:ext cx="2692400" cy="359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Рисунок 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3214688"/>
            <a:ext cx="3448050" cy="258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71</TotalTime>
  <Words>567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«История моего рода в истории Великой Отечественной войны»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SURGUPU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моего рода в истории Великой Отечественной войны»</dc:title>
  <dc:creator>slm</dc:creator>
  <cp:lastModifiedBy>slm</cp:lastModifiedBy>
  <cp:revision>42</cp:revision>
  <dcterms:created xsi:type="dcterms:W3CDTF">2009-10-07T06:40:25Z</dcterms:created>
  <dcterms:modified xsi:type="dcterms:W3CDTF">2009-10-14T10:13:07Z</dcterms:modified>
</cp:coreProperties>
</file>