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57"/>
  </p:notesMasterIdLst>
  <p:sldIdLst>
    <p:sldId id="256" r:id="rId2"/>
    <p:sldId id="257" r:id="rId3"/>
    <p:sldId id="340" r:id="rId4"/>
    <p:sldId id="262" r:id="rId5"/>
    <p:sldId id="324" r:id="rId6"/>
    <p:sldId id="278" r:id="rId7"/>
    <p:sldId id="263" r:id="rId8"/>
    <p:sldId id="325" r:id="rId9"/>
    <p:sldId id="326" r:id="rId10"/>
    <p:sldId id="264" r:id="rId11"/>
    <p:sldId id="327" r:id="rId12"/>
    <p:sldId id="279" r:id="rId13"/>
    <p:sldId id="282" r:id="rId14"/>
    <p:sldId id="281" r:id="rId15"/>
    <p:sldId id="280" r:id="rId16"/>
    <p:sldId id="283" r:id="rId17"/>
    <p:sldId id="321" r:id="rId18"/>
    <p:sldId id="330" r:id="rId19"/>
    <p:sldId id="284" r:id="rId20"/>
    <p:sldId id="285" r:id="rId21"/>
    <p:sldId id="286" r:id="rId22"/>
    <p:sldId id="331" r:id="rId23"/>
    <p:sldId id="287" r:id="rId24"/>
    <p:sldId id="337" r:id="rId25"/>
    <p:sldId id="288" r:id="rId26"/>
    <p:sldId id="292" r:id="rId27"/>
    <p:sldId id="342" r:id="rId28"/>
    <p:sldId id="295" r:id="rId29"/>
    <p:sldId id="343" r:id="rId30"/>
    <p:sldId id="332" r:id="rId31"/>
    <p:sldId id="344" r:id="rId32"/>
    <p:sldId id="335" r:id="rId33"/>
    <p:sldId id="338" r:id="rId34"/>
    <p:sldId id="336" r:id="rId35"/>
    <p:sldId id="297" r:id="rId36"/>
    <p:sldId id="299" r:id="rId37"/>
    <p:sldId id="339" r:id="rId38"/>
    <p:sldId id="302" r:id="rId39"/>
    <p:sldId id="305" r:id="rId40"/>
    <p:sldId id="303" r:id="rId41"/>
    <p:sldId id="309" r:id="rId42"/>
    <p:sldId id="310" r:id="rId43"/>
    <p:sldId id="304" r:id="rId44"/>
    <p:sldId id="308" r:id="rId45"/>
    <p:sldId id="314" r:id="rId46"/>
    <p:sldId id="311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2" r:id="rId55"/>
    <p:sldId id="34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  <a:srgbClr val="339933"/>
    <a:srgbClr val="FF7C80"/>
    <a:srgbClr val="FF9966"/>
    <a:srgbClr val="FFFF99"/>
    <a:srgbClr val="BBE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0" autoAdjust="0"/>
    <p:restoredTop sz="88007" autoAdjust="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11D21-447D-424E-B6C2-7B04F0A97138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12DDA7-0979-436D-917F-783E1607C4AC}">
      <dgm:prSet phldrT="[Текст]"/>
      <dgm:spPr/>
      <dgm:t>
        <a:bodyPr/>
        <a:lstStyle/>
        <a:p>
          <a:r>
            <a:rPr lang="ru-RU" b="1" dirty="0" smtClean="0"/>
            <a:t>Сословный строй</a:t>
          </a:r>
          <a:endParaRPr lang="ru-RU" dirty="0"/>
        </a:p>
      </dgm:t>
    </dgm:pt>
    <dgm:pt modelId="{452F064A-26CA-402F-8190-9458E26C49A7}" type="parTrans" cxnId="{9C7BDE15-B045-4B83-8BE5-209486A1196F}">
      <dgm:prSet/>
      <dgm:spPr/>
      <dgm:t>
        <a:bodyPr/>
        <a:lstStyle/>
        <a:p>
          <a:endParaRPr lang="ru-RU"/>
        </a:p>
      </dgm:t>
    </dgm:pt>
    <dgm:pt modelId="{A31347E4-1639-4368-9079-24261F023576}" type="sibTrans" cxnId="{9C7BDE15-B045-4B83-8BE5-209486A1196F}">
      <dgm:prSet/>
      <dgm:spPr/>
      <dgm:t>
        <a:bodyPr/>
        <a:lstStyle/>
        <a:p>
          <a:endParaRPr lang="ru-RU"/>
        </a:p>
      </dgm:t>
    </dgm:pt>
    <dgm:pt modelId="{435C2523-6A18-4400-B4C7-A256E3E71798}">
      <dgm:prSet phldrT="[Текст]"/>
      <dgm:spPr/>
      <dgm:t>
        <a:bodyPr/>
        <a:lstStyle/>
        <a:p>
          <a:r>
            <a:rPr lang="ru-RU" b="1" smtClean="0"/>
            <a:t>Религии Востока</a:t>
          </a:r>
          <a:endParaRPr lang="ru-RU" dirty="0"/>
        </a:p>
      </dgm:t>
    </dgm:pt>
    <dgm:pt modelId="{6A5D94C0-D645-463F-8936-337239DE2C65}" type="parTrans" cxnId="{DDE7A6F9-4D24-4647-A108-8CCA88D4D156}">
      <dgm:prSet/>
      <dgm:spPr/>
      <dgm:t>
        <a:bodyPr/>
        <a:lstStyle/>
        <a:p>
          <a:endParaRPr lang="ru-RU"/>
        </a:p>
      </dgm:t>
    </dgm:pt>
    <dgm:pt modelId="{1EEDFC5C-DDED-4BF9-8E7F-41B834DC5567}" type="sibTrans" cxnId="{DDE7A6F9-4D24-4647-A108-8CCA88D4D156}">
      <dgm:prSet/>
      <dgm:spPr/>
      <dgm:t>
        <a:bodyPr/>
        <a:lstStyle/>
        <a:p>
          <a:endParaRPr lang="ru-RU"/>
        </a:p>
      </dgm:t>
    </dgm:pt>
    <dgm:pt modelId="{B32A54FE-49BD-4E48-ABE3-FED483BCD333}">
      <dgm:prSet phldrT="[Текст]"/>
      <dgm:spPr/>
      <dgm:t>
        <a:bodyPr/>
        <a:lstStyle/>
        <a:p>
          <a:r>
            <a:rPr lang="ru-RU" b="1" dirty="0" smtClean="0"/>
            <a:t>Памятники  культуры  стран  Востока</a:t>
          </a:r>
          <a:endParaRPr lang="ru-RU" dirty="0"/>
        </a:p>
      </dgm:t>
    </dgm:pt>
    <dgm:pt modelId="{229F2763-8A89-4ABD-94AC-EC8BC2583563}" type="parTrans" cxnId="{2C7A69C8-4F73-40F8-9521-78E0FBE9045A}">
      <dgm:prSet/>
      <dgm:spPr/>
      <dgm:t>
        <a:bodyPr/>
        <a:lstStyle/>
        <a:p>
          <a:endParaRPr lang="ru-RU"/>
        </a:p>
      </dgm:t>
    </dgm:pt>
    <dgm:pt modelId="{3DFE65DA-D03C-4F56-9B02-721B476E022F}" type="sibTrans" cxnId="{2C7A69C8-4F73-40F8-9521-78E0FBE9045A}">
      <dgm:prSet/>
      <dgm:spPr/>
      <dgm:t>
        <a:bodyPr/>
        <a:lstStyle/>
        <a:p>
          <a:endParaRPr lang="ru-RU"/>
        </a:p>
      </dgm:t>
    </dgm:pt>
    <dgm:pt modelId="{B751E7DB-16B1-4FF1-908A-16825CA0F204}">
      <dgm:prSet phldrT="[Текст]"/>
      <dgm:spPr/>
      <dgm:t>
        <a:bodyPr/>
        <a:lstStyle/>
        <a:p>
          <a:r>
            <a:rPr lang="ru-RU" b="1" dirty="0" smtClean="0"/>
            <a:t>Государства Востока</a:t>
          </a:r>
          <a:endParaRPr lang="ru-RU" dirty="0"/>
        </a:p>
      </dgm:t>
    </dgm:pt>
    <dgm:pt modelId="{670C9214-FD7F-414C-A1A0-FA61DF551EB4}" type="parTrans" cxnId="{8B794A6F-E323-480B-A9B4-A7F15292FB4E}">
      <dgm:prSet/>
      <dgm:spPr/>
      <dgm:t>
        <a:bodyPr/>
        <a:lstStyle/>
        <a:p>
          <a:endParaRPr lang="ru-RU"/>
        </a:p>
      </dgm:t>
    </dgm:pt>
    <dgm:pt modelId="{328C1E43-5F30-4FAF-ADCF-D8CF9F494C07}" type="sibTrans" cxnId="{8B794A6F-E323-480B-A9B4-A7F15292FB4E}">
      <dgm:prSet/>
      <dgm:spPr/>
      <dgm:t>
        <a:bodyPr/>
        <a:lstStyle/>
        <a:p>
          <a:endParaRPr lang="ru-RU"/>
        </a:p>
      </dgm:t>
    </dgm:pt>
    <dgm:pt modelId="{59B8710E-2018-4975-A525-F672D83F67EC}">
      <dgm:prSet phldrT="[Текст]"/>
      <dgm:spPr/>
      <dgm:t>
        <a:bodyPr/>
        <a:lstStyle/>
        <a:p>
          <a:r>
            <a:rPr lang="ru-RU" b="1" dirty="0" smtClean="0"/>
            <a:t>В мире прекрасного</a:t>
          </a:r>
          <a:endParaRPr lang="ru-RU" dirty="0"/>
        </a:p>
      </dgm:t>
    </dgm:pt>
    <dgm:pt modelId="{E84622B8-178F-4E21-A610-AB6A6C685F03}" type="sibTrans" cxnId="{43ED9AB3-F6BA-473E-9C54-A88CE37207E5}">
      <dgm:prSet/>
      <dgm:spPr/>
      <dgm:t>
        <a:bodyPr/>
        <a:lstStyle/>
        <a:p>
          <a:endParaRPr lang="ru-RU"/>
        </a:p>
      </dgm:t>
    </dgm:pt>
    <dgm:pt modelId="{60EB7EC6-7F51-49A9-A578-3DD97F04F5E8}" type="parTrans" cxnId="{43ED9AB3-F6BA-473E-9C54-A88CE37207E5}">
      <dgm:prSet/>
      <dgm:spPr/>
      <dgm:t>
        <a:bodyPr/>
        <a:lstStyle/>
        <a:p>
          <a:endParaRPr lang="ru-RU"/>
        </a:p>
      </dgm:t>
    </dgm:pt>
    <dgm:pt modelId="{C677F07E-C233-48D0-AABA-652F03DD9733}" type="pres">
      <dgm:prSet presAssocID="{10D11D21-447D-424E-B6C2-7B04F0A971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39BF2-D6BF-400C-96D5-20110AFEF1FE}" type="pres">
      <dgm:prSet presAssocID="{BC12DDA7-0979-436D-917F-783E1607C4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BA80-B5DF-4CEB-A561-E3396CD99883}" type="pres">
      <dgm:prSet presAssocID="{A31347E4-1639-4368-9079-24261F02357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BC479BF-77FA-49E1-9FCC-F479C3CB8D60}" type="pres">
      <dgm:prSet presAssocID="{A31347E4-1639-4368-9079-24261F02357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BE67A90-8C32-49DE-9730-63EFB792838E}" type="pres">
      <dgm:prSet presAssocID="{435C2523-6A18-4400-B4C7-A256E3E717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347D3-6DC5-4499-AD25-13863D0BF00F}" type="pres">
      <dgm:prSet presAssocID="{1EEDFC5C-DDED-4BF9-8E7F-41B834DC556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02684FE-9DBE-4F79-B430-F93B08C260D3}" type="pres">
      <dgm:prSet presAssocID="{1EEDFC5C-DDED-4BF9-8E7F-41B834DC556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F107234-F862-4262-89E3-385ACC653F3B}" type="pres">
      <dgm:prSet presAssocID="{59B8710E-2018-4975-A525-F672D83F67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189E4-BEAF-4C29-B3F8-989ED77F75BD}" type="pres">
      <dgm:prSet presAssocID="{E84622B8-178F-4E21-A610-AB6A6C685F0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200318E-0018-4D46-B4D4-E336703246C3}" type="pres">
      <dgm:prSet presAssocID="{E84622B8-178F-4E21-A610-AB6A6C685F0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84AD8EA-B379-479D-95CA-4781AB9722BB}" type="pres">
      <dgm:prSet presAssocID="{B32A54FE-49BD-4E48-ABE3-FED483BCD3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95C6C-3D21-4C22-8EDE-6D9561031A60}" type="pres">
      <dgm:prSet presAssocID="{3DFE65DA-D03C-4F56-9B02-721B476E022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4CDEB95-10BA-4030-9DDD-BDC1DF45F5F8}" type="pres">
      <dgm:prSet presAssocID="{3DFE65DA-D03C-4F56-9B02-721B476E022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5B34B23-102E-4DA7-914B-177BDDCA4575}" type="pres">
      <dgm:prSet presAssocID="{B751E7DB-16B1-4FF1-908A-16825CA0F2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E77E2-3BA4-4FC2-92F4-3C63F29E7836}" type="pres">
      <dgm:prSet presAssocID="{328C1E43-5F30-4FAF-ADCF-D8CF9F494C0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AEDBE2F-B70F-4962-AE00-4165AA35728F}" type="pres">
      <dgm:prSet presAssocID="{328C1E43-5F30-4FAF-ADCF-D8CF9F494C0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3AF0F6F-8E58-4F12-BE37-03685B2A449C}" type="presOf" srcId="{A31347E4-1639-4368-9079-24261F023576}" destId="{EBC479BF-77FA-49E1-9FCC-F479C3CB8D60}" srcOrd="1" destOrd="0" presId="urn:microsoft.com/office/officeart/2005/8/layout/cycle2"/>
    <dgm:cxn modelId="{2DB9D255-A0AA-42D4-B30F-015B72AE2414}" type="presOf" srcId="{3DFE65DA-D03C-4F56-9B02-721B476E022F}" destId="{C4CDEB95-10BA-4030-9DDD-BDC1DF45F5F8}" srcOrd="1" destOrd="0" presId="urn:microsoft.com/office/officeart/2005/8/layout/cycle2"/>
    <dgm:cxn modelId="{C823DCCE-538D-4EC9-8296-1732FF7AA6E0}" type="presOf" srcId="{328C1E43-5F30-4FAF-ADCF-D8CF9F494C07}" destId="{AEFE77E2-3BA4-4FC2-92F4-3C63F29E7836}" srcOrd="0" destOrd="0" presId="urn:microsoft.com/office/officeart/2005/8/layout/cycle2"/>
    <dgm:cxn modelId="{8B794A6F-E323-480B-A9B4-A7F15292FB4E}" srcId="{10D11D21-447D-424E-B6C2-7B04F0A97138}" destId="{B751E7DB-16B1-4FF1-908A-16825CA0F204}" srcOrd="4" destOrd="0" parTransId="{670C9214-FD7F-414C-A1A0-FA61DF551EB4}" sibTransId="{328C1E43-5F30-4FAF-ADCF-D8CF9F494C07}"/>
    <dgm:cxn modelId="{1E7B6549-168A-4696-9DF3-D9F380BFD97A}" type="presOf" srcId="{10D11D21-447D-424E-B6C2-7B04F0A97138}" destId="{C677F07E-C233-48D0-AABA-652F03DD9733}" srcOrd="0" destOrd="0" presId="urn:microsoft.com/office/officeart/2005/8/layout/cycle2"/>
    <dgm:cxn modelId="{43ED9AB3-F6BA-473E-9C54-A88CE37207E5}" srcId="{10D11D21-447D-424E-B6C2-7B04F0A97138}" destId="{59B8710E-2018-4975-A525-F672D83F67EC}" srcOrd="2" destOrd="0" parTransId="{60EB7EC6-7F51-49A9-A578-3DD97F04F5E8}" sibTransId="{E84622B8-178F-4E21-A610-AB6A6C685F03}"/>
    <dgm:cxn modelId="{DDE7A6F9-4D24-4647-A108-8CCA88D4D156}" srcId="{10D11D21-447D-424E-B6C2-7B04F0A97138}" destId="{435C2523-6A18-4400-B4C7-A256E3E71798}" srcOrd="1" destOrd="0" parTransId="{6A5D94C0-D645-463F-8936-337239DE2C65}" sibTransId="{1EEDFC5C-DDED-4BF9-8E7F-41B834DC5567}"/>
    <dgm:cxn modelId="{E13BFB87-5BE8-4FB7-8491-9A05DADB457C}" type="presOf" srcId="{328C1E43-5F30-4FAF-ADCF-D8CF9F494C07}" destId="{5AEDBE2F-B70F-4962-AE00-4165AA35728F}" srcOrd="1" destOrd="0" presId="urn:microsoft.com/office/officeart/2005/8/layout/cycle2"/>
    <dgm:cxn modelId="{2C7A69C8-4F73-40F8-9521-78E0FBE9045A}" srcId="{10D11D21-447D-424E-B6C2-7B04F0A97138}" destId="{B32A54FE-49BD-4E48-ABE3-FED483BCD333}" srcOrd="3" destOrd="0" parTransId="{229F2763-8A89-4ABD-94AC-EC8BC2583563}" sibTransId="{3DFE65DA-D03C-4F56-9B02-721B476E022F}"/>
    <dgm:cxn modelId="{199F93C9-7943-416D-814E-3CF2C2C9D62C}" type="presOf" srcId="{435C2523-6A18-4400-B4C7-A256E3E71798}" destId="{EBE67A90-8C32-49DE-9730-63EFB792838E}" srcOrd="0" destOrd="0" presId="urn:microsoft.com/office/officeart/2005/8/layout/cycle2"/>
    <dgm:cxn modelId="{986FDEAB-396C-4A4B-937B-B533299B5839}" type="presOf" srcId="{3DFE65DA-D03C-4F56-9B02-721B476E022F}" destId="{AED95C6C-3D21-4C22-8EDE-6D9561031A60}" srcOrd="0" destOrd="0" presId="urn:microsoft.com/office/officeart/2005/8/layout/cycle2"/>
    <dgm:cxn modelId="{1B2F2BC5-C5D6-460C-BCC8-2D2553EAEE71}" type="presOf" srcId="{59B8710E-2018-4975-A525-F672D83F67EC}" destId="{EF107234-F862-4262-89E3-385ACC653F3B}" srcOrd="0" destOrd="0" presId="urn:microsoft.com/office/officeart/2005/8/layout/cycle2"/>
    <dgm:cxn modelId="{90480FF8-EB14-44ED-800A-336D0C8C156A}" type="presOf" srcId="{BC12DDA7-0979-436D-917F-783E1607C4AC}" destId="{9CD39BF2-D6BF-400C-96D5-20110AFEF1FE}" srcOrd="0" destOrd="0" presId="urn:microsoft.com/office/officeart/2005/8/layout/cycle2"/>
    <dgm:cxn modelId="{9C7BDE15-B045-4B83-8BE5-209486A1196F}" srcId="{10D11D21-447D-424E-B6C2-7B04F0A97138}" destId="{BC12DDA7-0979-436D-917F-783E1607C4AC}" srcOrd="0" destOrd="0" parTransId="{452F064A-26CA-402F-8190-9458E26C49A7}" sibTransId="{A31347E4-1639-4368-9079-24261F023576}"/>
    <dgm:cxn modelId="{FEE3872A-A852-4145-AB74-B2289D4A6AEF}" type="presOf" srcId="{1EEDFC5C-DDED-4BF9-8E7F-41B834DC5567}" destId="{768347D3-6DC5-4499-AD25-13863D0BF00F}" srcOrd="0" destOrd="0" presId="urn:microsoft.com/office/officeart/2005/8/layout/cycle2"/>
    <dgm:cxn modelId="{EEF81524-2381-4FD0-A389-3F5C90B011D0}" type="presOf" srcId="{E84622B8-178F-4E21-A610-AB6A6C685F03}" destId="{A3C189E4-BEAF-4C29-B3F8-989ED77F75BD}" srcOrd="0" destOrd="0" presId="urn:microsoft.com/office/officeart/2005/8/layout/cycle2"/>
    <dgm:cxn modelId="{C45A359F-4204-4234-A8D5-EAAA22B42E24}" type="presOf" srcId="{A31347E4-1639-4368-9079-24261F023576}" destId="{3C8EBA80-B5DF-4CEB-A561-E3396CD99883}" srcOrd="0" destOrd="0" presId="urn:microsoft.com/office/officeart/2005/8/layout/cycle2"/>
    <dgm:cxn modelId="{3FF2BFB4-C29A-4C0B-9404-43B8E1CA278A}" type="presOf" srcId="{1EEDFC5C-DDED-4BF9-8E7F-41B834DC5567}" destId="{902684FE-9DBE-4F79-B430-F93B08C260D3}" srcOrd="1" destOrd="0" presId="urn:microsoft.com/office/officeart/2005/8/layout/cycle2"/>
    <dgm:cxn modelId="{5C12E71B-D9DF-4E9C-80C7-85EE0E002621}" type="presOf" srcId="{B32A54FE-49BD-4E48-ABE3-FED483BCD333}" destId="{484AD8EA-B379-479D-95CA-4781AB9722BB}" srcOrd="0" destOrd="0" presId="urn:microsoft.com/office/officeart/2005/8/layout/cycle2"/>
    <dgm:cxn modelId="{8EB7BEC4-3157-43F8-9DD5-0852DE8C5545}" type="presOf" srcId="{B751E7DB-16B1-4FF1-908A-16825CA0F204}" destId="{95B34B23-102E-4DA7-914B-177BDDCA4575}" srcOrd="0" destOrd="0" presId="urn:microsoft.com/office/officeart/2005/8/layout/cycle2"/>
    <dgm:cxn modelId="{A617B78B-4BA4-4583-A2B7-09A7F63EE6DC}" type="presOf" srcId="{E84622B8-178F-4E21-A610-AB6A6C685F03}" destId="{B200318E-0018-4D46-B4D4-E336703246C3}" srcOrd="1" destOrd="0" presId="urn:microsoft.com/office/officeart/2005/8/layout/cycle2"/>
    <dgm:cxn modelId="{226E69FB-0743-4BDF-9406-4FCC1F321EA7}" type="presParOf" srcId="{C677F07E-C233-48D0-AABA-652F03DD9733}" destId="{9CD39BF2-D6BF-400C-96D5-20110AFEF1FE}" srcOrd="0" destOrd="0" presId="urn:microsoft.com/office/officeart/2005/8/layout/cycle2"/>
    <dgm:cxn modelId="{B444DD27-4B13-4BD4-8B82-0482105FD5E1}" type="presParOf" srcId="{C677F07E-C233-48D0-AABA-652F03DD9733}" destId="{3C8EBA80-B5DF-4CEB-A561-E3396CD99883}" srcOrd="1" destOrd="0" presId="urn:microsoft.com/office/officeart/2005/8/layout/cycle2"/>
    <dgm:cxn modelId="{74ACE879-3297-48CD-9828-69DBD6DDF02A}" type="presParOf" srcId="{3C8EBA80-B5DF-4CEB-A561-E3396CD99883}" destId="{EBC479BF-77FA-49E1-9FCC-F479C3CB8D60}" srcOrd="0" destOrd="0" presId="urn:microsoft.com/office/officeart/2005/8/layout/cycle2"/>
    <dgm:cxn modelId="{5377E2D4-538D-4C2F-88D3-C2E709EC00EE}" type="presParOf" srcId="{C677F07E-C233-48D0-AABA-652F03DD9733}" destId="{EBE67A90-8C32-49DE-9730-63EFB792838E}" srcOrd="2" destOrd="0" presId="urn:microsoft.com/office/officeart/2005/8/layout/cycle2"/>
    <dgm:cxn modelId="{B0E59C9E-AD73-4C9F-BE21-AAE1506C5505}" type="presParOf" srcId="{C677F07E-C233-48D0-AABA-652F03DD9733}" destId="{768347D3-6DC5-4499-AD25-13863D0BF00F}" srcOrd="3" destOrd="0" presId="urn:microsoft.com/office/officeart/2005/8/layout/cycle2"/>
    <dgm:cxn modelId="{44503340-FE07-42F4-9BF2-6B70FE47F99E}" type="presParOf" srcId="{768347D3-6DC5-4499-AD25-13863D0BF00F}" destId="{902684FE-9DBE-4F79-B430-F93B08C260D3}" srcOrd="0" destOrd="0" presId="urn:microsoft.com/office/officeart/2005/8/layout/cycle2"/>
    <dgm:cxn modelId="{68B9214D-F9F1-4D41-BE72-DE05E3B7ACB2}" type="presParOf" srcId="{C677F07E-C233-48D0-AABA-652F03DD9733}" destId="{EF107234-F862-4262-89E3-385ACC653F3B}" srcOrd="4" destOrd="0" presId="urn:microsoft.com/office/officeart/2005/8/layout/cycle2"/>
    <dgm:cxn modelId="{5BD614C2-1F74-443D-B87F-C3430DA8F045}" type="presParOf" srcId="{C677F07E-C233-48D0-AABA-652F03DD9733}" destId="{A3C189E4-BEAF-4C29-B3F8-989ED77F75BD}" srcOrd="5" destOrd="0" presId="urn:microsoft.com/office/officeart/2005/8/layout/cycle2"/>
    <dgm:cxn modelId="{25A55908-DE32-4F73-8A91-7227CB69F3A3}" type="presParOf" srcId="{A3C189E4-BEAF-4C29-B3F8-989ED77F75BD}" destId="{B200318E-0018-4D46-B4D4-E336703246C3}" srcOrd="0" destOrd="0" presId="urn:microsoft.com/office/officeart/2005/8/layout/cycle2"/>
    <dgm:cxn modelId="{1639F775-F972-42B4-8B7E-12F2812F1003}" type="presParOf" srcId="{C677F07E-C233-48D0-AABA-652F03DD9733}" destId="{484AD8EA-B379-479D-95CA-4781AB9722BB}" srcOrd="6" destOrd="0" presId="urn:microsoft.com/office/officeart/2005/8/layout/cycle2"/>
    <dgm:cxn modelId="{72C432A2-8CEE-48E0-82A4-7D22587DAEAF}" type="presParOf" srcId="{C677F07E-C233-48D0-AABA-652F03DD9733}" destId="{AED95C6C-3D21-4C22-8EDE-6D9561031A60}" srcOrd="7" destOrd="0" presId="urn:microsoft.com/office/officeart/2005/8/layout/cycle2"/>
    <dgm:cxn modelId="{DB47D069-743E-4D55-9AB0-B9CE10200E15}" type="presParOf" srcId="{AED95C6C-3D21-4C22-8EDE-6D9561031A60}" destId="{C4CDEB95-10BA-4030-9DDD-BDC1DF45F5F8}" srcOrd="0" destOrd="0" presId="urn:microsoft.com/office/officeart/2005/8/layout/cycle2"/>
    <dgm:cxn modelId="{EA8D0623-B847-4376-9674-E76548FEA179}" type="presParOf" srcId="{C677F07E-C233-48D0-AABA-652F03DD9733}" destId="{95B34B23-102E-4DA7-914B-177BDDCA4575}" srcOrd="8" destOrd="0" presId="urn:microsoft.com/office/officeart/2005/8/layout/cycle2"/>
    <dgm:cxn modelId="{4D10A9EA-8D74-4A49-BB3E-4D36C866B324}" type="presParOf" srcId="{C677F07E-C233-48D0-AABA-652F03DD9733}" destId="{AEFE77E2-3BA4-4FC2-92F4-3C63F29E7836}" srcOrd="9" destOrd="0" presId="urn:microsoft.com/office/officeart/2005/8/layout/cycle2"/>
    <dgm:cxn modelId="{E198495B-C35B-4375-83BF-75A5A3C20B72}" type="presParOf" srcId="{AEFE77E2-3BA4-4FC2-92F4-3C63F29E7836}" destId="{5AEDBE2F-B70F-4962-AE00-4165AA35728F}" srcOrd="0" destOrd="0" presId="urn:microsoft.com/office/officeart/2005/8/layout/cycle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2BF52B0F-E848-4F04-861A-49C29CCD414A}" type="presOf" srcId="{4E61E027-9EE4-4CDE-AA39-CD4241448B2F}" destId="{251815B3-A3C9-4813-A472-76D1FB62E8CF}" srcOrd="1" destOrd="0" presId="urn:microsoft.com/office/officeart/2005/8/layout/orgChart1"/>
    <dgm:cxn modelId="{3B478A11-9B0D-48B1-9F9B-EF82EC2E390A}" type="presOf" srcId="{E08A8CD6-480A-4098-A418-94712EEBD10A}" destId="{A48057AC-1A4D-41D6-9481-4862AF8BFB29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1101362F-3F1D-41F2-B33B-1379E1AECF0A}" type="presOf" srcId="{C4BC7A11-D0C4-4501-BA9C-0A25126AC8C9}" destId="{5CB011F9-B8E7-45C6-9329-A207BDAA40DC}" srcOrd="1" destOrd="0" presId="urn:microsoft.com/office/officeart/2005/8/layout/orgChart1"/>
    <dgm:cxn modelId="{30F353C2-40A2-4296-ADA4-C7EC1F1E05F4}" type="presOf" srcId="{26AAC132-8AB0-41A7-A095-D9455470C9EF}" destId="{5C3E4FE4-88C3-483E-94AB-FDD15B02CA8F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05B7D724-2745-4578-872F-EFA1F7B72AE1}" type="presOf" srcId="{C4BC7A11-D0C4-4501-BA9C-0A25126AC8C9}" destId="{8630DC1A-77E7-4AAA-8D40-3F7E7F0D5C81}" srcOrd="0" destOrd="0" presId="urn:microsoft.com/office/officeart/2005/8/layout/orgChart1"/>
    <dgm:cxn modelId="{EBA3B5D6-13E6-401A-9B17-FFA1B427776E}" type="presOf" srcId="{8E67B5CF-F53C-403A-9C4F-46DADEB5FD59}" destId="{63F4BE07-9348-49EC-9FD8-B2195328BB3C}" srcOrd="0" destOrd="0" presId="urn:microsoft.com/office/officeart/2005/8/layout/orgChart1"/>
    <dgm:cxn modelId="{FDFD7EAA-DA94-4471-8045-87A102532050}" type="presOf" srcId="{0DD81DF9-7076-4523-88C4-3C88516650AF}" destId="{712F7946-7CA4-4FB9-A980-5BD31E711376}" srcOrd="0" destOrd="0" presId="urn:microsoft.com/office/officeart/2005/8/layout/orgChart1"/>
    <dgm:cxn modelId="{C6F27D76-A44E-4E2A-9EEF-06AB8361CBAF}" type="presOf" srcId="{E08A8CD6-480A-4098-A418-94712EEBD10A}" destId="{A33B447F-5ABC-4F9C-980C-A66FE3CF50AC}" srcOrd="1" destOrd="0" presId="urn:microsoft.com/office/officeart/2005/8/layout/orgChart1"/>
    <dgm:cxn modelId="{5FC06CAC-35FB-4E25-A429-7981F11E5D82}" type="presOf" srcId="{4E61E027-9EE4-4CDE-AA39-CD4241448B2F}" destId="{19D4F668-B5E7-4583-B0F7-096471552F23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9DE7C1BF-F181-4393-BA26-6B9DA2A8D5E9}" type="presParOf" srcId="{712F7946-7CA4-4FB9-A980-5BD31E711376}" destId="{ACBFAD10-1EE2-4A59-A9B3-9879ADF1649B}" srcOrd="0" destOrd="0" presId="urn:microsoft.com/office/officeart/2005/8/layout/orgChart1"/>
    <dgm:cxn modelId="{F64180EB-6CE6-402B-A233-0BD854D8E296}" type="presParOf" srcId="{ACBFAD10-1EE2-4A59-A9B3-9879ADF1649B}" destId="{261C6300-90B5-41BD-9B0F-93386A55FFF6}" srcOrd="0" destOrd="0" presId="urn:microsoft.com/office/officeart/2005/8/layout/orgChart1"/>
    <dgm:cxn modelId="{BFFF8D7F-BA28-46EF-9979-92360C42C5CB}" type="presParOf" srcId="{261C6300-90B5-41BD-9B0F-93386A55FFF6}" destId="{A48057AC-1A4D-41D6-9481-4862AF8BFB29}" srcOrd="0" destOrd="0" presId="urn:microsoft.com/office/officeart/2005/8/layout/orgChart1"/>
    <dgm:cxn modelId="{CC86F711-C2CA-4392-975C-1B3574A13BD0}" type="presParOf" srcId="{261C6300-90B5-41BD-9B0F-93386A55FFF6}" destId="{A33B447F-5ABC-4F9C-980C-A66FE3CF50AC}" srcOrd="1" destOrd="0" presId="urn:microsoft.com/office/officeart/2005/8/layout/orgChart1"/>
    <dgm:cxn modelId="{C1944CBB-20FC-44ED-BC95-756D43F92AC8}" type="presParOf" srcId="{ACBFAD10-1EE2-4A59-A9B3-9879ADF1649B}" destId="{7D214E35-EFCA-408B-9326-8E3C8246C187}" srcOrd="1" destOrd="0" presId="urn:microsoft.com/office/officeart/2005/8/layout/orgChart1"/>
    <dgm:cxn modelId="{A509B4D4-4090-4D68-95AD-CA58106F6AEB}" type="presParOf" srcId="{7D214E35-EFCA-408B-9326-8E3C8246C187}" destId="{63F4BE07-9348-49EC-9FD8-B2195328BB3C}" srcOrd="0" destOrd="0" presId="urn:microsoft.com/office/officeart/2005/8/layout/orgChart1"/>
    <dgm:cxn modelId="{46A0496E-7A1E-4453-B3CE-AA7CA51574FA}" type="presParOf" srcId="{7D214E35-EFCA-408B-9326-8E3C8246C187}" destId="{99C75B1E-F432-4539-A94F-8AAC954617E3}" srcOrd="1" destOrd="0" presId="urn:microsoft.com/office/officeart/2005/8/layout/orgChart1"/>
    <dgm:cxn modelId="{7FD3EAA4-D445-4DFF-A9E5-DC2556AB8432}" type="presParOf" srcId="{99C75B1E-F432-4539-A94F-8AAC954617E3}" destId="{6886EE72-B131-403A-BF47-39DF564DF85D}" srcOrd="0" destOrd="0" presId="urn:microsoft.com/office/officeart/2005/8/layout/orgChart1"/>
    <dgm:cxn modelId="{0E9DD4FF-F148-4ADC-9DCA-155809546B4C}" type="presParOf" srcId="{6886EE72-B131-403A-BF47-39DF564DF85D}" destId="{8630DC1A-77E7-4AAA-8D40-3F7E7F0D5C81}" srcOrd="0" destOrd="0" presId="urn:microsoft.com/office/officeart/2005/8/layout/orgChart1"/>
    <dgm:cxn modelId="{5CF3EB3C-D29C-4309-A321-F9D6658E7E56}" type="presParOf" srcId="{6886EE72-B131-403A-BF47-39DF564DF85D}" destId="{5CB011F9-B8E7-45C6-9329-A207BDAA40DC}" srcOrd="1" destOrd="0" presId="urn:microsoft.com/office/officeart/2005/8/layout/orgChart1"/>
    <dgm:cxn modelId="{D47597EF-4A15-48C0-AD74-E9081D4CE91E}" type="presParOf" srcId="{99C75B1E-F432-4539-A94F-8AAC954617E3}" destId="{04CC3167-249C-4B2F-9A33-22EF461F5225}" srcOrd="1" destOrd="0" presId="urn:microsoft.com/office/officeart/2005/8/layout/orgChart1"/>
    <dgm:cxn modelId="{4BCD9656-3973-4C5C-B966-9BB7E21CF676}" type="presParOf" srcId="{99C75B1E-F432-4539-A94F-8AAC954617E3}" destId="{4C9CBC73-5DF8-4766-BF3E-B52DDD911986}" srcOrd="2" destOrd="0" presId="urn:microsoft.com/office/officeart/2005/8/layout/orgChart1"/>
    <dgm:cxn modelId="{21F03148-140D-4AAA-BC28-BC7F8E10D06D}" type="presParOf" srcId="{7D214E35-EFCA-408B-9326-8E3C8246C187}" destId="{5C3E4FE4-88C3-483E-94AB-FDD15B02CA8F}" srcOrd="2" destOrd="0" presId="urn:microsoft.com/office/officeart/2005/8/layout/orgChart1"/>
    <dgm:cxn modelId="{A405E3CA-B38E-4E75-A938-5DA4BBBBE281}" type="presParOf" srcId="{7D214E35-EFCA-408B-9326-8E3C8246C187}" destId="{7A390CFE-A4A2-4177-9042-8E5B628F66F2}" srcOrd="3" destOrd="0" presId="urn:microsoft.com/office/officeart/2005/8/layout/orgChart1"/>
    <dgm:cxn modelId="{BE9794A3-8832-4E3D-9E33-CBDFC00E10AE}" type="presParOf" srcId="{7A390CFE-A4A2-4177-9042-8E5B628F66F2}" destId="{4FDB7480-B78C-423B-A927-0E9C32E2D158}" srcOrd="0" destOrd="0" presId="urn:microsoft.com/office/officeart/2005/8/layout/orgChart1"/>
    <dgm:cxn modelId="{8E6C5462-2767-4470-99E2-A5C2533DF585}" type="presParOf" srcId="{4FDB7480-B78C-423B-A927-0E9C32E2D158}" destId="{19D4F668-B5E7-4583-B0F7-096471552F23}" srcOrd="0" destOrd="0" presId="urn:microsoft.com/office/officeart/2005/8/layout/orgChart1"/>
    <dgm:cxn modelId="{4AEAB4C6-FB8E-440A-9B55-1BCCC3434F2B}" type="presParOf" srcId="{4FDB7480-B78C-423B-A927-0E9C32E2D158}" destId="{251815B3-A3C9-4813-A472-76D1FB62E8CF}" srcOrd="1" destOrd="0" presId="urn:microsoft.com/office/officeart/2005/8/layout/orgChart1"/>
    <dgm:cxn modelId="{E10FB22B-6D69-4110-8333-72F54FF34209}" type="presParOf" srcId="{7A390CFE-A4A2-4177-9042-8E5B628F66F2}" destId="{EDA364A0-BF6B-42E2-A1DB-CCB026A6E524}" srcOrd="1" destOrd="0" presId="urn:microsoft.com/office/officeart/2005/8/layout/orgChart1"/>
    <dgm:cxn modelId="{CC8BA1A1-6F16-4CEE-B667-4C58389FA458}" type="presParOf" srcId="{7A390CFE-A4A2-4177-9042-8E5B628F66F2}" destId="{FF85B021-015B-4490-A28B-EAD49C833089}" srcOrd="2" destOrd="0" presId="urn:microsoft.com/office/officeart/2005/8/layout/orgChart1"/>
    <dgm:cxn modelId="{668BA801-9CFC-4CE9-B1A6-6F0211A5F5BA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КИТАЙ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КОНФУЦИАНСТВО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A22396F8-5C7C-4C41-A578-1EAF6EA82C3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ДАОСИЗМ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4E00-D46D-4ACC-8EEC-95894E41FF59}" type="parTrans" cxnId="{8C0BE6CF-9BA5-40D2-9B22-82C7AE32C32C}">
      <dgm:prSet/>
      <dgm:spPr/>
      <dgm:t>
        <a:bodyPr/>
        <a:lstStyle/>
        <a:p>
          <a:endParaRPr lang="ru-RU"/>
        </a:p>
      </dgm:t>
    </dgm:pt>
    <dgm:pt modelId="{786DC269-1C8F-4F3D-87C0-15011D2B46CF}" type="sibTrans" cxnId="{8C0BE6CF-9BA5-40D2-9B22-82C7AE32C32C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81AACAB5-3C70-4767-8214-8E78B768C11F}" type="pres">
      <dgm:prSet presAssocID="{62544E00-D46D-4ACC-8EEC-95894E41FF5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84BBCC8-162F-4EEC-A708-C009E828876C}" type="pres">
      <dgm:prSet presAssocID="{A22396F8-5C7C-4C41-A578-1EAF6EA82C3D}" presName="hierRoot2" presStyleCnt="0">
        <dgm:presLayoutVars>
          <dgm:hierBranch val="init"/>
        </dgm:presLayoutVars>
      </dgm:prSet>
      <dgm:spPr/>
    </dgm:pt>
    <dgm:pt modelId="{B3309054-4F13-4C36-9860-695DACEB6143}" type="pres">
      <dgm:prSet presAssocID="{A22396F8-5C7C-4C41-A578-1EAF6EA82C3D}" presName="rootComposite" presStyleCnt="0"/>
      <dgm:spPr/>
    </dgm:pt>
    <dgm:pt modelId="{ECD76AC3-23B6-47E5-BB75-915D1A6DBE01}" type="pres">
      <dgm:prSet presAssocID="{A22396F8-5C7C-4C41-A578-1EAF6EA82C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3F4FD-47C6-47BB-861F-BE5E4F05AF2F}" type="pres">
      <dgm:prSet presAssocID="{A22396F8-5C7C-4C41-A578-1EAF6EA82C3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318D8D-DF32-4042-A762-30084CCC457C}" type="pres">
      <dgm:prSet presAssocID="{A22396F8-5C7C-4C41-A578-1EAF6EA82C3D}" presName="hierChild4" presStyleCnt="0"/>
      <dgm:spPr/>
    </dgm:pt>
    <dgm:pt modelId="{096A5448-4B2E-4B95-B185-E8E97B9C013F}" type="pres">
      <dgm:prSet presAssocID="{A22396F8-5C7C-4C41-A578-1EAF6EA82C3D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C01B23C1-5104-4F18-BC69-1A8B48BA7027}" type="presOf" srcId="{C4BC7A11-D0C4-4501-BA9C-0A25126AC8C9}" destId="{5CB011F9-B8E7-45C6-9329-A207BDAA40DC}" srcOrd="1" destOrd="0" presId="urn:microsoft.com/office/officeart/2005/8/layout/orgChart1"/>
    <dgm:cxn modelId="{E40E8114-84F6-42C3-B81F-96DD2594F7A6}" type="presOf" srcId="{8E67B5CF-F53C-403A-9C4F-46DADEB5FD59}" destId="{63F4BE07-9348-49EC-9FD8-B2195328BB3C}" srcOrd="0" destOrd="0" presId="urn:microsoft.com/office/officeart/2005/8/layout/orgChart1"/>
    <dgm:cxn modelId="{B0E3DF3C-E879-4D4E-BC7E-B0977452000E}" type="presOf" srcId="{A22396F8-5C7C-4C41-A578-1EAF6EA82C3D}" destId="{FC23F4FD-47C6-47BB-861F-BE5E4F05AF2F}" srcOrd="1" destOrd="0" presId="urn:microsoft.com/office/officeart/2005/8/layout/orgChart1"/>
    <dgm:cxn modelId="{C7559A46-C245-4673-BBDB-960D8940A5F4}" type="presOf" srcId="{62544E00-D46D-4ACC-8EEC-95894E41FF59}" destId="{81AACAB5-3C70-4767-8214-8E78B768C11F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1095DF0E-BA0F-491A-98DE-8EDB05C68E79}" type="presOf" srcId="{0DD81DF9-7076-4523-88C4-3C88516650AF}" destId="{712F7946-7CA4-4FB9-A980-5BD31E711376}" srcOrd="0" destOrd="0" presId="urn:microsoft.com/office/officeart/2005/8/layout/orgChart1"/>
    <dgm:cxn modelId="{042E4A94-14EA-492D-ADCC-65922D6F9EE5}" type="presOf" srcId="{26AAC132-8AB0-41A7-A095-D9455470C9EF}" destId="{5C3E4FE4-88C3-483E-94AB-FDD15B02CA8F}" srcOrd="0" destOrd="0" presId="urn:microsoft.com/office/officeart/2005/8/layout/orgChart1"/>
    <dgm:cxn modelId="{489E0400-F509-4966-B509-7054C52EE6F9}" type="presOf" srcId="{4E61E027-9EE4-4CDE-AA39-CD4241448B2F}" destId="{19D4F668-B5E7-4583-B0F7-096471552F23}" srcOrd="0" destOrd="0" presId="urn:microsoft.com/office/officeart/2005/8/layout/orgChart1"/>
    <dgm:cxn modelId="{85BAF1D2-5A7F-43B3-9612-875A337A9E5D}" srcId="{E08A8CD6-480A-4098-A418-94712EEBD10A}" destId="{4E61E027-9EE4-4CDE-AA39-CD4241448B2F}" srcOrd="2" destOrd="0" parTransId="{26AAC132-8AB0-41A7-A095-D9455470C9EF}" sibTransId="{B1F316F2-3665-437C-9BE1-7212E9E3CA7A}"/>
    <dgm:cxn modelId="{FD2B6935-E189-4F52-A1AA-E62DEFAA49F3}" type="presOf" srcId="{A22396F8-5C7C-4C41-A578-1EAF6EA82C3D}" destId="{ECD76AC3-23B6-47E5-BB75-915D1A6DBE01}" srcOrd="0" destOrd="0" presId="urn:microsoft.com/office/officeart/2005/8/layout/orgChart1"/>
    <dgm:cxn modelId="{8C0BE6CF-9BA5-40D2-9B22-82C7AE32C32C}" srcId="{E08A8CD6-480A-4098-A418-94712EEBD10A}" destId="{A22396F8-5C7C-4C41-A578-1EAF6EA82C3D}" srcOrd="1" destOrd="0" parTransId="{62544E00-D46D-4ACC-8EEC-95894E41FF59}" sibTransId="{786DC269-1C8F-4F3D-87C0-15011D2B46CF}"/>
    <dgm:cxn modelId="{20496D41-C065-4E6A-A62C-1FC5575700AC}" type="presOf" srcId="{C4BC7A11-D0C4-4501-BA9C-0A25126AC8C9}" destId="{8630DC1A-77E7-4AAA-8D40-3F7E7F0D5C81}" srcOrd="0" destOrd="0" presId="urn:microsoft.com/office/officeart/2005/8/layout/orgChart1"/>
    <dgm:cxn modelId="{3042CE9E-6C61-4906-990A-16C653C3776A}" type="presOf" srcId="{E08A8CD6-480A-4098-A418-94712EEBD10A}" destId="{A48057AC-1A4D-41D6-9481-4862AF8BFB29}" srcOrd="0" destOrd="0" presId="urn:microsoft.com/office/officeart/2005/8/layout/orgChart1"/>
    <dgm:cxn modelId="{98697F64-998A-4943-94C5-E000BC1D89DC}" type="presOf" srcId="{E08A8CD6-480A-4098-A418-94712EEBD10A}" destId="{A33B447F-5ABC-4F9C-980C-A66FE3CF50AC}" srcOrd="1" destOrd="0" presId="urn:microsoft.com/office/officeart/2005/8/layout/orgChart1"/>
    <dgm:cxn modelId="{3685127F-231E-4DBD-B8A2-070F3BBB5E8B}" type="presOf" srcId="{4E61E027-9EE4-4CDE-AA39-CD4241448B2F}" destId="{251815B3-A3C9-4813-A472-76D1FB62E8CF}" srcOrd="1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EBD78C11-4282-4C85-A505-526FC06F2C81}" type="presParOf" srcId="{712F7946-7CA4-4FB9-A980-5BD31E711376}" destId="{ACBFAD10-1EE2-4A59-A9B3-9879ADF1649B}" srcOrd="0" destOrd="0" presId="urn:microsoft.com/office/officeart/2005/8/layout/orgChart1"/>
    <dgm:cxn modelId="{A73A68A2-F856-4359-8825-7F90DD7BE00A}" type="presParOf" srcId="{ACBFAD10-1EE2-4A59-A9B3-9879ADF1649B}" destId="{261C6300-90B5-41BD-9B0F-93386A55FFF6}" srcOrd="0" destOrd="0" presId="urn:microsoft.com/office/officeart/2005/8/layout/orgChart1"/>
    <dgm:cxn modelId="{402D18FC-4F4F-4C91-9DD2-7CA500A5402C}" type="presParOf" srcId="{261C6300-90B5-41BD-9B0F-93386A55FFF6}" destId="{A48057AC-1A4D-41D6-9481-4862AF8BFB29}" srcOrd="0" destOrd="0" presId="urn:microsoft.com/office/officeart/2005/8/layout/orgChart1"/>
    <dgm:cxn modelId="{11A0D788-09A4-41B0-94EB-7316F1CA7CA2}" type="presParOf" srcId="{261C6300-90B5-41BD-9B0F-93386A55FFF6}" destId="{A33B447F-5ABC-4F9C-980C-A66FE3CF50AC}" srcOrd="1" destOrd="0" presId="urn:microsoft.com/office/officeart/2005/8/layout/orgChart1"/>
    <dgm:cxn modelId="{11110ED4-E8F6-4CB1-AE08-E60F841FCEEE}" type="presParOf" srcId="{ACBFAD10-1EE2-4A59-A9B3-9879ADF1649B}" destId="{7D214E35-EFCA-408B-9326-8E3C8246C187}" srcOrd="1" destOrd="0" presId="urn:microsoft.com/office/officeart/2005/8/layout/orgChart1"/>
    <dgm:cxn modelId="{0A41871F-744A-4951-A149-5A0C5C22C4BD}" type="presParOf" srcId="{7D214E35-EFCA-408B-9326-8E3C8246C187}" destId="{63F4BE07-9348-49EC-9FD8-B2195328BB3C}" srcOrd="0" destOrd="0" presId="urn:microsoft.com/office/officeart/2005/8/layout/orgChart1"/>
    <dgm:cxn modelId="{C957B8AC-F7F6-4D91-B55A-A448CDB42CF5}" type="presParOf" srcId="{7D214E35-EFCA-408B-9326-8E3C8246C187}" destId="{99C75B1E-F432-4539-A94F-8AAC954617E3}" srcOrd="1" destOrd="0" presId="urn:microsoft.com/office/officeart/2005/8/layout/orgChart1"/>
    <dgm:cxn modelId="{3129C278-63A1-4D40-8AE9-49329D29CD20}" type="presParOf" srcId="{99C75B1E-F432-4539-A94F-8AAC954617E3}" destId="{6886EE72-B131-403A-BF47-39DF564DF85D}" srcOrd="0" destOrd="0" presId="urn:microsoft.com/office/officeart/2005/8/layout/orgChart1"/>
    <dgm:cxn modelId="{31975E28-99F1-4A44-AD3C-FC719E03C547}" type="presParOf" srcId="{6886EE72-B131-403A-BF47-39DF564DF85D}" destId="{8630DC1A-77E7-4AAA-8D40-3F7E7F0D5C81}" srcOrd="0" destOrd="0" presId="urn:microsoft.com/office/officeart/2005/8/layout/orgChart1"/>
    <dgm:cxn modelId="{F333F5D0-67F5-4698-97F7-16550CF2243C}" type="presParOf" srcId="{6886EE72-B131-403A-BF47-39DF564DF85D}" destId="{5CB011F9-B8E7-45C6-9329-A207BDAA40DC}" srcOrd="1" destOrd="0" presId="urn:microsoft.com/office/officeart/2005/8/layout/orgChart1"/>
    <dgm:cxn modelId="{1412D653-07BF-4997-9012-B3133C0E87BA}" type="presParOf" srcId="{99C75B1E-F432-4539-A94F-8AAC954617E3}" destId="{04CC3167-249C-4B2F-9A33-22EF461F5225}" srcOrd="1" destOrd="0" presId="urn:microsoft.com/office/officeart/2005/8/layout/orgChart1"/>
    <dgm:cxn modelId="{B00238E7-CDF8-4850-8E10-16132109948C}" type="presParOf" srcId="{99C75B1E-F432-4539-A94F-8AAC954617E3}" destId="{4C9CBC73-5DF8-4766-BF3E-B52DDD911986}" srcOrd="2" destOrd="0" presId="urn:microsoft.com/office/officeart/2005/8/layout/orgChart1"/>
    <dgm:cxn modelId="{D37765FC-9E2A-4F2B-805A-BDF35791322B}" type="presParOf" srcId="{7D214E35-EFCA-408B-9326-8E3C8246C187}" destId="{81AACAB5-3C70-4767-8214-8E78B768C11F}" srcOrd="2" destOrd="0" presId="urn:microsoft.com/office/officeart/2005/8/layout/orgChart1"/>
    <dgm:cxn modelId="{15F21EB6-B4DD-48F7-B475-A392898A226C}" type="presParOf" srcId="{7D214E35-EFCA-408B-9326-8E3C8246C187}" destId="{684BBCC8-162F-4EEC-A708-C009E828876C}" srcOrd="3" destOrd="0" presId="urn:microsoft.com/office/officeart/2005/8/layout/orgChart1"/>
    <dgm:cxn modelId="{66692148-73CD-4EA6-B66E-4E34D42415AD}" type="presParOf" srcId="{684BBCC8-162F-4EEC-A708-C009E828876C}" destId="{B3309054-4F13-4C36-9860-695DACEB6143}" srcOrd="0" destOrd="0" presId="urn:microsoft.com/office/officeart/2005/8/layout/orgChart1"/>
    <dgm:cxn modelId="{315FBD75-3DDC-4821-9C87-168138EAFAC5}" type="presParOf" srcId="{B3309054-4F13-4C36-9860-695DACEB6143}" destId="{ECD76AC3-23B6-47E5-BB75-915D1A6DBE01}" srcOrd="0" destOrd="0" presId="urn:microsoft.com/office/officeart/2005/8/layout/orgChart1"/>
    <dgm:cxn modelId="{3E530244-849C-47F0-90F7-CC1BC49C5DE5}" type="presParOf" srcId="{B3309054-4F13-4C36-9860-695DACEB6143}" destId="{FC23F4FD-47C6-47BB-861F-BE5E4F05AF2F}" srcOrd="1" destOrd="0" presId="urn:microsoft.com/office/officeart/2005/8/layout/orgChart1"/>
    <dgm:cxn modelId="{CC0E5A5F-A653-4DBF-A58C-030B5BFCAE66}" type="presParOf" srcId="{684BBCC8-162F-4EEC-A708-C009E828876C}" destId="{50318D8D-DF32-4042-A762-30084CCC457C}" srcOrd="1" destOrd="0" presId="urn:microsoft.com/office/officeart/2005/8/layout/orgChart1"/>
    <dgm:cxn modelId="{2748640F-88A5-4252-AC88-2DAF4E5B67E3}" type="presParOf" srcId="{684BBCC8-162F-4EEC-A708-C009E828876C}" destId="{096A5448-4B2E-4B95-B185-E8E97B9C013F}" srcOrd="2" destOrd="0" presId="urn:microsoft.com/office/officeart/2005/8/layout/orgChart1"/>
    <dgm:cxn modelId="{09482744-E741-4991-8C0A-E1602D8E7FEF}" type="presParOf" srcId="{7D214E35-EFCA-408B-9326-8E3C8246C187}" destId="{5C3E4FE4-88C3-483E-94AB-FDD15B02CA8F}" srcOrd="4" destOrd="0" presId="urn:microsoft.com/office/officeart/2005/8/layout/orgChart1"/>
    <dgm:cxn modelId="{E3F69C28-2BDB-4BC5-9A24-EAE7B19849E6}" type="presParOf" srcId="{7D214E35-EFCA-408B-9326-8E3C8246C187}" destId="{7A390CFE-A4A2-4177-9042-8E5B628F66F2}" srcOrd="5" destOrd="0" presId="urn:microsoft.com/office/officeart/2005/8/layout/orgChart1"/>
    <dgm:cxn modelId="{F97B8DD3-95BC-4FFD-80A4-AFC614208C07}" type="presParOf" srcId="{7A390CFE-A4A2-4177-9042-8E5B628F66F2}" destId="{4FDB7480-B78C-423B-A927-0E9C32E2D158}" srcOrd="0" destOrd="0" presId="urn:microsoft.com/office/officeart/2005/8/layout/orgChart1"/>
    <dgm:cxn modelId="{EB8F821D-83CA-4123-84F9-7B421FD90BA1}" type="presParOf" srcId="{4FDB7480-B78C-423B-A927-0E9C32E2D158}" destId="{19D4F668-B5E7-4583-B0F7-096471552F23}" srcOrd="0" destOrd="0" presId="urn:microsoft.com/office/officeart/2005/8/layout/orgChart1"/>
    <dgm:cxn modelId="{EEFC6B2F-F0A2-4CA2-9EDD-28EA5A926BD0}" type="presParOf" srcId="{4FDB7480-B78C-423B-A927-0E9C32E2D158}" destId="{251815B3-A3C9-4813-A472-76D1FB62E8CF}" srcOrd="1" destOrd="0" presId="urn:microsoft.com/office/officeart/2005/8/layout/orgChart1"/>
    <dgm:cxn modelId="{E92E173A-365D-4DB9-9EC3-AA9D95228F82}" type="presParOf" srcId="{7A390CFE-A4A2-4177-9042-8E5B628F66F2}" destId="{EDA364A0-BF6B-42E2-A1DB-CCB026A6E524}" srcOrd="1" destOrd="0" presId="urn:microsoft.com/office/officeart/2005/8/layout/orgChart1"/>
    <dgm:cxn modelId="{05BA5CA3-F84C-4D33-AC5A-7AF7FE5A9399}" type="presParOf" srcId="{7A390CFE-A4A2-4177-9042-8E5B628F66F2}" destId="{FF85B021-015B-4490-A28B-EAD49C833089}" srcOrd="2" destOrd="0" presId="urn:microsoft.com/office/officeart/2005/8/layout/orgChart1"/>
    <dgm:cxn modelId="{6B96B5FC-AAD8-4F30-83CC-03BCBAD55402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ЯПОНИЯ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СИНТОИЗМ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400BD1DE-ACCF-4A44-B13F-EE1A1BA21210}" type="presOf" srcId="{E08A8CD6-480A-4098-A418-94712EEBD10A}" destId="{A33B447F-5ABC-4F9C-980C-A66FE3CF50AC}" srcOrd="1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537F7F5A-CB77-46F0-9AFE-C5E3E9698269}" type="presOf" srcId="{E08A8CD6-480A-4098-A418-94712EEBD10A}" destId="{A48057AC-1A4D-41D6-9481-4862AF8BFB29}" srcOrd="0" destOrd="0" presId="urn:microsoft.com/office/officeart/2005/8/layout/orgChart1"/>
    <dgm:cxn modelId="{7B02B536-968B-40C6-A220-C44B00DA7892}" type="presOf" srcId="{C4BC7A11-D0C4-4501-BA9C-0A25126AC8C9}" destId="{8630DC1A-77E7-4AAA-8D40-3F7E7F0D5C81}" srcOrd="0" destOrd="0" presId="urn:microsoft.com/office/officeart/2005/8/layout/orgChart1"/>
    <dgm:cxn modelId="{9CCC5E7E-7655-455B-96B6-DED853953CE4}" type="presOf" srcId="{4E61E027-9EE4-4CDE-AA39-CD4241448B2F}" destId="{19D4F668-B5E7-4583-B0F7-096471552F23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1FE2B9FC-E172-4509-84CB-C12BC006BD3A}" type="presOf" srcId="{4E61E027-9EE4-4CDE-AA39-CD4241448B2F}" destId="{251815B3-A3C9-4813-A472-76D1FB62E8CF}" srcOrd="1" destOrd="0" presId="urn:microsoft.com/office/officeart/2005/8/layout/orgChart1"/>
    <dgm:cxn modelId="{742C1552-877C-48A2-B6DF-EB7A342BC9A3}" type="presOf" srcId="{C4BC7A11-D0C4-4501-BA9C-0A25126AC8C9}" destId="{5CB011F9-B8E7-45C6-9329-A207BDAA40DC}" srcOrd="1" destOrd="0" presId="urn:microsoft.com/office/officeart/2005/8/layout/orgChart1"/>
    <dgm:cxn modelId="{F35AB3C5-FAFB-427A-88C8-609306C275D1}" type="presOf" srcId="{0DD81DF9-7076-4523-88C4-3C88516650AF}" destId="{712F7946-7CA4-4FB9-A980-5BD31E711376}" srcOrd="0" destOrd="0" presId="urn:microsoft.com/office/officeart/2005/8/layout/orgChart1"/>
    <dgm:cxn modelId="{5A561618-4C79-4B07-BC24-ABD53DD363CB}" type="presOf" srcId="{8E67B5CF-F53C-403A-9C4F-46DADEB5FD59}" destId="{63F4BE07-9348-49EC-9FD8-B2195328BB3C}" srcOrd="0" destOrd="0" presId="urn:microsoft.com/office/officeart/2005/8/layout/orgChart1"/>
    <dgm:cxn modelId="{010B2826-AF16-4491-A2A5-4DA1E1EB6663}" type="presOf" srcId="{26AAC132-8AB0-41A7-A095-D9455470C9EF}" destId="{5C3E4FE4-88C3-483E-94AB-FDD15B02CA8F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F01542F4-2E22-4E13-8C11-39CD1F294E3D}" type="presParOf" srcId="{712F7946-7CA4-4FB9-A980-5BD31E711376}" destId="{ACBFAD10-1EE2-4A59-A9B3-9879ADF1649B}" srcOrd="0" destOrd="0" presId="urn:microsoft.com/office/officeart/2005/8/layout/orgChart1"/>
    <dgm:cxn modelId="{096AFC03-24C6-4467-BB95-927DB3A980B5}" type="presParOf" srcId="{ACBFAD10-1EE2-4A59-A9B3-9879ADF1649B}" destId="{261C6300-90B5-41BD-9B0F-93386A55FFF6}" srcOrd="0" destOrd="0" presId="urn:microsoft.com/office/officeart/2005/8/layout/orgChart1"/>
    <dgm:cxn modelId="{1CBC2255-4133-4B84-B4A4-FB5D0A7AFDF2}" type="presParOf" srcId="{261C6300-90B5-41BD-9B0F-93386A55FFF6}" destId="{A48057AC-1A4D-41D6-9481-4862AF8BFB29}" srcOrd="0" destOrd="0" presId="urn:microsoft.com/office/officeart/2005/8/layout/orgChart1"/>
    <dgm:cxn modelId="{25B943F7-2A1D-4F66-BC40-9A63D9386755}" type="presParOf" srcId="{261C6300-90B5-41BD-9B0F-93386A55FFF6}" destId="{A33B447F-5ABC-4F9C-980C-A66FE3CF50AC}" srcOrd="1" destOrd="0" presId="urn:microsoft.com/office/officeart/2005/8/layout/orgChart1"/>
    <dgm:cxn modelId="{AB359FFE-973F-4E96-B0A0-9EAE867CDF41}" type="presParOf" srcId="{ACBFAD10-1EE2-4A59-A9B3-9879ADF1649B}" destId="{7D214E35-EFCA-408B-9326-8E3C8246C187}" srcOrd="1" destOrd="0" presId="urn:microsoft.com/office/officeart/2005/8/layout/orgChart1"/>
    <dgm:cxn modelId="{9844FCB6-9BD0-42B7-8132-742EB6377F82}" type="presParOf" srcId="{7D214E35-EFCA-408B-9326-8E3C8246C187}" destId="{63F4BE07-9348-49EC-9FD8-B2195328BB3C}" srcOrd="0" destOrd="0" presId="urn:microsoft.com/office/officeart/2005/8/layout/orgChart1"/>
    <dgm:cxn modelId="{7421EFD1-BDA6-4915-ACC0-B5ED12BC5AA3}" type="presParOf" srcId="{7D214E35-EFCA-408B-9326-8E3C8246C187}" destId="{99C75B1E-F432-4539-A94F-8AAC954617E3}" srcOrd="1" destOrd="0" presId="urn:microsoft.com/office/officeart/2005/8/layout/orgChart1"/>
    <dgm:cxn modelId="{9CE79BCA-6109-4ACB-AD4E-3B7B3ED6D138}" type="presParOf" srcId="{99C75B1E-F432-4539-A94F-8AAC954617E3}" destId="{6886EE72-B131-403A-BF47-39DF564DF85D}" srcOrd="0" destOrd="0" presId="urn:microsoft.com/office/officeart/2005/8/layout/orgChart1"/>
    <dgm:cxn modelId="{89D59722-02E3-4085-B973-E87DD69E4AB2}" type="presParOf" srcId="{6886EE72-B131-403A-BF47-39DF564DF85D}" destId="{8630DC1A-77E7-4AAA-8D40-3F7E7F0D5C81}" srcOrd="0" destOrd="0" presId="urn:microsoft.com/office/officeart/2005/8/layout/orgChart1"/>
    <dgm:cxn modelId="{C08E7297-11F6-405F-9F49-18F4DF986500}" type="presParOf" srcId="{6886EE72-B131-403A-BF47-39DF564DF85D}" destId="{5CB011F9-B8E7-45C6-9329-A207BDAA40DC}" srcOrd="1" destOrd="0" presId="urn:microsoft.com/office/officeart/2005/8/layout/orgChart1"/>
    <dgm:cxn modelId="{26068967-C30F-4552-8ED8-117AE93C771C}" type="presParOf" srcId="{99C75B1E-F432-4539-A94F-8AAC954617E3}" destId="{04CC3167-249C-4B2F-9A33-22EF461F5225}" srcOrd="1" destOrd="0" presId="urn:microsoft.com/office/officeart/2005/8/layout/orgChart1"/>
    <dgm:cxn modelId="{8B244D56-ADED-451A-ACA7-7043A9E9D5A2}" type="presParOf" srcId="{99C75B1E-F432-4539-A94F-8AAC954617E3}" destId="{4C9CBC73-5DF8-4766-BF3E-B52DDD911986}" srcOrd="2" destOrd="0" presId="urn:microsoft.com/office/officeart/2005/8/layout/orgChart1"/>
    <dgm:cxn modelId="{6096BBC8-15BE-4543-8206-96E78CF469AA}" type="presParOf" srcId="{7D214E35-EFCA-408B-9326-8E3C8246C187}" destId="{5C3E4FE4-88C3-483E-94AB-FDD15B02CA8F}" srcOrd="2" destOrd="0" presId="urn:microsoft.com/office/officeart/2005/8/layout/orgChart1"/>
    <dgm:cxn modelId="{F1684B76-F283-4763-BDBA-F733FCF097F9}" type="presParOf" srcId="{7D214E35-EFCA-408B-9326-8E3C8246C187}" destId="{7A390CFE-A4A2-4177-9042-8E5B628F66F2}" srcOrd="3" destOrd="0" presId="urn:microsoft.com/office/officeart/2005/8/layout/orgChart1"/>
    <dgm:cxn modelId="{41274D91-9171-46C0-BC15-50C7F9747180}" type="presParOf" srcId="{7A390CFE-A4A2-4177-9042-8E5B628F66F2}" destId="{4FDB7480-B78C-423B-A927-0E9C32E2D158}" srcOrd="0" destOrd="0" presId="urn:microsoft.com/office/officeart/2005/8/layout/orgChart1"/>
    <dgm:cxn modelId="{A5598E29-4913-47AC-915F-88936CEC49D1}" type="presParOf" srcId="{4FDB7480-B78C-423B-A927-0E9C32E2D158}" destId="{19D4F668-B5E7-4583-B0F7-096471552F23}" srcOrd="0" destOrd="0" presId="urn:microsoft.com/office/officeart/2005/8/layout/orgChart1"/>
    <dgm:cxn modelId="{F4406E0B-BD97-4F37-9622-4B79F33ADE30}" type="presParOf" srcId="{4FDB7480-B78C-423B-A927-0E9C32E2D158}" destId="{251815B3-A3C9-4813-A472-76D1FB62E8CF}" srcOrd="1" destOrd="0" presId="urn:microsoft.com/office/officeart/2005/8/layout/orgChart1"/>
    <dgm:cxn modelId="{A9D76E5D-C8E3-40BD-A6D9-5A198BC82038}" type="presParOf" srcId="{7A390CFE-A4A2-4177-9042-8E5B628F66F2}" destId="{EDA364A0-BF6B-42E2-A1DB-CCB026A6E524}" srcOrd="1" destOrd="0" presId="urn:microsoft.com/office/officeart/2005/8/layout/orgChart1"/>
    <dgm:cxn modelId="{D2B43109-DA5C-4742-B248-22440FF04F87}" type="presParOf" srcId="{7A390CFE-A4A2-4177-9042-8E5B628F66F2}" destId="{FF85B021-015B-4490-A28B-EAD49C833089}" srcOrd="2" destOrd="0" presId="urn:microsoft.com/office/officeart/2005/8/layout/orgChart1"/>
    <dgm:cxn modelId="{A5CC13C6-0C8E-4D81-BFC4-B4EC77DC916B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7FD24822-9DA1-4E09-9BCE-8F5429A2867D}" type="presOf" srcId="{0DD81DF9-7076-4523-88C4-3C88516650AF}" destId="{712F7946-7CA4-4FB9-A980-5BD31E711376}" srcOrd="0" destOrd="0" presId="urn:microsoft.com/office/officeart/2005/8/layout/orgChart1"/>
    <dgm:cxn modelId="{E92329C9-BFF2-41EA-9465-5E0574A5E217}" type="presOf" srcId="{E08A8CD6-480A-4098-A418-94712EEBD10A}" destId="{A33B447F-5ABC-4F9C-980C-A66FE3CF50AC}" srcOrd="1" destOrd="0" presId="urn:microsoft.com/office/officeart/2005/8/layout/orgChart1"/>
    <dgm:cxn modelId="{CF718778-287E-4424-8851-DF01823F09ED}" type="presOf" srcId="{8E67B5CF-F53C-403A-9C4F-46DADEB5FD59}" destId="{63F4BE07-9348-49EC-9FD8-B2195328BB3C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450F3EC1-1412-4B8F-9C66-47643EF3AB6F}" type="presOf" srcId="{4E61E027-9EE4-4CDE-AA39-CD4241448B2F}" destId="{251815B3-A3C9-4813-A472-76D1FB62E8CF}" srcOrd="1" destOrd="0" presId="urn:microsoft.com/office/officeart/2005/8/layout/orgChart1"/>
    <dgm:cxn modelId="{5A86F827-04EE-4B96-81F9-DE21E5A94762}" type="presOf" srcId="{E08A8CD6-480A-4098-A418-94712EEBD10A}" destId="{A48057AC-1A4D-41D6-9481-4862AF8BFB29}" srcOrd="0" destOrd="0" presId="urn:microsoft.com/office/officeart/2005/8/layout/orgChart1"/>
    <dgm:cxn modelId="{6D9FAF8C-F372-4F03-BA28-2D4B9F7715EC}" type="presOf" srcId="{4E61E027-9EE4-4CDE-AA39-CD4241448B2F}" destId="{19D4F668-B5E7-4583-B0F7-096471552F23}" srcOrd="0" destOrd="0" presId="urn:microsoft.com/office/officeart/2005/8/layout/orgChart1"/>
    <dgm:cxn modelId="{544F9B30-CB67-4527-95E4-33A04546CDA3}" type="presOf" srcId="{26AAC132-8AB0-41A7-A095-D9455470C9EF}" destId="{5C3E4FE4-88C3-483E-94AB-FDD15B02CA8F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336A637C-18B0-4A9C-A5CC-54D5FDAFE840}" type="presOf" srcId="{C4BC7A11-D0C4-4501-BA9C-0A25126AC8C9}" destId="{5CB011F9-B8E7-45C6-9329-A207BDAA40DC}" srcOrd="1" destOrd="0" presId="urn:microsoft.com/office/officeart/2005/8/layout/orgChart1"/>
    <dgm:cxn modelId="{3B773CCC-7D47-4FC2-81AC-D9C78228DA20}" type="presOf" srcId="{C4BC7A11-D0C4-4501-BA9C-0A25126AC8C9}" destId="{8630DC1A-77E7-4AAA-8D40-3F7E7F0D5C81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83DD4DEF-CD87-4727-BB0D-BD815A3D939C}" type="presParOf" srcId="{712F7946-7CA4-4FB9-A980-5BD31E711376}" destId="{ACBFAD10-1EE2-4A59-A9B3-9879ADF1649B}" srcOrd="0" destOrd="0" presId="urn:microsoft.com/office/officeart/2005/8/layout/orgChart1"/>
    <dgm:cxn modelId="{2DB7672B-B49E-460B-AAA0-30C823215F4A}" type="presParOf" srcId="{ACBFAD10-1EE2-4A59-A9B3-9879ADF1649B}" destId="{261C6300-90B5-41BD-9B0F-93386A55FFF6}" srcOrd="0" destOrd="0" presId="urn:microsoft.com/office/officeart/2005/8/layout/orgChart1"/>
    <dgm:cxn modelId="{E9B41D4E-EDB9-4071-AB40-E4183863316A}" type="presParOf" srcId="{261C6300-90B5-41BD-9B0F-93386A55FFF6}" destId="{A48057AC-1A4D-41D6-9481-4862AF8BFB29}" srcOrd="0" destOrd="0" presId="urn:microsoft.com/office/officeart/2005/8/layout/orgChart1"/>
    <dgm:cxn modelId="{819D16CC-BE91-430A-9E60-A33B2F236A8B}" type="presParOf" srcId="{261C6300-90B5-41BD-9B0F-93386A55FFF6}" destId="{A33B447F-5ABC-4F9C-980C-A66FE3CF50AC}" srcOrd="1" destOrd="0" presId="urn:microsoft.com/office/officeart/2005/8/layout/orgChart1"/>
    <dgm:cxn modelId="{34D93B65-6A2C-4E4F-B497-4CC8895EEE46}" type="presParOf" srcId="{ACBFAD10-1EE2-4A59-A9B3-9879ADF1649B}" destId="{7D214E35-EFCA-408B-9326-8E3C8246C187}" srcOrd="1" destOrd="0" presId="urn:microsoft.com/office/officeart/2005/8/layout/orgChart1"/>
    <dgm:cxn modelId="{AC9C50AA-E2AA-4BEE-B9DE-2EAFBC6D01D4}" type="presParOf" srcId="{7D214E35-EFCA-408B-9326-8E3C8246C187}" destId="{63F4BE07-9348-49EC-9FD8-B2195328BB3C}" srcOrd="0" destOrd="0" presId="urn:microsoft.com/office/officeart/2005/8/layout/orgChart1"/>
    <dgm:cxn modelId="{C9BED433-7336-48E3-8BFA-E24FB225F43E}" type="presParOf" srcId="{7D214E35-EFCA-408B-9326-8E3C8246C187}" destId="{99C75B1E-F432-4539-A94F-8AAC954617E3}" srcOrd="1" destOrd="0" presId="urn:microsoft.com/office/officeart/2005/8/layout/orgChart1"/>
    <dgm:cxn modelId="{17DC7A1E-AAD7-4F1E-A12F-744983B3063E}" type="presParOf" srcId="{99C75B1E-F432-4539-A94F-8AAC954617E3}" destId="{6886EE72-B131-403A-BF47-39DF564DF85D}" srcOrd="0" destOrd="0" presId="urn:microsoft.com/office/officeart/2005/8/layout/orgChart1"/>
    <dgm:cxn modelId="{782F7D5D-3ABF-4198-A91F-584D0FAC140C}" type="presParOf" srcId="{6886EE72-B131-403A-BF47-39DF564DF85D}" destId="{8630DC1A-77E7-4AAA-8D40-3F7E7F0D5C81}" srcOrd="0" destOrd="0" presId="urn:microsoft.com/office/officeart/2005/8/layout/orgChart1"/>
    <dgm:cxn modelId="{3DB85FAB-953A-456C-88CE-E7FFD4DB1BBD}" type="presParOf" srcId="{6886EE72-B131-403A-BF47-39DF564DF85D}" destId="{5CB011F9-B8E7-45C6-9329-A207BDAA40DC}" srcOrd="1" destOrd="0" presId="urn:microsoft.com/office/officeart/2005/8/layout/orgChart1"/>
    <dgm:cxn modelId="{394A2EC6-898A-46BE-983F-BE46DCFF6DAA}" type="presParOf" srcId="{99C75B1E-F432-4539-A94F-8AAC954617E3}" destId="{04CC3167-249C-4B2F-9A33-22EF461F5225}" srcOrd="1" destOrd="0" presId="urn:microsoft.com/office/officeart/2005/8/layout/orgChart1"/>
    <dgm:cxn modelId="{3BCF9019-C2EC-4D3F-83B9-1D3C7586AD1C}" type="presParOf" srcId="{99C75B1E-F432-4539-A94F-8AAC954617E3}" destId="{4C9CBC73-5DF8-4766-BF3E-B52DDD911986}" srcOrd="2" destOrd="0" presId="urn:microsoft.com/office/officeart/2005/8/layout/orgChart1"/>
    <dgm:cxn modelId="{FE1DA8AE-331E-440D-BB88-0E71DD962727}" type="presParOf" srcId="{7D214E35-EFCA-408B-9326-8E3C8246C187}" destId="{5C3E4FE4-88C3-483E-94AB-FDD15B02CA8F}" srcOrd="2" destOrd="0" presId="urn:microsoft.com/office/officeart/2005/8/layout/orgChart1"/>
    <dgm:cxn modelId="{B861BCC0-6D91-4E7A-AD62-2F1B2682E64E}" type="presParOf" srcId="{7D214E35-EFCA-408B-9326-8E3C8246C187}" destId="{7A390CFE-A4A2-4177-9042-8E5B628F66F2}" srcOrd="3" destOrd="0" presId="urn:microsoft.com/office/officeart/2005/8/layout/orgChart1"/>
    <dgm:cxn modelId="{5FE0D2E3-B8B8-4EE2-ABDC-3C7FFAD84B73}" type="presParOf" srcId="{7A390CFE-A4A2-4177-9042-8E5B628F66F2}" destId="{4FDB7480-B78C-423B-A927-0E9C32E2D158}" srcOrd="0" destOrd="0" presId="urn:microsoft.com/office/officeart/2005/8/layout/orgChart1"/>
    <dgm:cxn modelId="{AD474B7E-F097-45FC-BF8D-31A04126751B}" type="presParOf" srcId="{4FDB7480-B78C-423B-A927-0E9C32E2D158}" destId="{19D4F668-B5E7-4583-B0F7-096471552F23}" srcOrd="0" destOrd="0" presId="urn:microsoft.com/office/officeart/2005/8/layout/orgChart1"/>
    <dgm:cxn modelId="{736D04EE-D3A0-4A28-B445-2FF721E77050}" type="presParOf" srcId="{4FDB7480-B78C-423B-A927-0E9C32E2D158}" destId="{251815B3-A3C9-4813-A472-76D1FB62E8CF}" srcOrd="1" destOrd="0" presId="urn:microsoft.com/office/officeart/2005/8/layout/orgChart1"/>
    <dgm:cxn modelId="{36DC563D-BC1B-4514-BAA9-1B574FA9B4AE}" type="presParOf" srcId="{7A390CFE-A4A2-4177-9042-8E5B628F66F2}" destId="{EDA364A0-BF6B-42E2-A1DB-CCB026A6E524}" srcOrd="1" destOrd="0" presId="urn:microsoft.com/office/officeart/2005/8/layout/orgChart1"/>
    <dgm:cxn modelId="{46B36FB8-1A55-4546-A567-C1913A78CFCD}" type="presParOf" srcId="{7A390CFE-A4A2-4177-9042-8E5B628F66F2}" destId="{FF85B021-015B-4490-A28B-EAD49C833089}" srcOrd="2" destOrd="0" presId="urn:microsoft.com/office/officeart/2005/8/layout/orgChart1"/>
    <dgm:cxn modelId="{DF49D49A-35D2-4724-835E-B38AD7D3B77A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КИТАЙ</a:t>
          </a:r>
          <a:endParaRPr lang="ru-RU" sz="2800" b="1" dirty="0">
            <a:effectLst/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КОНФУЦИАНСТВО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A22396F8-5C7C-4C41-A578-1EAF6EA82C3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ДАОСИЗМ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4E00-D46D-4ACC-8EEC-95894E41FF59}" type="parTrans" cxnId="{8C0BE6CF-9BA5-40D2-9B22-82C7AE32C32C}">
      <dgm:prSet/>
      <dgm:spPr/>
      <dgm:t>
        <a:bodyPr/>
        <a:lstStyle/>
        <a:p>
          <a:endParaRPr lang="ru-RU"/>
        </a:p>
      </dgm:t>
    </dgm:pt>
    <dgm:pt modelId="{786DC269-1C8F-4F3D-87C0-15011D2B46CF}" type="sibTrans" cxnId="{8C0BE6CF-9BA5-40D2-9B22-82C7AE32C32C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81AACAB5-3C70-4767-8214-8E78B768C11F}" type="pres">
      <dgm:prSet presAssocID="{62544E00-D46D-4ACC-8EEC-95894E41FF5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84BBCC8-162F-4EEC-A708-C009E828876C}" type="pres">
      <dgm:prSet presAssocID="{A22396F8-5C7C-4C41-A578-1EAF6EA82C3D}" presName="hierRoot2" presStyleCnt="0">
        <dgm:presLayoutVars>
          <dgm:hierBranch val="init"/>
        </dgm:presLayoutVars>
      </dgm:prSet>
      <dgm:spPr/>
    </dgm:pt>
    <dgm:pt modelId="{B3309054-4F13-4C36-9860-695DACEB6143}" type="pres">
      <dgm:prSet presAssocID="{A22396F8-5C7C-4C41-A578-1EAF6EA82C3D}" presName="rootComposite" presStyleCnt="0"/>
      <dgm:spPr/>
    </dgm:pt>
    <dgm:pt modelId="{ECD76AC3-23B6-47E5-BB75-915D1A6DBE01}" type="pres">
      <dgm:prSet presAssocID="{A22396F8-5C7C-4C41-A578-1EAF6EA82C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3F4FD-47C6-47BB-861F-BE5E4F05AF2F}" type="pres">
      <dgm:prSet presAssocID="{A22396F8-5C7C-4C41-A578-1EAF6EA82C3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318D8D-DF32-4042-A762-30084CCC457C}" type="pres">
      <dgm:prSet presAssocID="{A22396F8-5C7C-4C41-A578-1EAF6EA82C3D}" presName="hierChild4" presStyleCnt="0"/>
      <dgm:spPr/>
    </dgm:pt>
    <dgm:pt modelId="{096A5448-4B2E-4B95-B185-E8E97B9C013F}" type="pres">
      <dgm:prSet presAssocID="{A22396F8-5C7C-4C41-A578-1EAF6EA82C3D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62A33E31-1763-4BD3-B834-61EB9708B0A6}" type="presOf" srcId="{E08A8CD6-480A-4098-A418-94712EEBD10A}" destId="{A33B447F-5ABC-4F9C-980C-A66FE3CF50AC}" srcOrd="1" destOrd="0" presId="urn:microsoft.com/office/officeart/2005/8/layout/orgChart1"/>
    <dgm:cxn modelId="{8C0BE6CF-9BA5-40D2-9B22-82C7AE32C32C}" srcId="{E08A8CD6-480A-4098-A418-94712EEBD10A}" destId="{A22396F8-5C7C-4C41-A578-1EAF6EA82C3D}" srcOrd="1" destOrd="0" parTransId="{62544E00-D46D-4ACC-8EEC-95894E41FF59}" sibTransId="{786DC269-1C8F-4F3D-87C0-15011D2B46CF}"/>
    <dgm:cxn modelId="{403365F4-14E3-42A2-BEAE-B70B55157609}" type="presOf" srcId="{E08A8CD6-480A-4098-A418-94712EEBD10A}" destId="{A48057AC-1A4D-41D6-9481-4862AF8BFB29}" srcOrd="0" destOrd="0" presId="urn:microsoft.com/office/officeart/2005/8/layout/orgChart1"/>
    <dgm:cxn modelId="{88549DA1-E0E0-4508-B5DC-8ADD68E9E647}" type="presOf" srcId="{4E61E027-9EE4-4CDE-AA39-CD4241448B2F}" destId="{19D4F668-B5E7-4583-B0F7-096471552F23}" srcOrd="0" destOrd="0" presId="urn:microsoft.com/office/officeart/2005/8/layout/orgChart1"/>
    <dgm:cxn modelId="{F6D4F149-C05D-4EC9-A65F-A372DDDAD50C}" type="presOf" srcId="{A22396F8-5C7C-4C41-A578-1EAF6EA82C3D}" destId="{FC23F4FD-47C6-47BB-861F-BE5E4F05AF2F}" srcOrd="1" destOrd="0" presId="urn:microsoft.com/office/officeart/2005/8/layout/orgChart1"/>
    <dgm:cxn modelId="{85BAF1D2-5A7F-43B3-9612-875A337A9E5D}" srcId="{E08A8CD6-480A-4098-A418-94712EEBD10A}" destId="{4E61E027-9EE4-4CDE-AA39-CD4241448B2F}" srcOrd="2" destOrd="0" parTransId="{26AAC132-8AB0-41A7-A095-D9455470C9EF}" sibTransId="{B1F316F2-3665-437C-9BE1-7212E9E3CA7A}"/>
    <dgm:cxn modelId="{8EF4651D-8541-4837-9C8D-0A5494640BE2}" type="presOf" srcId="{4E61E027-9EE4-4CDE-AA39-CD4241448B2F}" destId="{251815B3-A3C9-4813-A472-76D1FB62E8CF}" srcOrd="1" destOrd="0" presId="urn:microsoft.com/office/officeart/2005/8/layout/orgChart1"/>
    <dgm:cxn modelId="{A85C9F76-E256-4031-8354-29B97BF21327}" type="presOf" srcId="{8E67B5CF-F53C-403A-9C4F-46DADEB5FD59}" destId="{63F4BE07-9348-49EC-9FD8-B2195328BB3C}" srcOrd="0" destOrd="0" presId="urn:microsoft.com/office/officeart/2005/8/layout/orgChart1"/>
    <dgm:cxn modelId="{ADDC33A8-E91D-4645-BAB9-64F99EB18A5D}" type="presOf" srcId="{0DD81DF9-7076-4523-88C4-3C88516650AF}" destId="{712F7946-7CA4-4FB9-A980-5BD31E711376}" srcOrd="0" destOrd="0" presId="urn:microsoft.com/office/officeart/2005/8/layout/orgChart1"/>
    <dgm:cxn modelId="{CC6B2521-851C-4296-9827-E9621931BC87}" type="presOf" srcId="{26AAC132-8AB0-41A7-A095-D9455470C9EF}" destId="{5C3E4FE4-88C3-483E-94AB-FDD15B02CA8F}" srcOrd="0" destOrd="0" presId="urn:microsoft.com/office/officeart/2005/8/layout/orgChart1"/>
    <dgm:cxn modelId="{5F140922-C2CA-4FC6-8D21-564D3D3F825F}" type="presOf" srcId="{A22396F8-5C7C-4C41-A578-1EAF6EA82C3D}" destId="{ECD76AC3-23B6-47E5-BB75-915D1A6DBE01}" srcOrd="0" destOrd="0" presId="urn:microsoft.com/office/officeart/2005/8/layout/orgChart1"/>
    <dgm:cxn modelId="{312849D4-4D59-4676-8229-64462CF79036}" type="presOf" srcId="{C4BC7A11-D0C4-4501-BA9C-0A25126AC8C9}" destId="{5CB011F9-B8E7-45C6-9329-A207BDAA40DC}" srcOrd="1" destOrd="0" presId="urn:microsoft.com/office/officeart/2005/8/layout/orgChart1"/>
    <dgm:cxn modelId="{11892A59-6370-4CD2-A878-5F6C852FA6F9}" type="presOf" srcId="{62544E00-D46D-4ACC-8EEC-95894E41FF59}" destId="{81AACAB5-3C70-4767-8214-8E78B768C11F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BB414CD3-F2B1-4BB7-AED3-8F28D5B1E59A}" type="presOf" srcId="{C4BC7A11-D0C4-4501-BA9C-0A25126AC8C9}" destId="{8630DC1A-77E7-4AAA-8D40-3F7E7F0D5C81}" srcOrd="0" destOrd="0" presId="urn:microsoft.com/office/officeart/2005/8/layout/orgChart1"/>
    <dgm:cxn modelId="{59C8B258-764C-46EE-AC68-F36B73C47374}" type="presParOf" srcId="{712F7946-7CA4-4FB9-A980-5BD31E711376}" destId="{ACBFAD10-1EE2-4A59-A9B3-9879ADF1649B}" srcOrd="0" destOrd="0" presId="urn:microsoft.com/office/officeart/2005/8/layout/orgChart1"/>
    <dgm:cxn modelId="{B69D0955-6EE7-491E-8F32-28F54A34EF01}" type="presParOf" srcId="{ACBFAD10-1EE2-4A59-A9B3-9879ADF1649B}" destId="{261C6300-90B5-41BD-9B0F-93386A55FFF6}" srcOrd="0" destOrd="0" presId="urn:microsoft.com/office/officeart/2005/8/layout/orgChart1"/>
    <dgm:cxn modelId="{E220D448-90D5-4154-AD27-F3E562C89C51}" type="presParOf" srcId="{261C6300-90B5-41BD-9B0F-93386A55FFF6}" destId="{A48057AC-1A4D-41D6-9481-4862AF8BFB29}" srcOrd="0" destOrd="0" presId="urn:microsoft.com/office/officeart/2005/8/layout/orgChart1"/>
    <dgm:cxn modelId="{49A00707-66F2-4953-B1DE-2D502DFD168A}" type="presParOf" srcId="{261C6300-90B5-41BD-9B0F-93386A55FFF6}" destId="{A33B447F-5ABC-4F9C-980C-A66FE3CF50AC}" srcOrd="1" destOrd="0" presId="urn:microsoft.com/office/officeart/2005/8/layout/orgChart1"/>
    <dgm:cxn modelId="{EC0CD70F-D0C3-49D8-BCBA-6212648E0D07}" type="presParOf" srcId="{ACBFAD10-1EE2-4A59-A9B3-9879ADF1649B}" destId="{7D214E35-EFCA-408B-9326-8E3C8246C187}" srcOrd="1" destOrd="0" presId="urn:microsoft.com/office/officeart/2005/8/layout/orgChart1"/>
    <dgm:cxn modelId="{ECF5614C-D276-4506-BE9E-B4DC6C7338A2}" type="presParOf" srcId="{7D214E35-EFCA-408B-9326-8E3C8246C187}" destId="{63F4BE07-9348-49EC-9FD8-B2195328BB3C}" srcOrd="0" destOrd="0" presId="urn:microsoft.com/office/officeart/2005/8/layout/orgChart1"/>
    <dgm:cxn modelId="{C926FF4D-4D9B-4D31-8C2B-61BCD14821D4}" type="presParOf" srcId="{7D214E35-EFCA-408B-9326-8E3C8246C187}" destId="{99C75B1E-F432-4539-A94F-8AAC954617E3}" srcOrd="1" destOrd="0" presId="urn:microsoft.com/office/officeart/2005/8/layout/orgChart1"/>
    <dgm:cxn modelId="{1D112241-77B3-4F2D-8FD0-2FCAD7AB4CFF}" type="presParOf" srcId="{99C75B1E-F432-4539-A94F-8AAC954617E3}" destId="{6886EE72-B131-403A-BF47-39DF564DF85D}" srcOrd="0" destOrd="0" presId="urn:microsoft.com/office/officeart/2005/8/layout/orgChart1"/>
    <dgm:cxn modelId="{73D693D9-4CBD-4DD5-900A-05A8BF4D923B}" type="presParOf" srcId="{6886EE72-B131-403A-BF47-39DF564DF85D}" destId="{8630DC1A-77E7-4AAA-8D40-3F7E7F0D5C81}" srcOrd="0" destOrd="0" presId="urn:microsoft.com/office/officeart/2005/8/layout/orgChart1"/>
    <dgm:cxn modelId="{B47F9235-B8E7-4F53-AF91-CC332666690A}" type="presParOf" srcId="{6886EE72-B131-403A-BF47-39DF564DF85D}" destId="{5CB011F9-B8E7-45C6-9329-A207BDAA40DC}" srcOrd="1" destOrd="0" presId="urn:microsoft.com/office/officeart/2005/8/layout/orgChart1"/>
    <dgm:cxn modelId="{31468783-6712-48EB-82AB-33D7400DD8C9}" type="presParOf" srcId="{99C75B1E-F432-4539-A94F-8AAC954617E3}" destId="{04CC3167-249C-4B2F-9A33-22EF461F5225}" srcOrd="1" destOrd="0" presId="urn:microsoft.com/office/officeart/2005/8/layout/orgChart1"/>
    <dgm:cxn modelId="{E2C20776-F5C4-44F7-A5BE-5E9B96CAB859}" type="presParOf" srcId="{99C75B1E-F432-4539-A94F-8AAC954617E3}" destId="{4C9CBC73-5DF8-4766-BF3E-B52DDD911986}" srcOrd="2" destOrd="0" presId="urn:microsoft.com/office/officeart/2005/8/layout/orgChart1"/>
    <dgm:cxn modelId="{0EFDF708-398B-40FD-8860-BDEC14C01F64}" type="presParOf" srcId="{7D214E35-EFCA-408B-9326-8E3C8246C187}" destId="{81AACAB5-3C70-4767-8214-8E78B768C11F}" srcOrd="2" destOrd="0" presId="urn:microsoft.com/office/officeart/2005/8/layout/orgChart1"/>
    <dgm:cxn modelId="{01ACC730-8760-4548-ACE4-71F76BAD7A68}" type="presParOf" srcId="{7D214E35-EFCA-408B-9326-8E3C8246C187}" destId="{684BBCC8-162F-4EEC-A708-C009E828876C}" srcOrd="3" destOrd="0" presId="urn:microsoft.com/office/officeart/2005/8/layout/orgChart1"/>
    <dgm:cxn modelId="{69F65825-ED95-4E7E-A95D-61F40BF45DA5}" type="presParOf" srcId="{684BBCC8-162F-4EEC-A708-C009E828876C}" destId="{B3309054-4F13-4C36-9860-695DACEB6143}" srcOrd="0" destOrd="0" presId="urn:microsoft.com/office/officeart/2005/8/layout/orgChart1"/>
    <dgm:cxn modelId="{2A598675-932B-4A8E-B35E-2C3247012B19}" type="presParOf" srcId="{B3309054-4F13-4C36-9860-695DACEB6143}" destId="{ECD76AC3-23B6-47E5-BB75-915D1A6DBE01}" srcOrd="0" destOrd="0" presId="urn:microsoft.com/office/officeart/2005/8/layout/orgChart1"/>
    <dgm:cxn modelId="{D70361D1-D2D6-4D07-8664-9187A945495E}" type="presParOf" srcId="{B3309054-4F13-4C36-9860-695DACEB6143}" destId="{FC23F4FD-47C6-47BB-861F-BE5E4F05AF2F}" srcOrd="1" destOrd="0" presId="urn:microsoft.com/office/officeart/2005/8/layout/orgChart1"/>
    <dgm:cxn modelId="{8C12A65E-41F3-4CB7-8298-54B12B0B60CA}" type="presParOf" srcId="{684BBCC8-162F-4EEC-A708-C009E828876C}" destId="{50318D8D-DF32-4042-A762-30084CCC457C}" srcOrd="1" destOrd="0" presId="urn:microsoft.com/office/officeart/2005/8/layout/orgChart1"/>
    <dgm:cxn modelId="{E0B0252D-2213-4572-9B0C-45614E23DCDD}" type="presParOf" srcId="{684BBCC8-162F-4EEC-A708-C009E828876C}" destId="{096A5448-4B2E-4B95-B185-E8E97B9C013F}" srcOrd="2" destOrd="0" presId="urn:microsoft.com/office/officeart/2005/8/layout/orgChart1"/>
    <dgm:cxn modelId="{E9C0B54D-D96A-4A1C-AB61-33E1FCB7C11C}" type="presParOf" srcId="{7D214E35-EFCA-408B-9326-8E3C8246C187}" destId="{5C3E4FE4-88C3-483E-94AB-FDD15B02CA8F}" srcOrd="4" destOrd="0" presId="urn:microsoft.com/office/officeart/2005/8/layout/orgChart1"/>
    <dgm:cxn modelId="{C284FC83-7A63-412F-A908-D6A2EC32249B}" type="presParOf" srcId="{7D214E35-EFCA-408B-9326-8E3C8246C187}" destId="{7A390CFE-A4A2-4177-9042-8E5B628F66F2}" srcOrd="5" destOrd="0" presId="urn:microsoft.com/office/officeart/2005/8/layout/orgChart1"/>
    <dgm:cxn modelId="{C8D7F012-D1C5-4D61-B09A-1C17FB94936C}" type="presParOf" srcId="{7A390CFE-A4A2-4177-9042-8E5B628F66F2}" destId="{4FDB7480-B78C-423B-A927-0E9C32E2D158}" srcOrd="0" destOrd="0" presId="urn:microsoft.com/office/officeart/2005/8/layout/orgChart1"/>
    <dgm:cxn modelId="{659B2AB4-1E10-4406-A123-909E22604695}" type="presParOf" srcId="{4FDB7480-B78C-423B-A927-0E9C32E2D158}" destId="{19D4F668-B5E7-4583-B0F7-096471552F23}" srcOrd="0" destOrd="0" presId="urn:microsoft.com/office/officeart/2005/8/layout/orgChart1"/>
    <dgm:cxn modelId="{6807D9F1-5382-4627-9F6A-E18C4A5A6A98}" type="presParOf" srcId="{4FDB7480-B78C-423B-A927-0E9C32E2D158}" destId="{251815B3-A3C9-4813-A472-76D1FB62E8CF}" srcOrd="1" destOrd="0" presId="urn:microsoft.com/office/officeart/2005/8/layout/orgChart1"/>
    <dgm:cxn modelId="{BF507CB8-3880-42AD-AA7B-9868B539DB40}" type="presParOf" srcId="{7A390CFE-A4A2-4177-9042-8E5B628F66F2}" destId="{EDA364A0-BF6B-42E2-A1DB-CCB026A6E524}" srcOrd="1" destOrd="0" presId="urn:microsoft.com/office/officeart/2005/8/layout/orgChart1"/>
    <dgm:cxn modelId="{CC9F9765-25CA-4F79-B36F-F0B0DB432C36}" type="presParOf" srcId="{7A390CFE-A4A2-4177-9042-8E5B628F66F2}" destId="{FF85B021-015B-4490-A28B-EAD49C833089}" srcOrd="2" destOrd="0" presId="urn:microsoft.com/office/officeart/2005/8/layout/orgChart1"/>
    <dgm:cxn modelId="{6CA9984C-00E9-4FB2-8291-EA34A9B741F0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ЯПОНИЯ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СИНТОИЗМ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1E59F47C-0247-4419-833F-B770F0377793}" type="presOf" srcId="{4E61E027-9EE4-4CDE-AA39-CD4241448B2F}" destId="{251815B3-A3C9-4813-A472-76D1FB62E8CF}" srcOrd="1" destOrd="0" presId="urn:microsoft.com/office/officeart/2005/8/layout/orgChart1"/>
    <dgm:cxn modelId="{3470A8F2-E8B1-41AD-9CF5-CD5FC10287C8}" type="presOf" srcId="{0DD81DF9-7076-4523-88C4-3C88516650AF}" destId="{712F7946-7CA4-4FB9-A980-5BD31E711376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5EED1387-41F2-4B60-B26F-3E8B1D03E9C8}" type="presOf" srcId="{C4BC7A11-D0C4-4501-BA9C-0A25126AC8C9}" destId="{5CB011F9-B8E7-45C6-9329-A207BDAA40DC}" srcOrd="1" destOrd="0" presId="urn:microsoft.com/office/officeart/2005/8/layout/orgChart1"/>
    <dgm:cxn modelId="{AB96B4FE-1A69-483C-B36A-C3323708D063}" type="presOf" srcId="{26AAC132-8AB0-41A7-A095-D9455470C9EF}" destId="{5C3E4FE4-88C3-483E-94AB-FDD15B02CA8F}" srcOrd="0" destOrd="0" presId="urn:microsoft.com/office/officeart/2005/8/layout/orgChart1"/>
    <dgm:cxn modelId="{F0504341-E0B3-4FA9-BD95-3B504138E79F}" type="presOf" srcId="{8E67B5CF-F53C-403A-9C4F-46DADEB5FD59}" destId="{63F4BE07-9348-49EC-9FD8-B2195328BB3C}" srcOrd="0" destOrd="0" presId="urn:microsoft.com/office/officeart/2005/8/layout/orgChart1"/>
    <dgm:cxn modelId="{BD0F87B7-F5F4-4285-90F8-069331AE32CE}" type="presOf" srcId="{4E61E027-9EE4-4CDE-AA39-CD4241448B2F}" destId="{19D4F668-B5E7-4583-B0F7-096471552F23}" srcOrd="0" destOrd="0" presId="urn:microsoft.com/office/officeart/2005/8/layout/orgChart1"/>
    <dgm:cxn modelId="{E14FFBF8-96C2-432B-B9F9-CB3E141AF502}" type="presOf" srcId="{C4BC7A11-D0C4-4501-BA9C-0A25126AC8C9}" destId="{8630DC1A-77E7-4AAA-8D40-3F7E7F0D5C81}" srcOrd="0" destOrd="0" presId="urn:microsoft.com/office/officeart/2005/8/layout/orgChart1"/>
    <dgm:cxn modelId="{1F0C2BF3-E49D-44AB-B5CA-C698362C92F7}" type="presOf" srcId="{E08A8CD6-480A-4098-A418-94712EEBD10A}" destId="{A33B447F-5ABC-4F9C-980C-A66FE3CF50AC}" srcOrd="1" destOrd="0" presId="urn:microsoft.com/office/officeart/2005/8/layout/orgChart1"/>
    <dgm:cxn modelId="{2D262E0F-51E8-47AF-8BB4-FA01C131B5F8}" type="presOf" srcId="{E08A8CD6-480A-4098-A418-94712EEBD10A}" destId="{A48057AC-1A4D-41D6-9481-4862AF8BFB29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31A69D2A-C2F5-4591-B6D0-39C9D92E8AD0}" type="presParOf" srcId="{712F7946-7CA4-4FB9-A980-5BD31E711376}" destId="{ACBFAD10-1EE2-4A59-A9B3-9879ADF1649B}" srcOrd="0" destOrd="0" presId="urn:microsoft.com/office/officeart/2005/8/layout/orgChart1"/>
    <dgm:cxn modelId="{5F7D979F-0F8B-495A-A11D-CDD3296597BA}" type="presParOf" srcId="{ACBFAD10-1EE2-4A59-A9B3-9879ADF1649B}" destId="{261C6300-90B5-41BD-9B0F-93386A55FFF6}" srcOrd="0" destOrd="0" presId="urn:microsoft.com/office/officeart/2005/8/layout/orgChart1"/>
    <dgm:cxn modelId="{DFDF121B-E96A-44C2-9CED-F071DB7B7947}" type="presParOf" srcId="{261C6300-90B5-41BD-9B0F-93386A55FFF6}" destId="{A48057AC-1A4D-41D6-9481-4862AF8BFB29}" srcOrd="0" destOrd="0" presId="urn:microsoft.com/office/officeart/2005/8/layout/orgChart1"/>
    <dgm:cxn modelId="{9EF4397D-AE8D-41DA-A47E-BE02EFE2D71D}" type="presParOf" srcId="{261C6300-90B5-41BD-9B0F-93386A55FFF6}" destId="{A33B447F-5ABC-4F9C-980C-A66FE3CF50AC}" srcOrd="1" destOrd="0" presId="urn:microsoft.com/office/officeart/2005/8/layout/orgChart1"/>
    <dgm:cxn modelId="{12D72D9E-C32D-4FA8-90B6-766BA4C03347}" type="presParOf" srcId="{ACBFAD10-1EE2-4A59-A9B3-9879ADF1649B}" destId="{7D214E35-EFCA-408B-9326-8E3C8246C187}" srcOrd="1" destOrd="0" presId="urn:microsoft.com/office/officeart/2005/8/layout/orgChart1"/>
    <dgm:cxn modelId="{3B6927D5-D830-4AD7-A894-B486D59F508E}" type="presParOf" srcId="{7D214E35-EFCA-408B-9326-8E3C8246C187}" destId="{63F4BE07-9348-49EC-9FD8-B2195328BB3C}" srcOrd="0" destOrd="0" presId="urn:microsoft.com/office/officeart/2005/8/layout/orgChart1"/>
    <dgm:cxn modelId="{647324F8-6297-4451-A287-53236C30A4BA}" type="presParOf" srcId="{7D214E35-EFCA-408B-9326-8E3C8246C187}" destId="{99C75B1E-F432-4539-A94F-8AAC954617E3}" srcOrd="1" destOrd="0" presId="urn:microsoft.com/office/officeart/2005/8/layout/orgChart1"/>
    <dgm:cxn modelId="{E260F91B-D9BC-4C72-8C79-E4D5C8637481}" type="presParOf" srcId="{99C75B1E-F432-4539-A94F-8AAC954617E3}" destId="{6886EE72-B131-403A-BF47-39DF564DF85D}" srcOrd="0" destOrd="0" presId="urn:microsoft.com/office/officeart/2005/8/layout/orgChart1"/>
    <dgm:cxn modelId="{4E99D9E4-68E7-4EF6-8928-DA93894A4983}" type="presParOf" srcId="{6886EE72-B131-403A-BF47-39DF564DF85D}" destId="{8630DC1A-77E7-4AAA-8D40-3F7E7F0D5C81}" srcOrd="0" destOrd="0" presId="urn:microsoft.com/office/officeart/2005/8/layout/orgChart1"/>
    <dgm:cxn modelId="{4609DCDD-7081-4387-8D32-D5C3564F4A56}" type="presParOf" srcId="{6886EE72-B131-403A-BF47-39DF564DF85D}" destId="{5CB011F9-B8E7-45C6-9329-A207BDAA40DC}" srcOrd="1" destOrd="0" presId="urn:microsoft.com/office/officeart/2005/8/layout/orgChart1"/>
    <dgm:cxn modelId="{A9963899-B7E0-4644-A4E7-ECCE5CD5508C}" type="presParOf" srcId="{99C75B1E-F432-4539-A94F-8AAC954617E3}" destId="{04CC3167-249C-4B2F-9A33-22EF461F5225}" srcOrd="1" destOrd="0" presId="urn:microsoft.com/office/officeart/2005/8/layout/orgChart1"/>
    <dgm:cxn modelId="{7F487028-6ACB-4989-82AB-2207DE593012}" type="presParOf" srcId="{99C75B1E-F432-4539-A94F-8AAC954617E3}" destId="{4C9CBC73-5DF8-4766-BF3E-B52DDD911986}" srcOrd="2" destOrd="0" presId="urn:microsoft.com/office/officeart/2005/8/layout/orgChart1"/>
    <dgm:cxn modelId="{6C82A7A3-09A0-4CDF-861E-9538768410D9}" type="presParOf" srcId="{7D214E35-EFCA-408B-9326-8E3C8246C187}" destId="{5C3E4FE4-88C3-483E-94AB-FDD15B02CA8F}" srcOrd="2" destOrd="0" presId="urn:microsoft.com/office/officeart/2005/8/layout/orgChart1"/>
    <dgm:cxn modelId="{D766B3BC-1CEC-4550-AC40-C9D21C9445EB}" type="presParOf" srcId="{7D214E35-EFCA-408B-9326-8E3C8246C187}" destId="{7A390CFE-A4A2-4177-9042-8E5B628F66F2}" srcOrd="3" destOrd="0" presId="urn:microsoft.com/office/officeart/2005/8/layout/orgChart1"/>
    <dgm:cxn modelId="{E3BD3C92-58AD-4DA4-8AF1-BF227E0287C6}" type="presParOf" srcId="{7A390CFE-A4A2-4177-9042-8E5B628F66F2}" destId="{4FDB7480-B78C-423B-A927-0E9C32E2D158}" srcOrd="0" destOrd="0" presId="urn:microsoft.com/office/officeart/2005/8/layout/orgChart1"/>
    <dgm:cxn modelId="{330C4346-7F37-4FB0-8769-BA011868554E}" type="presParOf" srcId="{4FDB7480-B78C-423B-A927-0E9C32E2D158}" destId="{19D4F668-B5E7-4583-B0F7-096471552F23}" srcOrd="0" destOrd="0" presId="urn:microsoft.com/office/officeart/2005/8/layout/orgChart1"/>
    <dgm:cxn modelId="{1696B6A8-6519-405E-888A-F31D04FFC820}" type="presParOf" srcId="{4FDB7480-B78C-423B-A927-0E9C32E2D158}" destId="{251815B3-A3C9-4813-A472-76D1FB62E8CF}" srcOrd="1" destOrd="0" presId="urn:microsoft.com/office/officeart/2005/8/layout/orgChart1"/>
    <dgm:cxn modelId="{58D65F99-B9D0-401E-939E-61CF007ED307}" type="presParOf" srcId="{7A390CFE-A4A2-4177-9042-8E5B628F66F2}" destId="{EDA364A0-BF6B-42E2-A1DB-CCB026A6E524}" srcOrd="1" destOrd="0" presId="urn:microsoft.com/office/officeart/2005/8/layout/orgChart1"/>
    <dgm:cxn modelId="{8748358B-2B27-4954-A80B-408E7C18ED7D}" type="presParOf" srcId="{7A390CFE-A4A2-4177-9042-8E5B628F66F2}" destId="{FF85B021-015B-4490-A28B-EAD49C833089}" srcOrd="2" destOrd="0" presId="urn:microsoft.com/office/officeart/2005/8/layout/orgChart1"/>
    <dgm:cxn modelId="{3574B746-DD52-4097-83C6-3C1D5ED29CCA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F65826A8-45A7-4918-9695-6794C4466881}" type="presOf" srcId="{4E61E027-9EE4-4CDE-AA39-CD4241448B2F}" destId="{251815B3-A3C9-4813-A472-76D1FB62E8CF}" srcOrd="1" destOrd="0" presId="urn:microsoft.com/office/officeart/2005/8/layout/orgChart1"/>
    <dgm:cxn modelId="{0EFE3A27-A380-449B-8A58-2E78DD460BF2}" type="presOf" srcId="{26AAC132-8AB0-41A7-A095-D9455470C9EF}" destId="{5C3E4FE4-88C3-483E-94AB-FDD15B02CA8F}" srcOrd="0" destOrd="0" presId="urn:microsoft.com/office/officeart/2005/8/layout/orgChart1"/>
    <dgm:cxn modelId="{33672884-3DAC-45B9-AB6D-390CAAA570E3}" type="presOf" srcId="{0DD81DF9-7076-4523-88C4-3C88516650AF}" destId="{712F7946-7CA4-4FB9-A980-5BD31E711376}" srcOrd="0" destOrd="0" presId="urn:microsoft.com/office/officeart/2005/8/layout/orgChart1"/>
    <dgm:cxn modelId="{0CBDCDB7-7D01-489C-BBE9-C349FA982F7A}" type="presOf" srcId="{C4BC7A11-D0C4-4501-BA9C-0A25126AC8C9}" destId="{5CB011F9-B8E7-45C6-9329-A207BDAA40DC}" srcOrd="1" destOrd="0" presId="urn:microsoft.com/office/officeart/2005/8/layout/orgChart1"/>
    <dgm:cxn modelId="{5EA56CED-CB87-49A6-918E-64181ED9BAFC}" type="presOf" srcId="{E08A8CD6-480A-4098-A418-94712EEBD10A}" destId="{A48057AC-1A4D-41D6-9481-4862AF8BFB29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CA29A374-F856-4411-A43F-C52A664EB69B}" type="presOf" srcId="{8E67B5CF-F53C-403A-9C4F-46DADEB5FD59}" destId="{63F4BE07-9348-49EC-9FD8-B2195328BB3C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23854F0D-7CBA-49DF-A8B6-EFC3E6AE3B26}" type="presOf" srcId="{E08A8CD6-480A-4098-A418-94712EEBD10A}" destId="{A33B447F-5ABC-4F9C-980C-A66FE3CF50AC}" srcOrd="1" destOrd="0" presId="urn:microsoft.com/office/officeart/2005/8/layout/orgChart1"/>
    <dgm:cxn modelId="{C1B65CCE-3668-4B81-A81C-78A14B88F284}" type="presOf" srcId="{4E61E027-9EE4-4CDE-AA39-CD4241448B2F}" destId="{19D4F668-B5E7-4583-B0F7-096471552F23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B22E8C82-0C7D-4483-9596-C439D96DF1CD}" type="presOf" srcId="{C4BC7A11-D0C4-4501-BA9C-0A25126AC8C9}" destId="{8630DC1A-77E7-4AAA-8D40-3F7E7F0D5C81}" srcOrd="0" destOrd="0" presId="urn:microsoft.com/office/officeart/2005/8/layout/orgChart1"/>
    <dgm:cxn modelId="{296ADDAD-86F0-455D-AFE1-F5403AEF429E}" type="presParOf" srcId="{712F7946-7CA4-4FB9-A980-5BD31E711376}" destId="{ACBFAD10-1EE2-4A59-A9B3-9879ADF1649B}" srcOrd="0" destOrd="0" presId="urn:microsoft.com/office/officeart/2005/8/layout/orgChart1"/>
    <dgm:cxn modelId="{DCF65492-7179-43D1-B858-C910080AD9BA}" type="presParOf" srcId="{ACBFAD10-1EE2-4A59-A9B3-9879ADF1649B}" destId="{261C6300-90B5-41BD-9B0F-93386A55FFF6}" srcOrd="0" destOrd="0" presId="urn:microsoft.com/office/officeart/2005/8/layout/orgChart1"/>
    <dgm:cxn modelId="{A186215D-946B-4BED-93C5-12D1D4430035}" type="presParOf" srcId="{261C6300-90B5-41BD-9B0F-93386A55FFF6}" destId="{A48057AC-1A4D-41D6-9481-4862AF8BFB29}" srcOrd="0" destOrd="0" presId="urn:microsoft.com/office/officeart/2005/8/layout/orgChart1"/>
    <dgm:cxn modelId="{AF2B0246-AA22-438D-8785-0DEE9EBCBA94}" type="presParOf" srcId="{261C6300-90B5-41BD-9B0F-93386A55FFF6}" destId="{A33B447F-5ABC-4F9C-980C-A66FE3CF50AC}" srcOrd="1" destOrd="0" presId="urn:microsoft.com/office/officeart/2005/8/layout/orgChart1"/>
    <dgm:cxn modelId="{9B04B6C8-D51B-4640-8029-65246AA4FAA4}" type="presParOf" srcId="{ACBFAD10-1EE2-4A59-A9B3-9879ADF1649B}" destId="{7D214E35-EFCA-408B-9326-8E3C8246C187}" srcOrd="1" destOrd="0" presId="urn:microsoft.com/office/officeart/2005/8/layout/orgChart1"/>
    <dgm:cxn modelId="{828133E9-60DB-43B4-AD3A-C4628AD1F0DF}" type="presParOf" srcId="{7D214E35-EFCA-408B-9326-8E3C8246C187}" destId="{63F4BE07-9348-49EC-9FD8-B2195328BB3C}" srcOrd="0" destOrd="0" presId="urn:microsoft.com/office/officeart/2005/8/layout/orgChart1"/>
    <dgm:cxn modelId="{78248823-B6B1-406C-95A6-5051CB444C83}" type="presParOf" srcId="{7D214E35-EFCA-408B-9326-8E3C8246C187}" destId="{99C75B1E-F432-4539-A94F-8AAC954617E3}" srcOrd="1" destOrd="0" presId="urn:microsoft.com/office/officeart/2005/8/layout/orgChart1"/>
    <dgm:cxn modelId="{908493C4-A628-4B65-A5A0-DEB81A0B5EF8}" type="presParOf" srcId="{99C75B1E-F432-4539-A94F-8AAC954617E3}" destId="{6886EE72-B131-403A-BF47-39DF564DF85D}" srcOrd="0" destOrd="0" presId="urn:microsoft.com/office/officeart/2005/8/layout/orgChart1"/>
    <dgm:cxn modelId="{24C3C0E0-0588-494C-95C5-5216A98AE0F3}" type="presParOf" srcId="{6886EE72-B131-403A-BF47-39DF564DF85D}" destId="{8630DC1A-77E7-4AAA-8D40-3F7E7F0D5C81}" srcOrd="0" destOrd="0" presId="urn:microsoft.com/office/officeart/2005/8/layout/orgChart1"/>
    <dgm:cxn modelId="{C236F565-7E48-496D-A686-F4AF65E4BD1D}" type="presParOf" srcId="{6886EE72-B131-403A-BF47-39DF564DF85D}" destId="{5CB011F9-B8E7-45C6-9329-A207BDAA40DC}" srcOrd="1" destOrd="0" presId="urn:microsoft.com/office/officeart/2005/8/layout/orgChart1"/>
    <dgm:cxn modelId="{B1279488-577B-4DC9-B58F-C406B0612EBA}" type="presParOf" srcId="{99C75B1E-F432-4539-A94F-8AAC954617E3}" destId="{04CC3167-249C-4B2F-9A33-22EF461F5225}" srcOrd="1" destOrd="0" presId="urn:microsoft.com/office/officeart/2005/8/layout/orgChart1"/>
    <dgm:cxn modelId="{91F2C51A-42CA-43EF-A327-47FE438AF000}" type="presParOf" srcId="{99C75B1E-F432-4539-A94F-8AAC954617E3}" destId="{4C9CBC73-5DF8-4766-BF3E-B52DDD911986}" srcOrd="2" destOrd="0" presId="urn:microsoft.com/office/officeart/2005/8/layout/orgChart1"/>
    <dgm:cxn modelId="{18243FBD-B76F-443B-9747-70336C73EF6F}" type="presParOf" srcId="{7D214E35-EFCA-408B-9326-8E3C8246C187}" destId="{5C3E4FE4-88C3-483E-94AB-FDD15B02CA8F}" srcOrd="2" destOrd="0" presId="urn:microsoft.com/office/officeart/2005/8/layout/orgChart1"/>
    <dgm:cxn modelId="{201CE82D-D681-48EC-A244-BC5CB6F115D8}" type="presParOf" srcId="{7D214E35-EFCA-408B-9326-8E3C8246C187}" destId="{7A390CFE-A4A2-4177-9042-8E5B628F66F2}" srcOrd="3" destOrd="0" presId="urn:microsoft.com/office/officeart/2005/8/layout/orgChart1"/>
    <dgm:cxn modelId="{496411FB-E8E7-426C-8FB5-FC98CD139866}" type="presParOf" srcId="{7A390CFE-A4A2-4177-9042-8E5B628F66F2}" destId="{4FDB7480-B78C-423B-A927-0E9C32E2D158}" srcOrd="0" destOrd="0" presId="urn:microsoft.com/office/officeart/2005/8/layout/orgChart1"/>
    <dgm:cxn modelId="{C42F74BB-3405-4488-AB64-FC07DAA85997}" type="presParOf" srcId="{4FDB7480-B78C-423B-A927-0E9C32E2D158}" destId="{19D4F668-B5E7-4583-B0F7-096471552F23}" srcOrd="0" destOrd="0" presId="urn:microsoft.com/office/officeart/2005/8/layout/orgChart1"/>
    <dgm:cxn modelId="{3D939ADC-941F-4EAF-8338-307BE1BD6632}" type="presParOf" srcId="{4FDB7480-B78C-423B-A927-0E9C32E2D158}" destId="{251815B3-A3C9-4813-A472-76D1FB62E8CF}" srcOrd="1" destOrd="0" presId="urn:microsoft.com/office/officeart/2005/8/layout/orgChart1"/>
    <dgm:cxn modelId="{6FCFEFA0-DB3E-4BDC-A153-5E8999D83850}" type="presParOf" srcId="{7A390CFE-A4A2-4177-9042-8E5B628F66F2}" destId="{EDA364A0-BF6B-42E2-A1DB-CCB026A6E524}" srcOrd="1" destOrd="0" presId="urn:microsoft.com/office/officeart/2005/8/layout/orgChart1"/>
    <dgm:cxn modelId="{17E74631-4A1A-4DBB-B6E0-2B168643DC6C}" type="presParOf" srcId="{7A390CFE-A4A2-4177-9042-8E5B628F66F2}" destId="{FF85B021-015B-4490-A28B-EAD49C833089}" srcOrd="2" destOrd="0" presId="urn:microsoft.com/office/officeart/2005/8/layout/orgChart1"/>
    <dgm:cxn modelId="{54CDB60F-EC17-49D9-9AAD-E788D3574EC2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КИТАЙ</a:t>
          </a:r>
          <a:endParaRPr lang="ru-RU" sz="2800" b="1" dirty="0">
            <a:effectLst/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КОНФУЦИАНСТВО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A22396F8-5C7C-4C41-A578-1EAF6EA82C3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ДАОСИЗМ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4E00-D46D-4ACC-8EEC-95894E41FF59}" type="parTrans" cxnId="{8C0BE6CF-9BA5-40D2-9B22-82C7AE32C32C}">
      <dgm:prSet/>
      <dgm:spPr/>
      <dgm:t>
        <a:bodyPr/>
        <a:lstStyle/>
        <a:p>
          <a:endParaRPr lang="ru-RU"/>
        </a:p>
      </dgm:t>
    </dgm:pt>
    <dgm:pt modelId="{786DC269-1C8F-4F3D-87C0-15011D2B46CF}" type="sibTrans" cxnId="{8C0BE6CF-9BA5-40D2-9B22-82C7AE32C32C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81AACAB5-3C70-4767-8214-8E78B768C11F}" type="pres">
      <dgm:prSet presAssocID="{62544E00-D46D-4ACC-8EEC-95894E41FF5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84BBCC8-162F-4EEC-A708-C009E828876C}" type="pres">
      <dgm:prSet presAssocID="{A22396F8-5C7C-4C41-A578-1EAF6EA82C3D}" presName="hierRoot2" presStyleCnt="0">
        <dgm:presLayoutVars>
          <dgm:hierBranch val="init"/>
        </dgm:presLayoutVars>
      </dgm:prSet>
      <dgm:spPr/>
    </dgm:pt>
    <dgm:pt modelId="{B3309054-4F13-4C36-9860-695DACEB6143}" type="pres">
      <dgm:prSet presAssocID="{A22396F8-5C7C-4C41-A578-1EAF6EA82C3D}" presName="rootComposite" presStyleCnt="0"/>
      <dgm:spPr/>
    </dgm:pt>
    <dgm:pt modelId="{ECD76AC3-23B6-47E5-BB75-915D1A6DBE01}" type="pres">
      <dgm:prSet presAssocID="{A22396F8-5C7C-4C41-A578-1EAF6EA82C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3F4FD-47C6-47BB-861F-BE5E4F05AF2F}" type="pres">
      <dgm:prSet presAssocID="{A22396F8-5C7C-4C41-A578-1EAF6EA82C3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318D8D-DF32-4042-A762-30084CCC457C}" type="pres">
      <dgm:prSet presAssocID="{A22396F8-5C7C-4C41-A578-1EAF6EA82C3D}" presName="hierChild4" presStyleCnt="0"/>
      <dgm:spPr/>
    </dgm:pt>
    <dgm:pt modelId="{096A5448-4B2E-4B95-B185-E8E97B9C013F}" type="pres">
      <dgm:prSet presAssocID="{A22396F8-5C7C-4C41-A578-1EAF6EA82C3D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329DF2E4-2BE4-45DF-9C78-B40257BB9DD6}" type="presOf" srcId="{C4BC7A11-D0C4-4501-BA9C-0A25126AC8C9}" destId="{5CB011F9-B8E7-45C6-9329-A207BDAA40DC}" srcOrd="1" destOrd="0" presId="urn:microsoft.com/office/officeart/2005/8/layout/orgChart1"/>
    <dgm:cxn modelId="{D9156E36-C967-4D17-862B-58E68A4B02D8}" type="presOf" srcId="{A22396F8-5C7C-4C41-A578-1EAF6EA82C3D}" destId="{FC23F4FD-47C6-47BB-861F-BE5E4F05AF2F}" srcOrd="1" destOrd="0" presId="urn:microsoft.com/office/officeart/2005/8/layout/orgChart1"/>
    <dgm:cxn modelId="{E6A8C686-CEA2-44E6-A998-7DBB73316459}" type="presOf" srcId="{E08A8CD6-480A-4098-A418-94712EEBD10A}" destId="{A48057AC-1A4D-41D6-9481-4862AF8BFB29}" srcOrd="0" destOrd="0" presId="urn:microsoft.com/office/officeart/2005/8/layout/orgChart1"/>
    <dgm:cxn modelId="{1F96BDFB-9905-464E-B1A9-4B07DE199171}" type="presOf" srcId="{62544E00-D46D-4ACC-8EEC-95894E41FF59}" destId="{81AACAB5-3C70-4767-8214-8E78B768C11F}" srcOrd="0" destOrd="0" presId="urn:microsoft.com/office/officeart/2005/8/layout/orgChart1"/>
    <dgm:cxn modelId="{7DA437A5-B403-4A23-8D6C-82F6FFB43692}" type="presOf" srcId="{C4BC7A11-D0C4-4501-BA9C-0A25126AC8C9}" destId="{8630DC1A-77E7-4AAA-8D40-3F7E7F0D5C81}" srcOrd="0" destOrd="0" presId="urn:microsoft.com/office/officeart/2005/8/layout/orgChart1"/>
    <dgm:cxn modelId="{C643E079-7767-4FCC-89EC-D78326B68327}" type="presOf" srcId="{4E61E027-9EE4-4CDE-AA39-CD4241448B2F}" destId="{19D4F668-B5E7-4583-B0F7-096471552F23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67897350-38F7-46FB-870F-CD28339137B4}" type="presOf" srcId="{0DD81DF9-7076-4523-88C4-3C88516650AF}" destId="{712F7946-7CA4-4FB9-A980-5BD31E711376}" srcOrd="0" destOrd="0" presId="urn:microsoft.com/office/officeart/2005/8/layout/orgChart1"/>
    <dgm:cxn modelId="{85BAF1D2-5A7F-43B3-9612-875A337A9E5D}" srcId="{E08A8CD6-480A-4098-A418-94712EEBD10A}" destId="{4E61E027-9EE4-4CDE-AA39-CD4241448B2F}" srcOrd="2" destOrd="0" parTransId="{26AAC132-8AB0-41A7-A095-D9455470C9EF}" sibTransId="{B1F316F2-3665-437C-9BE1-7212E9E3CA7A}"/>
    <dgm:cxn modelId="{0823A000-6DF7-4DB3-B27E-E611C3D51E7A}" type="presOf" srcId="{A22396F8-5C7C-4C41-A578-1EAF6EA82C3D}" destId="{ECD76AC3-23B6-47E5-BB75-915D1A6DBE01}" srcOrd="0" destOrd="0" presId="urn:microsoft.com/office/officeart/2005/8/layout/orgChart1"/>
    <dgm:cxn modelId="{6B6975FF-FF41-4FB4-9A9C-DB4385A6A87D}" type="presOf" srcId="{26AAC132-8AB0-41A7-A095-D9455470C9EF}" destId="{5C3E4FE4-88C3-483E-94AB-FDD15B02CA8F}" srcOrd="0" destOrd="0" presId="urn:microsoft.com/office/officeart/2005/8/layout/orgChart1"/>
    <dgm:cxn modelId="{371449E4-9F89-4C59-ADE9-00C67D5071A4}" type="presOf" srcId="{8E67B5CF-F53C-403A-9C4F-46DADEB5FD59}" destId="{63F4BE07-9348-49EC-9FD8-B2195328BB3C}" srcOrd="0" destOrd="0" presId="urn:microsoft.com/office/officeart/2005/8/layout/orgChart1"/>
    <dgm:cxn modelId="{8C0BE6CF-9BA5-40D2-9B22-82C7AE32C32C}" srcId="{E08A8CD6-480A-4098-A418-94712EEBD10A}" destId="{A22396F8-5C7C-4C41-A578-1EAF6EA82C3D}" srcOrd="1" destOrd="0" parTransId="{62544E00-D46D-4ACC-8EEC-95894E41FF59}" sibTransId="{786DC269-1C8F-4F3D-87C0-15011D2B46CF}"/>
    <dgm:cxn modelId="{2B57BC4E-A972-425D-8484-2982C0244DCE}" type="presOf" srcId="{E08A8CD6-480A-4098-A418-94712EEBD10A}" destId="{A33B447F-5ABC-4F9C-980C-A66FE3CF50AC}" srcOrd="1" destOrd="0" presId="urn:microsoft.com/office/officeart/2005/8/layout/orgChart1"/>
    <dgm:cxn modelId="{A77E7264-D6C6-49EB-A813-69241B4FFFE0}" type="presOf" srcId="{4E61E027-9EE4-4CDE-AA39-CD4241448B2F}" destId="{251815B3-A3C9-4813-A472-76D1FB62E8CF}" srcOrd="1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8CFA2D5D-E188-4D92-850D-57E056E78F24}" type="presParOf" srcId="{712F7946-7CA4-4FB9-A980-5BD31E711376}" destId="{ACBFAD10-1EE2-4A59-A9B3-9879ADF1649B}" srcOrd="0" destOrd="0" presId="urn:microsoft.com/office/officeart/2005/8/layout/orgChart1"/>
    <dgm:cxn modelId="{F7883953-C1DA-493B-8EA7-27ECF449E9C6}" type="presParOf" srcId="{ACBFAD10-1EE2-4A59-A9B3-9879ADF1649B}" destId="{261C6300-90B5-41BD-9B0F-93386A55FFF6}" srcOrd="0" destOrd="0" presId="urn:microsoft.com/office/officeart/2005/8/layout/orgChart1"/>
    <dgm:cxn modelId="{3274BF52-FF26-468B-B019-F0A4EB40A0C6}" type="presParOf" srcId="{261C6300-90B5-41BD-9B0F-93386A55FFF6}" destId="{A48057AC-1A4D-41D6-9481-4862AF8BFB29}" srcOrd="0" destOrd="0" presId="urn:microsoft.com/office/officeart/2005/8/layout/orgChart1"/>
    <dgm:cxn modelId="{08363ED7-EA35-4F73-827B-5933245211FD}" type="presParOf" srcId="{261C6300-90B5-41BD-9B0F-93386A55FFF6}" destId="{A33B447F-5ABC-4F9C-980C-A66FE3CF50AC}" srcOrd="1" destOrd="0" presId="urn:microsoft.com/office/officeart/2005/8/layout/orgChart1"/>
    <dgm:cxn modelId="{382BF66B-F666-4863-8F92-6EE65D5A6B5F}" type="presParOf" srcId="{ACBFAD10-1EE2-4A59-A9B3-9879ADF1649B}" destId="{7D214E35-EFCA-408B-9326-8E3C8246C187}" srcOrd="1" destOrd="0" presId="urn:microsoft.com/office/officeart/2005/8/layout/orgChart1"/>
    <dgm:cxn modelId="{8B2EE4B1-BCA0-4364-9E3F-519C9DFA52D4}" type="presParOf" srcId="{7D214E35-EFCA-408B-9326-8E3C8246C187}" destId="{63F4BE07-9348-49EC-9FD8-B2195328BB3C}" srcOrd="0" destOrd="0" presId="urn:microsoft.com/office/officeart/2005/8/layout/orgChart1"/>
    <dgm:cxn modelId="{D657AC5C-04B1-42D5-85E2-909ECF471F1E}" type="presParOf" srcId="{7D214E35-EFCA-408B-9326-8E3C8246C187}" destId="{99C75B1E-F432-4539-A94F-8AAC954617E3}" srcOrd="1" destOrd="0" presId="urn:microsoft.com/office/officeart/2005/8/layout/orgChart1"/>
    <dgm:cxn modelId="{B273E232-0C84-4DE8-A796-E96A732AE722}" type="presParOf" srcId="{99C75B1E-F432-4539-A94F-8AAC954617E3}" destId="{6886EE72-B131-403A-BF47-39DF564DF85D}" srcOrd="0" destOrd="0" presId="urn:microsoft.com/office/officeart/2005/8/layout/orgChart1"/>
    <dgm:cxn modelId="{9C943109-AA4A-4976-89BC-4038C5F7B7D6}" type="presParOf" srcId="{6886EE72-B131-403A-BF47-39DF564DF85D}" destId="{8630DC1A-77E7-4AAA-8D40-3F7E7F0D5C81}" srcOrd="0" destOrd="0" presId="urn:microsoft.com/office/officeart/2005/8/layout/orgChart1"/>
    <dgm:cxn modelId="{27C07BF0-D6D8-4B19-8141-DEEFAAA85158}" type="presParOf" srcId="{6886EE72-B131-403A-BF47-39DF564DF85D}" destId="{5CB011F9-B8E7-45C6-9329-A207BDAA40DC}" srcOrd="1" destOrd="0" presId="urn:microsoft.com/office/officeart/2005/8/layout/orgChart1"/>
    <dgm:cxn modelId="{0C87130A-2925-4ED4-9611-4C3DB6CCDB97}" type="presParOf" srcId="{99C75B1E-F432-4539-A94F-8AAC954617E3}" destId="{04CC3167-249C-4B2F-9A33-22EF461F5225}" srcOrd="1" destOrd="0" presId="urn:microsoft.com/office/officeart/2005/8/layout/orgChart1"/>
    <dgm:cxn modelId="{09A7C6CC-FDDE-4D96-B716-DE7EDE97D967}" type="presParOf" srcId="{99C75B1E-F432-4539-A94F-8AAC954617E3}" destId="{4C9CBC73-5DF8-4766-BF3E-B52DDD911986}" srcOrd="2" destOrd="0" presId="urn:microsoft.com/office/officeart/2005/8/layout/orgChart1"/>
    <dgm:cxn modelId="{ACD3794A-E2D3-48F5-9E01-2CFD40DD6614}" type="presParOf" srcId="{7D214E35-EFCA-408B-9326-8E3C8246C187}" destId="{81AACAB5-3C70-4767-8214-8E78B768C11F}" srcOrd="2" destOrd="0" presId="urn:microsoft.com/office/officeart/2005/8/layout/orgChart1"/>
    <dgm:cxn modelId="{20D78EEA-914E-4379-9C5B-11C4CED8C866}" type="presParOf" srcId="{7D214E35-EFCA-408B-9326-8E3C8246C187}" destId="{684BBCC8-162F-4EEC-A708-C009E828876C}" srcOrd="3" destOrd="0" presId="urn:microsoft.com/office/officeart/2005/8/layout/orgChart1"/>
    <dgm:cxn modelId="{138C5796-9DCC-4136-95DD-31AAF4CE7E11}" type="presParOf" srcId="{684BBCC8-162F-4EEC-A708-C009E828876C}" destId="{B3309054-4F13-4C36-9860-695DACEB6143}" srcOrd="0" destOrd="0" presId="urn:microsoft.com/office/officeart/2005/8/layout/orgChart1"/>
    <dgm:cxn modelId="{EE8E43E7-1113-4C3E-821D-DF5FD1EF090A}" type="presParOf" srcId="{B3309054-4F13-4C36-9860-695DACEB6143}" destId="{ECD76AC3-23B6-47E5-BB75-915D1A6DBE01}" srcOrd="0" destOrd="0" presId="urn:microsoft.com/office/officeart/2005/8/layout/orgChart1"/>
    <dgm:cxn modelId="{95B46CF6-2D22-4C05-8CC8-17D0F7460D96}" type="presParOf" srcId="{B3309054-4F13-4C36-9860-695DACEB6143}" destId="{FC23F4FD-47C6-47BB-861F-BE5E4F05AF2F}" srcOrd="1" destOrd="0" presId="urn:microsoft.com/office/officeart/2005/8/layout/orgChart1"/>
    <dgm:cxn modelId="{D4E6E714-BA1F-415D-B7B4-34894A612FF7}" type="presParOf" srcId="{684BBCC8-162F-4EEC-A708-C009E828876C}" destId="{50318D8D-DF32-4042-A762-30084CCC457C}" srcOrd="1" destOrd="0" presId="urn:microsoft.com/office/officeart/2005/8/layout/orgChart1"/>
    <dgm:cxn modelId="{9F90E097-AB1E-4F89-ACCB-873C6B91E229}" type="presParOf" srcId="{684BBCC8-162F-4EEC-A708-C009E828876C}" destId="{096A5448-4B2E-4B95-B185-E8E97B9C013F}" srcOrd="2" destOrd="0" presId="urn:microsoft.com/office/officeart/2005/8/layout/orgChart1"/>
    <dgm:cxn modelId="{DE92444A-8B05-4F08-8B29-2977730124AD}" type="presParOf" srcId="{7D214E35-EFCA-408B-9326-8E3C8246C187}" destId="{5C3E4FE4-88C3-483E-94AB-FDD15B02CA8F}" srcOrd="4" destOrd="0" presId="urn:microsoft.com/office/officeart/2005/8/layout/orgChart1"/>
    <dgm:cxn modelId="{137C78EB-5063-4873-BDED-5C9F941D0B26}" type="presParOf" srcId="{7D214E35-EFCA-408B-9326-8E3C8246C187}" destId="{7A390CFE-A4A2-4177-9042-8E5B628F66F2}" srcOrd="5" destOrd="0" presId="urn:microsoft.com/office/officeart/2005/8/layout/orgChart1"/>
    <dgm:cxn modelId="{26E62833-6FE2-4398-B3FF-72CC241DE0CD}" type="presParOf" srcId="{7A390CFE-A4A2-4177-9042-8E5B628F66F2}" destId="{4FDB7480-B78C-423B-A927-0E9C32E2D158}" srcOrd="0" destOrd="0" presId="urn:microsoft.com/office/officeart/2005/8/layout/orgChart1"/>
    <dgm:cxn modelId="{C4C7B1BF-ACCE-4945-8DBE-61FF8D265BA9}" type="presParOf" srcId="{4FDB7480-B78C-423B-A927-0E9C32E2D158}" destId="{19D4F668-B5E7-4583-B0F7-096471552F23}" srcOrd="0" destOrd="0" presId="urn:microsoft.com/office/officeart/2005/8/layout/orgChart1"/>
    <dgm:cxn modelId="{1C6347B0-5CCE-4ABE-BF6D-1BBAC4E5C92E}" type="presParOf" srcId="{4FDB7480-B78C-423B-A927-0E9C32E2D158}" destId="{251815B3-A3C9-4813-A472-76D1FB62E8CF}" srcOrd="1" destOrd="0" presId="urn:microsoft.com/office/officeart/2005/8/layout/orgChart1"/>
    <dgm:cxn modelId="{6A9CC884-47D6-4860-B0F0-467008917687}" type="presParOf" srcId="{7A390CFE-A4A2-4177-9042-8E5B628F66F2}" destId="{EDA364A0-BF6B-42E2-A1DB-CCB026A6E524}" srcOrd="1" destOrd="0" presId="urn:microsoft.com/office/officeart/2005/8/layout/orgChart1"/>
    <dgm:cxn modelId="{5AEB12E6-08D6-4929-8356-0F6E5E35D265}" type="presParOf" srcId="{7A390CFE-A4A2-4177-9042-8E5B628F66F2}" destId="{FF85B021-015B-4490-A28B-EAD49C833089}" srcOrd="2" destOrd="0" presId="urn:microsoft.com/office/officeart/2005/8/layout/orgChart1"/>
    <dgm:cxn modelId="{42E73C90-9FCB-443C-91DD-FA86D3AE6DCD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ЯПОНИЯ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СИНТОИЗМ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8CEBF9B9-3DF3-4CE9-910B-20A29F4FC74E}" type="presOf" srcId="{E08A8CD6-480A-4098-A418-94712EEBD10A}" destId="{A33B447F-5ABC-4F9C-980C-A66FE3CF50AC}" srcOrd="1" destOrd="0" presId="urn:microsoft.com/office/officeart/2005/8/layout/orgChart1"/>
    <dgm:cxn modelId="{3BB71706-8A81-4122-88CB-73E09420F43A}" type="presOf" srcId="{8E67B5CF-F53C-403A-9C4F-46DADEB5FD59}" destId="{63F4BE07-9348-49EC-9FD8-B2195328BB3C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F4D4E1FD-C218-4B88-B4AD-8CA1B0A35966}" type="presOf" srcId="{26AAC132-8AB0-41A7-A095-D9455470C9EF}" destId="{5C3E4FE4-88C3-483E-94AB-FDD15B02CA8F}" srcOrd="0" destOrd="0" presId="urn:microsoft.com/office/officeart/2005/8/layout/orgChart1"/>
    <dgm:cxn modelId="{6C6C438E-A3FB-4545-9160-C8A256A6F479}" type="presOf" srcId="{C4BC7A11-D0C4-4501-BA9C-0A25126AC8C9}" destId="{5CB011F9-B8E7-45C6-9329-A207BDAA40DC}" srcOrd="1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4F8B9A7E-BDE2-4332-930A-B173B2970F32}" type="presOf" srcId="{E08A8CD6-480A-4098-A418-94712EEBD10A}" destId="{A48057AC-1A4D-41D6-9481-4862AF8BFB29}" srcOrd="0" destOrd="0" presId="urn:microsoft.com/office/officeart/2005/8/layout/orgChart1"/>
    <dgm:cxn modelId="{346103A3-8A7B-418D-9570-7DC4AD7BFA02}" type="presOf" srcId="{0DD81DF9-7076-4523-88C4-3C88516650AF}" destId="{712F7946-7CA4-4FB9-A980-5BD31E711376}" srcOrd="0" destOrd="0" presId="urn:microsoft.com/office/officeart/2005/8/layout/orgChart1"/>
    <dgm:cxn modelId="{D29D5E9C-A13E-4D43-9593-0BAFAAFD46B6}" type="presOf" srcId="{C4BC7A11-D0C4-4501-BA9C-0A25126AC8C9}" destId="{8630DC1A-77E7-4AAA-8D40-3F7E7F0D5C81}" srcOrd="0" destOrd="0" presId="urn:microsoft.com/office/officeart/2005/8/layout/orgChart1"/>
    <dgm:cxn modelId="{86790FC4-106C-42F2-A56E-E28D758A5C28}" type="presOf" srcId="{4E61E027-9EE4-4CDE-AA39-CD4241448B2F}" destId="{251815B3-A3C9-4813-A472-76D1FB62E8CF}" srcOrd="1" destOrd="0" presId="urn:microsoft.com/office/officeart/2005/8/layout/orgChart1"/>
    <dgm:cxn modelId="{685B3207-37B1-41F7-91E8-3EB43A2A880F}" type="presOf" srcId="{4E61E027-9EE4-4CDE-AA39-CD4241448B2F}" destId="{19D4F668-B5E7-4583-B0F7-096471552F23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A9621CB2-F61E-4F18-A566-B274E1B2D9FF}" type="presParOf" srcId="{712F7946-7CA4-4FB9-A980-5BD31E711376}" destId="{ACBFAD10-1EE2-4A59-A9B3-9879ADF1649B}" srcOrd="0" destOrd="0" presId="urn:microsoft.com/office/officeart/2005/8/layout/orgChart1"/>
    <dgm:cxn modelId="{107E32C6-8700-4169-8D0D-CA951BF73BE8}" type="presParOf" srcId="{ACBFAD10-1EE2-4A59-A9B3-9879ADF1649B}" destId="{261C6300-90B5-41BD-9B0F-93386A55FFF6}" srcOrd="0" destOrd="0" presId="urn:microsoft.com/office/officeart/2005/8/layout/orgChart1"/>
    <dgm:cxn modelId="{A36F97D6-DEEC-4B95-8BF6-329827DA7A6B}" type="presParOf" srcId="{261C6300-90B5-41BD-9B0F-93386A55FFF6}" destId="{A48057AC-1A4D-41D6-9481-4862AF8BFB29}" srcOrd="0" destOrd="0" presId="urn:microsoft.com/office/officeart/2005/8/layout/orgChart1"/>
    <dgm:cxn modelId="{1AD48243-2FFC-427E-81D1-600D67E36EA0}" type="presParOf" srcId="{261C6300-90B5-41BD-9B0F-93386A55FFF6}" destId="{A33B447F-5ABC-4F9C-980C-A66FE3CF50AC}" srcOrd="1" destOrd="0" presId="urn:microsoft.com/office/officeart/2005/8/layout/orgChart1"/>
    <dgm:cxn modelId="{9762A39A-82BE-4AB9-A60D-3F778D7FF476}" type="presParOf" srcId="{ACBFAD10-1EE2-4A59-A9B3-9879ADF1649B}" destId="{7D214E35-EFCA-408B-9326-8E3C8246C187}" srcOrd="1" destOrd="0" presId="urn:microsoft.com/office/officeart/2005/8/layout/orgChart1"/>
    <dgm:cxn modelId="{E2886FE3-3E48-4854-BD3C-08908EE82A3A}" type="presParOf" srcId="{7D214E35-EFCA-408B-9326-8E3C8246C187}" destId="{63F4BE07-9348-49EC-9FD8-B2195328BB3C}" srcOrd="0" destOrd="0" presId="urn:microsoft.com/office/officeart/2005/8/layout/orgChart1"/>
    <dgm:cxn modelId="{4E120993-EAE2-4F8F-AFE1-2F94B52B4D2F}" type="presParOf" srcId="{7D214E35-EFCA-408B-9326-8E3C8246C187}" destId="{99C75B1E-F432-4539-A94F-8AAC954617E3}" srcOrd="1" destOrd="0" presId="urn:microsoft.com/office/officeart/2005/8/layout/orgChart1"/>
    <dgm:cxn modelId="{63D97B2B-968F-480D-95E6-530E32BC5993}" type="presParOf" srcId="{99C75B1E-F432-4539-A94F-8AAC954617E3}" destId="{6886EE72-B131-403A-BF47-39DF564DF85D}" srcOrd="0" destOrd="0" presId="urn:microsoft.com/office/officeart/2005/8/layout/orgChart1"/>
    <dgm:cxn modelId="{425EEE65-5E1D-4FA5-BD26-85863F7C2B88}" type="presParOf" srcId="{6886EE72-B131-403A-BF47-39DF564DF85D}" destId="{8630DC1A-77E7-4AAA-8D40-3F7E7F0D5C81}" srcOrd="0" destOrd="0" presId="urn:microsoft.com/office/officeart/2005/8/layout/orgChart1"/>
    <dgm:cxn modelId="{0AD5CBC0-3EB7-463A-B59D-BE7013697C94}" type="presParOf" srcId="{6886EE72-B131-403A-BF47-39DF564DF85D}" destId="{5CB011F9-B8E7-45C6-9329-A207BDAA40DC}" srcOrd="1" destOrd="0" presId="urn:microsoft.com/office/officeart/2005/8/layout/orgChart1"/>
    <dgm:cxn modelId="{9936530A-1C0F-40EE-BD3B-3F72C452DDB5}" type="presParOf" srcId="{99C75B1E-F432-4539-A94F-8AAC954617E3}" destId="{04CC3167-249C-4B2F-9A33-22EF461F5225}" srcOrd="1" destOrd="0" presId="urn:microsoft.com/office/officeart/2005/8/layout/orgChart1"/>
    <dgm:cxn modelId="{75950051-B669-48C4-B7A1-1686F1F024C4}" type="presParOf" srcId="{99C75B1E-F432-4539-A94F-8AAC954617E3}" destId="{4C9CBC73-5DF8-4766-BF3E-B52DDD911986}" srcOrd="2" destOrd="0" presId="urn:microsoft.com/office/officeart/2005/8/layout/orgChart1"/>
    <dgm:cxn modelId="{C20DC6ED-C150-415D-B1E3-7EBA99359B47}" type="presParOf" srcId="{7D214E35-EFCA-408B-9326-8E3C8246C187}" destId="{5C3E4FE4-88C3-483E-94AB-FDD15B02CA8F}" srcOrd="2" destOrd="0" presId="urn:microsoft.com/office/officeart/2005/8/layout/orgChart1"/>
    <dgm:cxn modelId="{49F3325D-5839-4E93-86F8-603AC15912DA}" type="presParOf" srcId="{7D214E35-EFCA-408B-9326-8E3C8246C187}" destId="{7A390CFE-A4A2-4177-9042-8E5B628F66F2}" srcOrd="3" destOrd="0" presId="urn:microsoft.com/office/officeart/2005/8/layout/orgChart1"/>
    <dgm:cxn modelId="{A431E451-2943-4592-B5BB-2FC4980DAF8B}" type="presParOf" srcId="{7A390CFE-A4A2-4177-9042-8E5B628F66F2}" destId="{4FDB7480-B78C-423B-A927-0E9C32E2D158}" srcOrd="0" destOrd="0" presId="urn:microsoft.com/office/officeart/2005/8/layout/orgChart1"/>
    <dgm:cxn modelId="{ADF567FE-CD0B-4D71-AFF5-92DDD2A135A7}" type="presParOf" srcId="{4FDB7480-B78C-423B-A927-0E9C32E2D158}" destId="{19D4F668-B5E7-4583-B0F7-096471552F23}" srcOrd="0" destOrd="0" presId="urn:microsoft.com/office/officeart/2005/8/layout/orgChart1"/>
    <dgm:cxn modelId="{8212CC70-FB65-420E-A502-34DCAD8E1576}" type="presParOf" srcId="{4FDB7480-B78C-423B-A927-0E9C32E2D158}" destId="{251815B3-A3C9-4813-A472-76D1FB62E8CF}" srcOrd="1" destOrd="0" presId="urn:microsoft.com/office/officeart/2005/8/layout/orgChart1"/>
    <dgm:cxn modelId="{2D535FEC-3246-44A3-A8F1-A4F7564ABAB2}" type="presParOf" srcId="{7A390CFE-A4A2-4177-9042-8E5B628F66F2}" destId="{EDA364A0-BF6B-42E2-A1DB-CCB026A6E524}" srcOrd="1" destOrd="0" presId="urn:microsoft.com/office/officeart/2005/8/layout/orgChart1"/>
    <dgm:cxn modelId="{AB1759A1-EB5C-4873-9925-B6CAAC0CCFB6}" type="presParOf" srcId="{7A390CFE-A4A2-4177-9042-8E5B628F66F2}" destId="{FF85B021-015B-4490-A28B-EAD49C833089}" srcOrd="2" destOrd="0" presId="urn:microsoft.com/office/officeart/2005/8/layout/orgChart1"/>
    <dgm:cxn modelId="{8F800D20-C775-480C-8525-D448AD5D6876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ИНДУИЗМ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B5612671-8211-4F57-82A1-AEDD43BD61B7}" type="presOf" srcId="{C4BC7A11-D0C4-4501-BA9C-0A25126AC8C9}" destId="{8630DC1A-77E7-4AAA-8D40-3F7E7F0D5C81}" srcOrd="0" destOrd="0" presId="urn:microsoft.com/office/officeart/2005/8/layout/orgChart1"/>
    <dgm:cxn modelId="{5266DD40-5E8D-4B1D-86B4-F3EF405C5C7B}" type="presOf" srcId="{8E67B5CF-F53C-403A-9C4F-46DADEB5FD59}" destId="{63F4BE07-9348-49EC-9FD8-B2195328BB3C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8AF1E453-48EE-4A1F-8DD1-974F0D8FC4C7}" type="presOf" srcId="{26AAC132-8AB0-41A7-A095-D9455470C9EF}" destId="{5C3E4FE4-88C3-483E-94AB-FDD15B02CA8F}" srcOrd="0" destOrd="0" presId="urn:microsoft.com/office/officeart/2005/8/layout/orgChart1"/>
    <dgm:cxn modelId="{824CB5A8-2257-4382-A01A-FE97CE6E33F1}" type="presOf" srcId="{0DD81DF9-7076-4523-88C4-3C88516650AF}" destId="{712F7946-7CA4-4FB9-A980-5BD31E711376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6B50F40C-4859-4070-9858-832B4D772E94}" type="presOf" srcId="{4E61E027-9EE4-4CDE-AA39-CD4241448B2F}" destId="{251815B3-A3C9-4813-A472-76D1FB62E8CF}" srcOrd="1" destOrd="0" presId="urn:microsoft.com/office/officeart/2005/8/layout/orgChart1"/>
    <dgm:cxn modelId="{4878B2E4-C31E-4AD0-A8C6-7AA0E2A28A23}" type="presOf" srcId="{C4BC7A11-D0C4-4501-BA9C-0A25126AC8C9}" destId="{5CB011F9-B8E7-45C6-9329-A207BDAA40DC}" srcOrd="1" destOrd="0" presId="urn:microsoft.com/office/officeart/2005/8/layout/orgChart1"/>
    <dgm:cxn modelId="{AC244391-81CD-43F4-807B-4F476C627C49}" type="presOf" srcId="{4E61E027-9EE4-4CDE-AA39-CD4241448B2F}" destId="{19D4F668-B5E7-4583-B0F7-096471552F23}" srcOrd="0" destOrd="0" presId="urn:microsoft.com/office/officeart/2005/8/layout/orgChart1"/>
    <dgm:cxn modelId="{7345C825-B2BB-46C4-8EE1-E9E414B7E221}" type="presOf" srcId="{E08A8CD6-480A-4098-A418-94712EEBD10A}" destId="{A48057AC-1A4D-41D6-9481-4862AF8BFB29}" srcOrd="0" destOrd="0" presId="urn:microsoft.com/office/officeart/2005/8/layout/orgChart1"/>
    <dgm:cxn modelId="{6D15B45D-3E20-40CA-859A-26349D2BFF15}" type="presOf" srcId="{E08A8CD6-480A-4098-A418-94712EEBD10A}" destId="{A33B447F-5ABC-4F9C-980C-A66FE3CF50AC}" srcOrd="1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E012B7DF-2DDF-4B75-BCEF-83B55FFFC88B}" type="presParOf" srcId="{712F7946-7CA4-4FB9-A980-5BD31E711376}" destId="{ACBFAD10-1EE2-4A59-A9B3-9879ADF1649B}" srcOrd="0" destOrd="0" presId="urn:microsoft.com/office/officeart/2005/8/layout/orgChart1"/>
    <dgm:cxn modelId="{9D738646-D2BC-46C1-8983-273A0349EF32}" type="presParOf" srcId="{ACBFAD10-1EE2-4A59-A9B3-9879ADF1649B}" destId="{261C6300-90B5-41BD-9B0F-93386A55FFF6}" srcOrd="0" destOrd="0" presId="urn:microsoft.com/office/officeart/2005/8/layout/orgChart1"/>
    <dgm:cxn modelId="{01850217-5041-4C45-9DEA-93CF2152195C}" type="presParOf" srcId="{261C6300-90B5-41BD-9B0F-93386A55FFF6}" destId="{A48057AC-1A4D-41D6-9481-4862AF8BFB29}" srcOrd="0" destOrd="0" presId="urn:microsoft.com/office/officeart/2005/8/layout/orgChart1"/>
    <dgm:cxn modelId="{57847429-D9F1-435B-B8BE-B77858B50434}" type="presParOf" srcId="{261C6300-90B5-41BD-9B0F-93386A55FFF6}" destId="{A33B447F-5ABC-4F9C-980C-A66FE3CF50AC}" srcOrd="1" destOrd="0" presId="urn:microsoft.com/office/officeart/2005/8/layout/orgChart1"/>
    <dgm:cxn modelId="{9F77B33C-F0C4-43DC-85C8-538A297CC456}" type="presParOf" srcId="{ACBFAD10-1EE2-4A59-A9B3-9879ADF1649B}" destId="{7D214E35-EFCA-408B-9326-8E3C8246C187}" srcOrd="1" destOrd="0" presId="urn:microsoft.com/office/officeart/2005/8/layout/orgChart1"/>
    <dgm:cxn modelId="{22D89577-8863-4C42-805B-1950FB9E8E19}" type="presParOf" srcId="{7D214E35-EFCA-408B-9326-8E3C8246C187}" destId="{63F4BE07-9348-49EC-9FD8-B2195328BB3C}" srcOrd="0" destOrd="0" presId="urn:microsoft.com/office/officeart/2005/8/layout/orgChart1"/>
    <dgm:cxn modelId="{19489F99-AA8D-4C3B-A607-87F2BE3109B0}" type="presParOf" srcId="{7D214E35-EFCA-408B-9326-8E3C8246C187}" destId="{99C75B1E-F432-4539-A94F-8AAC954617E3}" srcOrd="1" destOrd="0" presId="urn:microsoft.com/office/officeart/2005/8/layout/orgChart1"/>
    <dgm:cxn modelId="{129B7870-7D25-48CB-AC54-10F246769FE4}" type="presParOf" srcId="{99C75B1E-F432-4539-A94F-8AAC954617E3}" destId="{6886EE72-B131-403A-BF47-39DF564DF85D}" srcOrd="0" destOrd="0" presId="urn:microsoft.com/office/officeart/2005/8/layout/orgChart1"/>
    <dgm:cxn modelId="{0802EA29-410E-417A-B9E8-272B39B005C0}" type="presParOf" srcId="{6886EE72-B131-403A-BF47-39DF564DF85D}" destId="{8630DC1A-77E7-4AAA-8D40-3F7E7F0D5C81}" srcOrd="0" destOrd="0" presId="urn:microsoft.com/office/officeart/2005/8/layout/orgChart1"/>
    <dgm:cxn modelId="{E7FB7AE6-11AA-442E-AA64-C6BCDC27586C}" type="presParOf" srcId="{6886EE72-B131-403A-BF47-39DF564DF85D}" destId="{5CB011F9-B8E7-45C6-9329-A207BDAA40DC}" srcOrd="1" destOrd="0" presId="urn:microsoft.com/office/officeart/2005/8/layout/orgChart1"/>
    <dgm:cxn modelId="{FAB19FC9-B6BB-411B-9AC3-738E4952A003}" type="presParOf" srcId="{99C75B1E-F432-4539-A94F-8AAC954617E3}" destId="{04CC3167-249C-4B2F-9A33-22EF461F5225}" srcOrd="1" destOrd="0" presId="urn:microsoft.com/office/officeart/2005/8/layout/orgChart1"/>
    <dgm:cxn modelId="{B26503D7-940A-474A-BE72-01BF0E7616FB}" type="presParOf" srcId="{99C75B1E-F432-4539-A94F-8AAC954617E3}" destId="{4C9CBC73-5DF8-4766-BF3E-B52DDD911986}" srcOrd="2" destOrd="0" presId="urn:microsoft.com/office/officeart/2005/8/layout/orgChart1"/>
    <dgm:cxn modelId="{7033FDA0-0A28-4CD6-A2A2-5D56AF71AAF3}" type="presParOf" srcId="{7D214E35-EFCA-408B-9326-8E3C8246C187}" destId="{5C3E4FE4-88C3-483E-94AB-FDD15B02CA8F}" srcOrd="2" destOrd="0" presId="urn:microsoft.com/office/officeart/2005/8/layout/orgChart1"/>
    <dgm:cxn modelId="{584C9C6F-80C2-4C54-8221-B37F82E148EF}" type="presParOf" srcId="{7D214E35-EFCA-408B-9326-8E3C8246C187}" destId="{7A390CFE-A4A2-4177-9042-8E5B628F66F2}" srcOrd="3" destOrd="0" presId="urn:microsoft.com/office/officeart/2005/8/layout/orgChart1"/>
    <dgm:cxn modelId="{0C525A3A-B22C-4ABB-8F2B-34E6B985151C}" type="presParOf" srcId="{7A390CFE-A4A2-4177-9042-8E5B628F66F2}" destId="{4FDB7480-B78C-423B-A927-0E9C32E2D158}" srcOrd="0" destOrd="0" presId="urn:microsoft.com/office/officeart/2005/8/layout/orgChart1"/>
    <dgm:cxn modelId="{D2B8FB93-BA1A-4FD2-80DC-8FCB3575D898}" type="presParOf" srcId="{4FDB7480-B78C-423B-A927-0E9C32E2D158}" destId="{19D4F668-B5E7-4583-B0F7-096471552F23}" srcOrd="0" destOrd="0" presId="urn:microsoft.com/office/officeart/2005/8/layout/orgChart1"/>
    <dgm:cxn modelId="{EEBC7174-8D72-47EC-BF52-CE7014F200D2}" type="presParOf" srcId="{4FDB7480-B78C-423B-A927-0E9C32E2D158}" destId="{251815B3-A3C9-4813-A472-76D1FB62E8CF}" srcOrd="1" destOrd="0" presId="urn:microsoft.com/office/officeart/2005/8/layout/orgChart1"/>
    <dgm:cxn modelId="{87DC3393-832A-4B34-B209-738CD47B4ACF}" type="presParOf" srcId="{7A390CFE-A4A2-4177-9042-8E5B628F66F2}" destId="{EDA364A0-BF6B-42E2-A1DB-CCB026A6E524}" srcOrd="1" destOrd="0" presId="urn:microsoft.com/office/officeart/2005/8/layout/orgChart1"/>
    <dgm:cxn modelId="{BFC90ED3-C5B5-47F0-8C58-50B9419403F7}" type="presParOf" srcId="{7A390CFE-A4A2-4177-9042-8E5B628F66F2}" destId="{FF85B021-015B-4490-A28B-EAD49C833089}" srcOrd="2" destOrd="0" presId="urn:microsoft.com/office/officeart/2005/8/layout/orgChart1"/>
    <dgm:cxn modelId="{1CA790CE-7384-4CA7-8EB4-817CEC1A92E5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КИТАЙ</a:t>
          </a:r>
          <a:endParaRPr lang="ru-RU" sz="2800" b="1" dirty="0">
            <a:effectLst/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КОНФУЦИАНСТВО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A22396F8-5C7C-4C41-A578-1EAF6EA82C3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ДАОСИЗМ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44E00-D46D-4ACC-8EEC-95894E41FF59}" type="parTrans" cxnId="{8C0BE6CF-9BA5-40D2-9B22-82C7AE32C32C}">
      <dgm:prSet/>
      <dgm:spPr/>
      <dgm:t>
        <a:bodyPr/>
        <a:lstStyle/>
        <a:p>
          <a:endParaRPr lang="ru-RU"/>
        </a:p>
      </dgm:t>
    </dgm:pt>
    <dgm:pt modelId="{786DC269-1C8F-4F3D-87C0-15011D2B46CF}" type="sibTrans" cxnId="{8C0BE6CF-9BA5-40D2-9B22-82C7AE32C32C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81AACAB5-3C70-4767-8214-8E78B768C11F}" type="pres">
      <dgm:prSet presAssocID="{62544E00-D46D-4ACC-8EEC-95894E41FF5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84BBCC8-162F-4EEC-A708-C009E828876C}" type="pres">
      <dgm:prSet presAssocID="{A22396F8-5C7C-4C41-A578-1EAF6EA82C3D}" presName="hierRoot2" presStyleCnt="0">
        <dgm:presLayoutVars>
          <dgm:hierBranch val="init"/>
        </dgm:presLayoutVars>
      </dgm:prSet>
      <dgm:spPr/>
    </dgm:pt>
    <dgm:pt modelId="{B3309054-4F13-4C36-9860-695DACEB6143}" type="pres">
      <dgm:prSet presAssocID="{A22396F8-5C7C-4C41-A578-1EAF6EA82C3D}" presName="rootComposite" presStyleCnt="0"/>
      <dgm:spPr/>
    </dgm:pt>
    <dgm:pt modelId="{ECD76AC3-23B6-47E5-BB75-915D1A6DBE01}" type="pres">
      <dgm:prSet presAssocID="{A22396F8-5C7C-4C41-A578-1EAF6EA82C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3F4FD-47C6-47BB-861F-BE5E4F05AF2F}" type="pres">
      <dgm:prSet presAssocID="{A22396F8-5C7C-4C41-A578-1EAF6EA82C3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0318D8D-DF32-4042-A762-30084CCC457C}" type="pres">
      <dgm:prSet presAssocID="{A22396F8-5C7C-4C41-A578-1EAF6EA82C3D}" presName="hierChild4" presStyleCnt="0"/>
      <dgm:spPr/>
    </dgm:pt>
    <dgm:pt modelId="{096A5448-4B2E-4B95-B185-E8E97B9C013F}" type="pres">
      <dgm:prSet presAssocID="{A22396F8-5C7C-4C41-A578-1EAF6EA82C3D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608545B1-47F9-4024-9B86-8C7D242CEF7B}" type="presOf" srcId="{8E67B5CF-F53C-403A-9C4F-46DADEB5FD59}" destId="{63F4BE07-9348-49EC-9FD8-B2195328BB3C}" srcOrd="0" destOrd="0" presId="urn:microsoft.com/office/officeart/2005/8/layout/orgChart1"/>
    <dgm:cxn modelId="{E455C213-1A7E-4FE8-A867-7EFD80005136}" type="presOf" srcId="{A22396F8-5C7C-4C41-A578-1EAF6EA82C3D}" destId="{ECD76AC3-23B6-47E5-BB75-915D1A6DBE01}" srcOrd="0" destOrd="0" presId="urn:microsoft.com/office/officeart/2005/8/layout/orgChart1"/>
    <dgm:cxn modelId="{BDB4AA4C-081E-4AA3-AA67-F531CBB79617}" type="presOf" srcId="{62544E00-D46D-4ACC-8EEC-95894E41FF59}" destId="{81AACAB5-3C70-4767-8214-8E78B768C11F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02F0C4DB-7BB1-4C18-A9EE-D29028E57805}" type="presOf" srcId="{0DD81DF9-7076-4523-88C4-3C88516650AF}" destId="{712F7946-7CA4-4FB9-A980-5BD31E711376}" srcOrd="0" destOrd="0" presId="urn:microsoft.com/office/officeart/2005/8/layout/orgChart1"/>
    <dgm:cxn modelId="{0666A245-1CAD-4230-B222-FCD1582DA816}" type="presOf" srcId="{4E61E027-9EE4-4CDE-AA39-CD4241448B2F}" destId="{251815B3-A3C9-4813-A472-76D1FB62E8CF}" srcOrd="1" destOrd="0" presId="urn:microsoft.com/office/officeart/2005/8/layout/orgChart1"/>
    <dgm:cxn modelId="{032671C9-803F-4821-B361-E4021121503B}" type="presOf" srcId="{26AAC132-8AB0-41A7-A095-D9455470C9EF}" destId="{5C3E4FE4-88C3-483E-94AB-FDD15B02CA8F}" srcOrd="0" destOrd="0" presId="urn:microsoft.com/office/officeart/2005/8/layout/orgChart1"/>
    <dgm:cxn modelId="{62A6B9A7-5A1D-4FAB-AC58-DDCA424D8CB6}" type="presOf" srcId="{4E61E027-9EE4-4CDE-AA39-CD4241448B2F}" destId="{19D4F668-B5E7-4583-B0F7-096471552F23}" srcOrd="0" destOrd="0" presId="urn:microsoft.com/office/officeart/2005/8/layout/orgChart1"/>
    <dgm:cxn modelId="{F7E85C1F-7275-4D04-A274-1FD25AAE18EA}" type="presOf" srcId="{E08A8CD6-480A-4098-A418-94712EEBD10A}" destId="{A48057AC-1A4D-41D6-9481-4862AF8BFB29}" srcOrd="0" destOrd="0" presId="urn:microsoft.com/office/officeart/2005/8/layout/orgChart1"/>
    <dgm:cxn modelId="{85BAF1D2-5A7F-43B3-9612-875A337A9E5D}" srcId="{E08A8CD6-480A-4098-A418-94712EEBD10A}" destId="{4E61E027-9EE4-4CDE-AA39-CD4241448B2F}" srcOrd="2" destOrd="0" parTransId="{26AAC132-8AB0-41A7-A095-D9455470C9EF}" sibTransId="{B1F316F2-3665-437C-9BE1-7212E9E3CA7A}"/>
    <dgm:cxn modelId="{8C0BE6CF-9BA5-40D2-9B22-82C7AE32C32C}" srcId="{E08A8CD6-480A-4098-A418-94712EEBD10A}" destId="{A22396F8-5C7C-4C41-A578-1EAF6EA82C3D}" srcOrd="1" destOrd="0" parTransId="{62544E00-D46D-4ACC-8EEC-95894E41FF59}" sibTransId="{786DC269-1C8F-4F3D-87C0-15011D2B46CF}"/>
    <dgm:cxn modelId="{83E789F0-E565-438F-AD91-37D5DC44BD2C}" type="presOf" srcId="{A22396F8-5C7C-4C41-A578-1EAF6EA82C3D}" destId="{FC23F4FD-47C6-47BB-861F-BE5E4F05AF2F}" srcOrd="1" destOrd="0" presId="urn:microsoft.com/office/officeart/2005/8/layout/orgChart1"/>
    <dgm:cxn modelId="{D8A30D4D-DE9E-4506-8BD1-AFC7050D3146}" type="presOf" srcId="{C4BC7A11-D0C4-4501-BA9C-0A25126AC8C9}" destId="{5CB011F9-B8E7-45C6-9329-A207BDAA40DC}" srcOrd="1" destOrd="0" presId="urn:microsoft.com/office/officeart/2005/8/layout/orgChart1"/>
    <dgm:cxn modelId="{223C572D-A29C-4991-B8D8-E8C66EF35180}" type="presOf" srcId="{E08A8CD6-480A-4098-A418-94712EEBD10A}" destId="{A33B447F-5ABC-4F9C-980C-A66FE3CF50AC}" srcOrd="1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31DD762B-9A6F-4E7C-BDDC-129787DE9436}" type="presOf" srcId="{C4BC7A11-D0C4-4501-BA9C-0A25126AC8C9}" destId="{8630DC1A-77E7-4AAA-8D40-3F7E7F0D5C81}" srcOrd="0" destOrd="0" presId="urn:microsoft.com/office/officeart/2005/8/layout/orgChart1"/>
    <dgm:cxn modelId="{F595F230-5E6D-447C-B156-43CA1C6AD7C1}" type="presParOf" srcId="{712F7946-7CA4-4FB9-A980-5BD31E711376}" destId="{ACBFAD10-1EE2-4A59-A9B3-9879ADF1649B}" srcOrd="0" destOrd="0" presId="urn:microsoft.com/office/officeart/2005/8/layout/orgChart1"/>
    <dgm:cxn modelId="{22025659-908F-4252-92E3-593CD211C645}" type="presParOf" srcId="{ACBFAD10-1EE2-4A59-A9B3-9879ADF1649B}" destId="{261C6300-90B5-41BD-9B0F-93386A55FFF6}" srcOrd="0" destOrd="0" presId="urn:microsoft.com/office/officeart/2005/8/layout/orgChart1"/>
    <dgm:cxn modelId="{04644C98-CA52-4487-B5B9-262F3C0055D2}" type="presParOf" srcId="{261C6300-90B5-41BD-9B0F-93386A55FFF6}" destId="{A48057AC-1A4D-41D6-9481-4862AF8BFB29}" srcOrd="0" destOrd="0" presId="urn:microsoft.com/office/officeart/2005/8/layout/orgChart1"/>
    <dgm:cxn modelId="{CCC4E36F-64B7-4811-B623-92BBCE2F0AA0}" type="presParOf" srcId="{261C6300-90B5-41BD-9B0F-93386A55FFF6}" destId="{A33B447F-5ABC-4F9C-980C-A66FE3CF50AC}" srcOrd="1" destOrd="0" presId="urn:microsoft.com/office/officeart/2005/8/layout/orgChart1"/>
    <dgm:cxn modelId="{24EE843C-6B36-464C-8C14-95B1E2F07F5A}" type="presParOf" srcId="{ACBFAD10-1EE2-4A59-A9B3-9879ADF1649B}" destId="{7D214E35-EFCA-408B-9326-8E3C8246C187}" srcOrd="1" destOrd="0" presId="urn:microsoft.com/office/officeart/2005/8/layout/orgChart1"/>
    <dgm:cxn modelId="{52110785-0B33-4EE7-94D3-58F0FDFED4A0}" type="presParOf" srcId="{7D214E35-EFCA-408B-9326-8E3C8246C187}" destId="{63F4BE07-9348-49EC-9FD8-B2195328BB3C}" srcOrd="0" destOrd="0" presId="urn:microsoft.com/office/officeart/2005/8/layout/orgChart1"/>
    <dgm:cxn modelId="{650B4A8E-8FD8-43B6-873E-80F3B8A35786}" type="presParOf" srcId="{7D214E35-EFCA-408B-9326-8E3C8246C187}" destId="{99C75B1E-F432-4539-A94F-8AAC954617E3}" srcOrd="1" destOrd="0" presId="urn:microsoft.com/office/officeart/2005/8/layout/orgChart1"/>
    <dgm:cxn modelId="{D0484E61-3BB3-48CC-B81F-78F60B9687BE}" type="presParOf" srcId="{99C75B1E-F432-4539-A94F-8AAC954617E3}" destId="{6886EE72-B131-403A-BF47-39DF564DF85D}" srcOrd="0" destOrd="0" presId="urn:microsoft.com/office/officeart/2005/8/layout/orgChart1"/>
    <dgm:cxn modelId="{20D44284-DE2B-4F3E-A643-BD8F1ED5E98B}" type="presParOf" srcId="{6886EE72-B131-403A-BF47-39DF564DF85D}" destId="{8630DC1A-77E7-4AAA-8D40-3F7E7F0D5C81}" srcOrd="0" destOrd="0" presId="urn:microsoft.com/office/officeart/2005/8/layout/orgChart1"/>
    <dgm:cxn modelId="{86DFCF26-6F51-4CB8-B545-6212970E7490}" type="presParOf" srcId="{6886EE72-B131-403A-BF47-39DF564DF85D}" destId="{5CB011F9-B8E7-45C6-9329-A207BDAA40DC}" srcOrd="1" destOrd="0" presId="urn:microsoft.com/office/officeart/2005/8/layout/orgChart1"/>
    <dgm:cxn modelId="{B06953FF-FE08-4F6B-AADA-24076CEC43DF}" type="presParOf" srcId="{99C75B1E-F432-4539-A94F-8AAC954617E3}" destId="{04CC3167-249C-4B2F-9A33-22EF461F5225}" srcOrd="1" destOrd="0" presId="urn:microsoft.com/office/officeart/2005/8/layout/orgChart1"/>
    <dgm:cxn modelId="{7A108ED9-F622-44B1-AE9A-4DC1E6061AF8}" type="presParOf" srcId="{99C75B1E-F432-4539-A94F-8AAC954617E3}" destId="{4C9CBC73-5DF8-4766-BF3E-B52DDD911986}" srcOrd="2" destOrd="0" presId="urn:microsoft.com/office/officeart/2005/8/layout/orgChart1"/>
    <dgm:cxn modelId="{352F7484-CD51-4C6F-ACED-320B0B5AF3F7}" type="presParOf" srcId="{7D214E35-EFCA-408B-9326-8E3C8246C187}" destId="{81AACAB5-3C70-4767-8214-8E78B768C11F}" srcOrd="2" destOrd="0" presId="urn:microsoft.com/office/officeart/2005/8/layout/orgChart1"/>
    <dgm:cxn modelId="{4FA66C15-1EA0-4BE0-BEF0-E8A5808B52AF}" type="presParOf" srcId="{7D214E35-EFCA-408B-9326-8E3C8246C187}" destId="{684BBCC8-162F-4EEC-A708-C009E828876C}" srcOrd="3" destOrd="0" presId="urn:microsoft.com/office/officeart/2005/8/layout/orgChart1"/>
    <dgm:cxn modelId="{09A2346E-F59A-4669-A5E9-64C1614045FC}" type="presParOf" srcId="{684BBCC8-162F-4EEC-A708-C009E828876C}" destId="{B3309054-4F13-4C36-9860-695DACEB6143}" srcOrd="0" destOrd="0" presId="urn:microsoft.com/office/officeart/2005/8/layout/orgChart1"/>
    <dgm:cxn modelId="{49A75213-0AD5-4F28-8CB4-FBB0CEB32B3E}" type="presParOf" srcId="{B3309054-4F13-4C36-9860-695DACEB6143}" destId="{ECD76AC3-23B6-47E5-BB75-915D1A6DBE01}" srcOrd="0" destOrd="0" presId="urn:microsoft.com/office/officeart/2005/8/layout/orgChart1"/>
    <dgm:cxn modelId="{8F58898C-0903-44B2-AB7D-4E9A69ECB8CE}" type="presParOf" srcId="{B3309054-4F13-4C36-9860-695DACEB6143}" destId="{FC23F4FD-47C6-47BB-861F-BE5E4F05AF2F}" srcOrd="1" destOrd="0" presId="urn:microsoft.com/office/officeart/2005/8/layout/orgChart1"/>
    <dgm:cxn modelId="{E672344B-0D91-42C4-9782-B1549AF04550}" type="presParOf" srcId="{684BBCC8-162F-4EEC-A708-C009E828876C}" destId="{50318D8D-DF32-4042-A762-30084CCC457C}" srcOrd="1" destOrd="0" presId="urn:microsoft.com/office/officeart/2005/8/layout/orgChart1"/>
    <dgm:cxn modelId="{A2F60D6D-DD3B-438D-89F7-F00EA670420D}" type="presParOf" srcId="{684BBCC8-162F-4EEC-A708-C009E828876C}" destId="{096A5448-4B2E-4B95-B185-E8E97B9C013F}" srcOrd="2" destOrd="0" presId="urn:microsoft.com/office/officeart/2005/8/layout/orgChart1"/>
    <dgm:cxn modelId="{B9420002-266D-44BA-A36D-16F2C6A0FAA9}" type="presParOf" srcId="{7D214E35-EFCA-408B-9326-8E3C8246C187}" destId="{5C3E4FE4-88C3-483E-94AB-FDD15B02CA8F}" srcOrd="4" destOrd="0" presId="urn:microsoft.com/office/officeart/2005/8/layout/orgChart1"/>
    <dgm:cxn modelId="{4BBA8241-3F44-40AF-8F82-51DC4725E65A}" type="presParOf" srcId="{7D214E35-EFCA-408B-9326-8E3C8246C187}" destId="{7A390CFE-A4A2-4177-9042-8E5B628F66F2}" srcOrd="5" destOrd="0" presId="urn:microsoft.com/office/officeart/2005/8/layout/orgChart1"/>
    <dgm:cxn modelId="{178D31F3-9AB3-4884-A465-63B7C6050E36}" type="presParOf" srcId="{7A390CFE-A4A2-4177-9042-8E5B628F66F2}" destId="{4FDB7480-B78C-423B-A927-0E9C32E2D158}" srcOrd="0" destOrd="0" presId="urn:microsoft.com/office/officeart/2005/8/layout/orgChart1"/>
    <dgm:cxn modelId="{674D8315-A6B9-4B10-A6C0-4FB2E7EB36C9}" type="presParOf" srcId="{4FDB7480-B78C-423B-A927-0E9C32E2D158}" destId="{19D4F668-B5E7-4583-B0F7-096471552F23}" srcOrd="0" destOrd="0" presId="urn:microsoft.com/office/officeart/2005/8/layout/orgChart1"/>
    <dgm:cxn modelId="{92FF7263-F39D-4BF9-B559-899982159F8E}" type="presParOf" srcId="{4FDB7480-B78C-423B-A927-0E9C32E2D158}" destId="{251815B3-A3C9-4813-A472-76D1FB62E8CF}" srcOrd="1" destOrd="0" presId="urn:microsoft.com/office/officeart/2005/8/layout/orgChart1"/>
    <dgm:cxn modelId="{564D0397-9A03-465B-9F3C-52A8641E8D81}" type="presParOf" srcId="{7A390CFE-A4A2-4177-9042-8E5B628F66F2}" destId="{EDA364A0-BF6B-42E2-A1DB-CCB026A6E524}" srcOrd="1" destOrd="0" presId="urn:microsoft.com/office/officeart/2005/8/layout/orgChart1"/>
    <dgm:cxn modelId="{DA5CEE90-70B1-4C8D-913C-CBF5E3AA2F84}" type="presParOf" srcId="{7A390CFE-A4A2-4177-9042-8E5B628F66F2}" destId="{FF85B021-015B-4490-A28B-EAD49C833089}" srcOrd="2" destOrd="0" presId="urn:microsoft.com/office/officeart/2005/8/layout/orgChart1"/>
    <dgm:cxn modelId="{75F816E9-9C6D-47CE-AECC-B8EAC8DB9462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D81DF9-7076-4523-88C4-3C88516650A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08A8CD6-480A-4098-A418-94712EEBD10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ЯПОНИЯ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6827-1CA8-41B0-9AFF-B817E2B7EC51}" type="parTrans" cxnId="{583B23D5-7937-4CF1-B0DC-FFB9B9A6BF1C}">
      <dgm:prSet/>
      <dgm:spPr/>
      <dgm:t>
        <a:bodyPr/>
        <a:lstStyle/>
        <a:p>
          <a:endParaRPr lang="ru-RU"/>
        </a:p>
      </dgm:t>
    </dgm:pt>
    <dgm:pt modelId="{4DA07B78-1AF6-4E63-9D0E-94E954793E9E}" type="sibTrans" cxnId="{583B23D5-7937-4CF1-B0DC-FFB9B9A6BF1C}">
      <dgm:prSet/>
      <dgm:spPr/>
      <dgm:t>
        <a:bodyPr/>
        <a:lstStyle/>
        <a:p>
          <a:endParaRPr lang="ru-RU"/>
        </a:p>
      </dgm:t>
    </dgm:pt>
    <dgm:pt modelId="{C4BC7A11-D0C4-4501-BA9C-0A25126AC8C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СИНТОИЗМ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7B5CF-F53C-403A-9C4F-46DADEB5FD59}" type="parTrans" cxnId="{FAD6C145-D6B9-4CB1-B03C-FE6963C9F27B}">
      <dgm:prSet/>
      <dgm:spPr/>
      <dgm:t>
        <a:bodyPr/>
        <a:lstStyle/>
        <a:p>
          <a:endParaRPr lang="ru-RU"/>
        </a:p>
      </dgm:t>
    </dgm:pt>
    <dgm:pt modelId="{D9E59D82-04A4-41BC-9AEE-827A6DB751E5}" type="sibTrans" cxnId="{FAD6C145-D6B9-4CB1-B03C-FE6963C9F27B}">
      <dgm:prSet/>
      <dgm:spPr/>
      <dgm:t>
        <a:bodyPr/>
        <a:lstStyle/>
        <a:p>
          <a:endParaRPr lang="ru-RU"/>
        </a:p>
      </dgm:t>
    </dgm:pt>
    <dgm:pt modelId="{4E61E027-9EE4-4CDE-AA39-CD4241448B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БУДДИЗМ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AC132-8AB0-41A7-A095-D9455470C9EF}" type="parTrans" cxnId="{85BAF1D2-5A7F-43B3-9612-875A337A9E5D}">
      <dgm:prSet/>
      <dgm:spPr/>
      <dgm:t>
        <a:bodyPr/>
        <a:lstStyle/>
        <a:p>
          <a:endParaRPr lang="ru-RU"/>
        </a:p>
      </dgm:t>
    </dgm:pt>
    <dgm:pt modelId="{B1F316F2-3665-437C-9BE1-7212E9E3CA7A}" type="sibTrans" cxnId="{85BAF1D2-5A7F-43B3-9612-875A337A9E5D}">
      <dgm:prSet/>
      <dgm:spPr/>
      <dgm:t>
        <a:bodyPr/>
        <a:lstStyle/>
        <a:p>
          <a:endParaRPr lang="ru-RU"/>
        </a:p>
      </dgm:t>
    </dgm:pt>
    <dgm:pt modelId="{712F7946-7CA4-4FB9-A980-5BD31E711376}" type="pres">
      <dgm:prSet presAssocID="{0DD81DF9-7076-4523-88C4-3C88516650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BFAD10-1EE2-4A59-A9B3-9879ADF1649B}" type="pres">
      <dgm:prSet presAssocID="{E08A8CD6-480A-4098-A418-94712EEBD10A}" presName="hierRoot1" presStyleCnt="0">
        <dgm:presLayoutVars>
          <dgm:hierBranch val="init"/>
        </dgm:presLayoutVars>
      </dgm:prSet>
      <dgm:spPr/>
    </dgm:pt>
    <dgm:pt modelId="{261C6300-90B5-41BD-9B0F-93386A55FFF6}" type="pres">
      <dgm:prSet presAssocID="{E08A8CD6-480A-4098-A418-94712EEBD10A}" presName="rootComposite1" presStyleCnt="0"/>
      <dgm:spPr/>
    </dgm:pt>
    <dgm:pt modelId="{A48057AC-1A4D-41D6-9481-4862AF8BFB29}" type="pres">
      <dgm:prSet presAssocID="{E08A8CD6-480A-4098-A418-94712EEBD1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B447F-5ABC-4F9C-980C-A66FE3CF50AC}" type="pres">
      <dgm:prSet presAssocID="{E08A8CD6-480A-4098-A418-94712EEBD1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214E35-EFCA-408B-9326-8E3C8246C187}" type="pres">
      <dgm:prSet presAssocID="{E08A8CD6-480A-4098-A418-94712EEBD10A}" presName="hierChild2" presStyleCnt="0"/>
      <dgm:spPr/>
    </dgm:pt>
    <dgm:pt modelId="{63F4BE07-9348-49EC-9FD8-B2195328BB3C}" type="pres">
      <dgm:prSet presAssocID="{8E67B5CF-F53C-403A-9C4F-46DADEB5FD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C75B1E-F432-4539-A94F-8AAC954617E3}" type="pres">
      <dgm:prSet presAssocID="{C4BC7A11-D0C4-4501-BA9C-0A25126AC8C9}" presName="hierRoot2" presStyleCnt="0">
        <dgm:presLayoutVars>
          <dgm:hierBranch val="init"/>
        </dgm:presLayoutVars>
      </dgm:prSet>
      <dgm:spPr/>
    </dgm:pt>
    <dgm:pt modelId="{6886EE72-B131-403A-BF47-39DF564DF85D}" type="pres">
      <dgm:prSet presAssocID="{C4BC7A11-D0C4-4501-BA9C-0A25126AC8C9}" presName="rootComposite" presStyleCnt="0"/>
      <dgm:spPr/>
    </dgm:pt>
    <dgm:pt modelId="{8630DC1A-77E7-4AAA-8D40-3F7E7F0D5C81}" type="pres">
      <dgm:prSet presAssocID="{C4BC7A11-D0C4-4501-BA9C-0A25126AC8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11F9-B8E7-45C6-9329-A207BDAA40DC}" type="pres">
      <dgm:prSet presAssocID="{C4BC7A11-D0C4-4501-BA9C-0A25126AC8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04CC3167-249C-4B2F-9A33-22EF461F5225}" type="pres">
      <dgm:prSet presAssocID="{C4BC7A11-D0C4-4501-BA9C-0A25126AC8C9}" presName="hierChild4" presStyleCnt="0"/>
      <dgm:spPr/>
    </dgm:pt>
    <dgm:pt modelId="{4C9CBC73-5DF8-4766-BF3E-B52DDD911986}" type="pres">
      <dgm:prSet presAssocID="{C4BC7A11-D0C4-4501-BA9C-0A25126AC8C9}" presName="hierChild5" presStyleCnt="0"/>
      <dgm:spPr/>
    </dgm:pt>
    <dgm:pt modelId="{5C3E4FE4-88C3-483E-94AB-FDD15B02CA8F}" type="pres">
      <dgm:prSet presAssocID="{26AAC132-8AB0-41A7-A095-D9455470C9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A390CFE-A4A2-4177-9042-8E5B628F66F2}" type="pres">
      <dgm:prSet presAssocID="{4E61E027-9EE4-4CDE-AA39-CD4241448B2F}" presName="hierRoot2" presStyleCnt="0">
        <dgm:presLayoutVars>
          <dgm:hierBranch val="init"/>
        </dgm:presLayoutVars>
      </dgm:prSet>
      <dgm:spPr/>
    </dgm:pt>
    <dgm:pt modelId="{4FDB7480-B78C-423B-A927-0E9C32E2D158}" type="pres">
      <dgm:prSet presAssocID="{4E61E027-9EE4-4CDE-AA39-CD4241448B2F}" presName="rootComposite" presStyleCnt="0"/>
      <dgm:spPr/>
    </dgm:pt>
    <dgm:pt modelId="{19D4F668-B5E7-4583-B0F7-096471552F23}" type="pres">
      <dgm:prSet presAssocID="{4E61E027-9EE4-4CDE-AA39-CD4241448B2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15B3-A3C9-4813-A472-76D1FB62E8CF}" type="pres">
      <dgm:prSet presAssocID="{4E61E027-9EE4-4CDE-AA39-CD4241448B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EDA364A0-BF6B-42E2-A1DB-CCB026A6E524}" type="pres">
      <dgm:prSet presAssocID="{4E61E027-9EE4-4CDE-AA39-CD4241448B2F}" presName="hierChild4" presStyleCnt="0"/>
      <dgm:spPr/>
    </dgm:pt>
    <dgm:pt modelId="{FF85B021-015B-4490-A28B-EAD49C833089}" type="pres">
      <dgm:prSet presAssocID="{4E61E027-9EE4-4CDE-AA39-CD4241448B2F}" presName="hierChild5" presStyleCnt="0"/>
      <dgm:spPr/>
    </dgm:pt>
    <dgm:pt modelId="{A9AE5F83-11B7-475B-B6E8-D2476DD6954F}" type="pres">
      <dgm:prSet presAssocID="{E08A8CD6-480A-4098-A418-94712EEBD10A}" presName="hierChild3" presStyleCnt="0"/>
      <dgm:spPr/>
    </dgm:pt>
  </dgm:ptLst>
  <dgm:cxnLst>
    <dgm:cxn modelId="{D721FA74-A438-43B0-AF09-FEAFDFE9FA9E}" type="presOf" srcId="{4E61E027-9EE4-4CDE-AA39-CD4241448B2F}" destId="{251815B3-A3C9-4813-A472-76D1FB62E8CF}" srcOrd="1" destOrd="0" presId="urn:microsoft.com/office/officeart/2005/8/layout/orgChart1"/>
    <dgm:cxn modelId="{4598DD46-C68D-4A68-9736-AF70CC949448}" type="presOf" srcId="{26AAC132-8AB0-41A7-A095-D9455470C9EF}" destId="{5C3E4FE4-88C3-483E-94AB-FDD15B02CA8F}" srcOrd="0" destOrd="0" presId="urn:microsoft.com/office/officeart/2005/8/layout/orgChart1"/>
    <dgm:cxn modelId="{A3697768-527C-47B8-A633-4128275BCE4D}" type="presOf" srcId="{8E67B5CF-F53C-403A-9C4F-46DADEB5FD59}" destId="{63F4BE07-9348-49EC-9FD8-B2195328BB3C}" srcOrd="0" destOrd="0" presId="urn:microsoft.com/office/officeart/2005/8/layout/orgChart1"/>
    <dgm:cxn modelId="{FAD6C145-D6B9-4CB1-B03C-FE6963C9F27B}" srcId="{E08A8CD6-480A-4098-A418-94712EEBD10A}" destId="{C4BC7A11-D0C4-4501-BA9C-0A25126AC8C9}" srcOrd="0" destOrd="0" parTransId="{8E67B5CF-F53C-403A-9C4F-46DADEB5FD59}" sibTransId="{D9E59D82-04A4-41BC-9AEE-827A6DB751E5}"/>
    <dgm:cxn modelId="{D2046E20-3479-4D74-803E-8DC64318DE8B}" type="presOf" srcId="{4E61E027-9EE4-4CDE-AA39-CD4241448B2F}" destId="{19D4F668-B5E7-4583-B0F7-096471552F23}" srcOrd="0" destOrd="0" presId="urn:microsoft.com/office/officeart/2005/8/layout/orgChart1"/>
    <dgm:cxn modelId="{4FDDF147-188B-4EAA-AD89-EE14B3980CF8}" type="presOf" srcId="{E08A8CD6-480A-4098-A418-94712EEBD10A}" destId="{A33B447F-5ABC-4F9C-980C-A66FE3CF50AC}" srcOrd="1" destOrd="0" presId="urn:microsoft.com/office/officeart/2005/8/layout/orgChart1"/>
    <dgm:cxn modelId="{2483552D-5D3D-471C-B302-1B9BDB05EA24}" type="presOf" srcId="{E08A8CD6-480A-4098-A418-94712EEBD10A}" destId="{A48057AC-1A4D-41D6-9481-4862AF8BFB29}" srcOrd="0" destOrd="0" presId="urn:microsoft.com/office/officeart/2005/8/layout/orgChart1"/>
    <dgm:cxn modelId="{FA8972A2-02D1-4AB7-B7E0-F728E4406071}" type="presOf" srcId="{0DD81DF9-7076-4523-88C4-3C88516650AF}" destId="{712F7946-7CA4-4FB9-A980-5BD31E711376}" srcOrd="0" destOrd="0" presId="urn:microsoft.com/office/officeart/2005/8/layout/orgChart1"/>
    <dgm:cxn modelId="{85BAF1D2-5A7F-43B3-9612-875A337A9E5D}" srcId="{E08A8CD6-480A-4098-A418-94712EEBD10A}" destId="{4E61E027-9EE4-4CDE-AA39-CD4241448B2F}" srcOrd="1" destOrd="0" parTransId="{26AAC132-8AB0-41A7-A095-D9455470C9EF}" sibTransId="{B1F316F2-3665-437C-9BE1-7212E9E3CA7A}"/>
    <dgm:cxn modelId="{C1E68C0A-D251-4715-8359-E21564D8EAED}" type="presOf" srcId="{C4BC7A11-D0C4-4501-BA9C-0A25126AC8C9}" destId="{5CB011F9-B8E7-45C6-9329-A207BDAA40DC}" srcOrd="1" destOrd="0" presId="urn:microsoft.com/office/officeart/2005/8/layout/orgChart1"/>
    <dgm:cxn modelId="{475A4330-6FAD-44DB-B8AF-6D7CF9D902EB}" type="presOf" srcId="{C4BC7A11-D0C4-4501-BA9C-0A25126AC8C9}" destId="{8630DC1A-77E7-4AAA-8D40-3F7E7F0D5C81}" srcOrd="0" destOrd="0" presId="urn:microsoft.com/office/officeart/2005/8/layout/orgChart1"/>
    <dgm:cxn modelId="{583B23D5-7937-4CF1-B0DC-FFB9B9A6BF1C}" srcId="{0DD81DF9-7076-4523-88C4-3C88516650AF}" destId="{E08A8CD6-480A-4098-A418-94712EEBD10A}" srcOrd="0" destOrd="0" parTransId="{793F6827-1CA8-41B0-9AFF-B817E2B7EC51}" sibTransId="{4DA07B78-1AF6-4E63-9D0E-94E954793E9E}"/>
    <dgm:cxn modelId="{CF4EE7C7-FFAC-4B26-9399-970B0C14997A}" type="presParOf" srcId="{712F7946-7CA4-4FB9-A980-5BD31E711376}" destId="{ACBFAD10-1EE2-4A59-A9B3-9879ADF1649B}" srcOrd="0" destOrd="0" presId="urn:microsoft.com/office/officeart/2005/8/layout/orgChart1"/>
    <dgm:cxn modelId="{0937386C-30F6-47F1-9B44-164C1A449DCC}" type="presParOf" srcId="{ACBFAD10-1EE2-4A59-A9B3-9879ADF1649B}" destId="{261C6300-90B5-41BD-9B0F-93386A55FFF6}" srcOrd="0" destOrd="0" presId="urn:microsoft.com/office/officeart/2005/8/layout/orgChart1"/>
    <dgm:cxn modelId="{765B7FAC-01F0-42E1-AC20-9AA5B649CD84}" type="presParOf" srcId="{261C6300-90B5-41BD-9B0F-93386A55FFF6}" destId="{A48057AC-1A4D-41D6-9481-4862AF8BFB29}" srcOrd="0" destOrd="0" presId="urn:microsoft.com/office/officeart/2005/8/layout/orgChart1"/>
    <dgm:cxn modelId="{C48A0922-008A-464D-9909-9919D334D89E}" type="presParOf" srcId="{261C6300-90B5-41BD-9B0F-93386A55FFF6}" destId="{A33B447F-5ABC-4F9C-980C-A66FE3CF50AC}" srcOrd="1" destOrd="0" presId="urn:microsoft.com/office/officeart/2005/8/layout/orgChart1"/>
    <dgm:cxn modelId="{7C534029-FD3B-47CE-A12A-3412AFE15D93}" type="presParOf" srcId="{ACBFAD10-1EE2-4A59-A9B3-9879ADF1649B}" destId="{7D214E35-EFCA-408B-9326-8E3C8246C187}" srcOrd="1" destOrd="0" presId="urn:microsoft.com/office/officeart/2005/8/layout/orgChart1"/>
    <dgm:cxn modelId="{B7E33C62-C2F7-4669-87FF-50CD0966ECA2}" type="presParOf" srcId="{7D214E35-EFCA-408B-9326-8E3C8246C187}" destId="{63F4BE07-9348-49EC-9FD8-B2195328BB3C}" srcOrd="0" destOrd="0" presId="urn:microsoft.com/office/officeart/2005/8/layout/orgChart1"/>
    <dgm:cxn modelId="{4FB95DDF-3615-4021-A4F9-8D51EDC44D5C}" type="presParOf" srcId="{7D214E35-EFCA-408B-9326-8E3C8246C187}" destId="{99C75B1E-F432-4539-A94F-8AAC954617E3}" srcOrd="1" destOrd="0" presId="urn:microsoft.com/office/officeart/2005/8/layout/orgChart1"/>
    <dgm:cxn modelId="{765B262D-EB27-4296-A578-18FB40FF89DB}" type="presParOf" srcId="{99C75B1E-F432-4539-A94F-8AAC954617E3}" destId="{6886EE72-B131-403A-BF47-39DF564DF85D}" srcOrd="0" destOrd="0" presId="urn:microsoft.com/office/officeart/2005/8/layout/orgChart1"/>
    <dgm:cxn modelId="{A2C6CCB6-82EC-475C-B587-E04D7571B98D}" type="presParOf" srcId="{6886EE72-B131-403A-BF47-39DF564DF85D}" destId="{8630DC1A-77E7-4AAA-8D40-3F7E7F0D5C81}" srcOrd="0" destOrd="0" presId="urn:microsoft.com/office/officeart/2005/8/layout/orgChart1"/>
    <dgm:cxn modelId="{8BE31049-519F-43BB-A78D-25216D16B0CC}" type="presParOf" srcId="{6886EE72-B131-403A-BF47-39DF564DF85D}" destId="{5CB011F9-B8E7-45C6-9329-A207BDAA40DC}" srcOrd="1" destOrd="0" presId="urn:microsoft.com/office/officeart/2005/8/layout/orgChart1"/>
    <dgm:cxn modelId="{012F50AB-4E56-4EA8-BB47-D5F41D3620ED}" type="presParOf" srcId="{99C75B1E-F432-4539-A94F-8AAC954617E3}" destId="{04CC3167-249C-4B2F-9A33-22EF461F5225}" srcOrd="1" destOrd="0" presId="urn:microsoft.com/office/officeart/2005/8/layout/orgChart1"/>
    <dgm:cxn modelId="{F362970C-BD81-4D71-A42E-03FE41496CAC}" type="presParOf" srcId="{99C75B1E-F432-4539-A94F-8AAC954617E3}" destId="{4C9CBC73-5DF8-4766-BF3E-B52DDD911986}" srcOrd="2" destOrd="0" presId="urn:microsoft.com/office/officeart/2005/8/layout/orgChart1"/>
    <dgm:cxn modelId="{EF3683EF-6FA7-4699-9895-AE300B60E152}" type="presParOf" srcId="{7D214E35-EFCA-408B-9326-8E3C8246C187}" destId="{5C3E4FE4-88C3-483E-94AB-FDD15B02CA8F}" srcOrd="2" destOrd="0" presId="urn:microsoft.com/office/officeart/2005/8/layout/orgChart1"/>
    <dgm:cxn modelId="{FE99650B-00C7-49DB-80BF-2F70CF30D629}" type="presParOf" srcId="{7D214E35-EFCA-408B-9326-8E3C8246C187}" destId="{7A390CFE-A4A2-4177-9042-8E5B628F66F2}" srcOrd="3" destOrd="0" presId="urn:microsoft.com/office/officeart/2005/8/layout/orgChart1"/>
    <dgm:cxn modelId="{94AA73DE-98DD-4A9D-B9D1-1FA212E73F42}" type="presParOf" srcId="{7A390CFE-A4A2-4177-9042-8E5B628F66F2}" destId="{4FDB7480-B78C-423B-A927-0E9C32E2D158}" srcOrd="0" destOrd="0" presId="urn:microsoft.com/office/officeart/2005/8/layout/orgChart1"/>
    <dgm:cxn modelId="{AC645BC0-4681-4B58-91BC-0A4797836B9A}" type="presParOf" srcId="{4FDB7480-B78C-423B-A927-0E9C32E2D158}" destId="{19D4F668-B5E7-4583-B0F7-096471552F23}" srcOrd="0" destOrd="0" presId="urn:microsoft.com/office/officeart/2005/8/layout/orgChart1"/>
    <dgm:cxn modelId="{7B98BC32-C07C-448C-8AAD-96B2202B515E}" type="presParOf" srcId="{4FDB7480-B78C-423B-A927-0E9C32E2D158}" destId="{251815B3-A3C9-4813-A472-76D1FB62E8CF}" srcOrd="1" destOrd="0" presId="urn:microsoft.com/office/officeart/2005/8/layout/orgChart1"/>
    <dgm:cxn modelId="{11477332-267F-40E2-AA4D-304F5EFE85B7}" type="presParOf" srcId="{7A390CFE-A4A2-4177-9042-8E5B628F66F2}" destId="{EDA364A0-BF6B-42E2-A1DB-CCB026A6E524}" srcOrd="1" destOrd="0" presId="urn:microsoft.com/office/officeart/2005/8/layout/orgChart1"/>
    <dgm:cxn modelId="{996E2CBF-2862-4FAF-ABA1-E2A81F72517D}" type="presParOf" srcId="{7A390CFE-A4A2-4177-9042-8E5B628F66F2}" destId="{FF85B021-015B-4490-A28B-EAD49C833089}" srcOrd="2" destOrd="0" presId="urn:microsoft.com/office/officeart/2005/8/layout/orgChart1"/>
    <dgm:cxn modelId="{AC685E09-573C-4B8F-8759-703416DFA65A}" type="presParOf" srcId="{ACBFAD10-1EE2-4A59-A9B3-9879ADF1649B}" destId="{A9AE5F83-11B7-475B-B6E8-D2476DD6954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13B4-6E0A-4411-8549-1B8EF831D2A5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A5458-E6DF-4B87-AF7F-BCD8220DC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Цели: </a:t>
            </a:r>
            <a:r>
              <a:rPr lang="ru-RU" baseline="0" dirty="0" smtClean="0"/>
              <a:t> - углубить  знания  об  основных  чертах  традиционных  обществ  на  Востоке  в  16 – 17  </a:t>
            </a:r>
            <a:r>
              <a:rPr lang="ru-RU" baseline="0" dirty="0" err="1" smtClean="0"/>
              <a:t>вв</a:t>
            </a:r>
            <a:r>
              <a:rPr lang="ru-RU" baseline="0" dirty="0" smtClean="0"/>
              <a:t>;</a:t>
            </a:r>
          </a:p>
          <a:p>
            <a:r>
              <a:rPr lang="ru-RU" baseline="0" dirty="0" smtClean="0"/>
              <a:t>           - сделать  выводы  об отличиях  традиционных  обществ  от  обществ  европейских;</a:t>
            </a:r>
          </a:p>
          <a:p>
            <a:r>
              <a:rPr lang="ru-RU" baseline="0" dirty="0" smtClean="0"/>
              <a:t>           - убедиться  в  зависимом  от  государства  положении личности  в  традиционном  обществе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5458-E6DF-4B87-AF7F-BCD8220DC27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94FF21-78BE-47EA-8E75-D46BD6E20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5E60-9397-4586-B815-D2380309FA90}" type="datetimeFigureOut">
              <a:rPr lang="ru-RU" smtClean="0"/>
              <a:pPr/>
              <a:t>16.12.2008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24B7-6837-4E2F-BB51-2686E6646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5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8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Colors" Target="../diagrams/colors13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openxmlformats.org/officeDocument/2006/relationships/diagramQuickStyle" Target="../diagrams/quickStyle1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11" Type="http://schemas.openxmlformats.org/officeDocument/2006/relationships/diagramLayout" Target="../diagrams/layout13.xml"/><Relationship Id="rId5" Type="http://schemas.openxmlformats.org/officeDocument/2006/relationships/diagramColors" Target="../diagrams/colors11.xml"/><Relationship Id="rId10" Type="http://schemas.openxmlformats.org/officeDocument/2006/relationships/diagramData" Target="../diagrams/data13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4;&#1091;&#1079;&#1099;&#1082;&#1072;\2.mp3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\&#1048;&#1085;&#1076;&#1080;&#1081;&#1089;&#1082;&#1072;&#1103;%20&#1084;&#1091;&#1079;&#1099;&#1082;&#1072;\3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428628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ВОСТОКА: ТРАДИЦИОННОЕ  ОБЩЕСТВО  В  ЭПОХУ  РАННЕГО  НОВОГО ВРЕМЕНИ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7215238" cy="2571768"/>
          </a:xfrm>
          <a:solidFill>
            <a:srgbClr val="FF7C8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   Япония   Индия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358186" cy="928694"/>
          </a:xfr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ИНДИЯ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643050"/>
            <a:ext cx="85011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     Индия</a:t>
            </a:r>
            <a:r>
              <a:rPr lang="ru-RU" sz="2400" dirty="0" smtClean="0"/>
              <a:t> -  страна чудес и  несметных богатств, родина  шахмат и арифметических чисел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641010"/>
            <a:ext cx="4143404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Индия –страна различных народов, языков, религий, культурных традиций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141208"/>
            <a:ext cx="4214842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r"/>
            <a:r>
              <a:rPr lang="ru-RU" sz="2400" dirty="0" smtClean="0"/>
              <a:t>Площадь страны – </a:t>
            </a:r>
          </a:p>
          <a:p>
            <a:pPr lvl="1" algn="r"/>
            <a:r>
              <a:rPr lang="ru-RU" sz="2400" dirty="0" smtClean="0"/>
              <a:t>3 287 000 кв.км.</a:t>
            </a:r>
          </a:p>
          <a:p>
            <a:pPr lvl="1" algn="r"/>
            <a:endParaRPr lang="ru-RU" sz="2400" dirty="0" smtClean="0"/>
          </a:p>
        </p:txBody>
      </p:sp>
      <p:pic>
        <p:nvPicPr>
          <p:cNvPr id="6146" name="Picture 2" descr="E:\индия\1[1].jpg"/>
          <p:cNvPicPr>
            <a:picLocks noChangeAspect="1" noChangeArrowheads="1"/>
          </p:cNvPicPr>
          <p:nvPr/>
        </p:nvPicPr>
        <p:blipFill>
          <a:blip r:embed="rId3"/>
          <a:srcRect t="1797" b="6586"/>
          <a:stretch>
            <a:fillRect/>
          </a:stretch>
        </p:blipFill>
        <p:spPr bwMode="auto">
          <a:xfrm>
            <a:off x="214282" y="2857496"/>
            <a:ext cx="4625947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465456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какими индийскими   товарами приходили корабли из других стран?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Елена\Мои документы\Мои рисунки\MP Navigator\2008_11_30\изобретения_0001.jpg"/>
          <p:cNvPicPr>
            <a:picLocks noChangeAspect="1" noChangeArrowheads="1"/>
          </p:cNvPicPr>
          <p:nvPr/>
        </p:nvPicPr>
        <p:blipFill>
          <a:blip r:embed="rId3" cstate="print"/>
          <a:srcRect l="3750" t="3030" r="4374"/>
          <a:stretch>
            <a:fillRect/>
          </a:stretch>
        </p:blipFill>
        <p:spPr bwMode="auto">
          <a:xfrm>
            <a:off x="2143108" y="3571876"/>
            <a:ext cx="4929222" cy="3033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body" sz="half" idx="4294967295"/>
          </p:nvPr>
        </p:nvSpPr>
        <p:spPr>
          <a:xfrm>
            <a:off x="3015113" y="256232"/>
            <a:ext cx="2071702" cy="335758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Чай </a:t>
            </a:r>
          </a:p>
          <a:p>
            <a:pPr algn="ctr">
              <a:buNone/>
            </a:pPr>
            <a:r>
              <a:rPr lang="ru-RU" b="1" dirty="0" smtClean="0"/>
              <a:t>Кожа </a:t>
            </a:r>
          </a:p>
          <a:p>
            <a:pPr algn="ctr">
              <a:buNone/>
            </a:pPr>
            <a:r>
              <a:rPr lang="ru-RU" b="1" dirty="0" smtClean="0"/>
              <a:t>Сахар</a:t>
            </a:r>
          </a:p>
          <a:p>
            <a:pPr algn="ctr">
              <a:buNone/>
            </a:pPr>
            <a:r>
              <a:rPr lang="ru-RU" b="1" dirty="0" smtClean="0"/>
              <a:t>Кофе</a:t>
            </a:r>
            <a:endParaRPr lang="ru-RU" b="1" dirty="0"/>
          </a:p>
          <a:p>
            <a:pPr algn="ctr">
              <a:buNone/>
            </a:pPr>
            <a:r>
              <a:rPr lang="ru-RU" b="1" dirty="0" smtClean="0"/>
              <a:t>Пряности              </a:t>
            </a:r>
            <a:endParaRPr lang="ru-RU" b="1" dirty="0"/>
          </a:p>
        </p:txBody>
      </p:sp>
      <p:pic>
        <p:nvPicPr>
          <p:cNvPr id="7170" name="Picture 2" descr="F:\индия\индия\индийский ча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659" y="3613818"/>
            <a:ext cx="3643338" cy="3000396"/>
          </a:xfrm>
          <a:prstGeom prst="rect">
            <a:avLst/>
          </a:prstGeom>
          <a:noFill/>
        </p:spPr>
      </p:pic>
      <p:pic>
        <p:nvPicPr>
          <p:cNvPr id="7172" name="Picture 4" descr="F:\индия\индия\в индии коф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815" y="256232"/>
            <a:ext cx="3357585" cy="3357586"/>
          </a:xfrm>
          <a:prstGeom prst="rect">
            <a:avLst/>
          </a:prstGeom>
          <a:noFill/>
        </p:spPr>
      </p:pic>
      <p:pic>
        <p:nvPicPr>
          <p:cNvPr id="7173" name="Picture 5" descr="F:\индия\индия\инд.пряност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0997" y="3613818"/>
            <a:ext cx="4143404" cy="3000396"/>
          </a:xfrm>
          <a:prstGeom prst="rect">
            <a:avLst/>
          </a:prstGeom>
          <a:noFill/>
        </p:spPr>
      </p:pic>
      <p:pic>
        <p:nvPicPr>
          <p:cNvPr id="2050" name="Picture 2" descr="F:\индия\индия\сахар в инди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659" y="256232"/>
            <a:ext cx="2381250" cy="33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китай\wallpapers_3818_800x600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14842" cy="4786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428604"/>
            <a:ext cx="8643998" cy="1071570"/>
          </a:xfr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СТОЛИЦЫ КИТАЯ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4143404" cy="4786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785786" y="1928802"/>
            <a:ext cx="3143272" cy="584775"/>
          </a:xfrm>
          <a:prstGeom prst="rect">
            <a:avLst/>
          </a:prstGeom>
          <a:solidFill>
            <a:schemeClr val="lt1">
              <a:alpha val="76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г.Пекин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928802"/>
            <a:ext cx="3000396" cy="584775"/>
          </a:xfrm>
          <a:prstGeom prst="rect">
            <a:avLst/>
          </a:prstGeom>
          <a:solidFill>
            <a:schemeClr val="accent1">
              <a:alpha val="54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г.Сиань</a:t>
            </a:r>
            <a:endParaRPr lang="ru-RU" sz="32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714356"/>
            <a:ext cx="8715436" cy="857256"/>
          </a:xfr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СТОЛИЦЫ  ЯПОНИИ</a:t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япония\tokio_7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21484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Documents and Settings\Елена\Мои документы\яп др\ки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35771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785786" y="2143116"/>
            <a:ext cx="3214709" cy="584775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г.Токио</a:t>
            </a:r>
            <a:r>
              <a:rPr lang="ru-RU" sz="24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3116"/>
            <a:ext cx="3500462" cy="584775"/>
          </a:xfrm>
          <a:prstGeom prst="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г. Киото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572560" cy="10572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СТОЛИЦЫ ИНДИИ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Documents and Settings\Елена\Мои документы\индия\india_photo_wallpapers_003[1].jpg"/>
          <p:cNvPicPr>
            <a:picLocks noChangeAspect="1" noChangeArrowheads="1"/>
          </p:cNvPicPr>
          <p:nvPr/>
        </p:nvPicPr>
        <p:blipFill>
          <a:blip r:embed="rId3"/>
          <a:srcRect t="5085" b="3390"/>
          <a:stretch>
            <a:fillRect/>
          </a:stretch>
        </p:blipFill>
        <p:spPr bwMode="auto">
          <a:xfrm>
            <a:off x="4714876" y="2571744"/>
            <a:ext cx="421484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F:\индия\938691931[2].jpg"/>
          <p:cNvPicPr>
            <a:picLocks noChangeAspect="1" noChangeArrowheads="1"/>
          </p:cNvPicPr>
          <p:nvPr/>
        </p:nvPicPr>
        <p:blipFill>
          <a:blip r:embed="rId4"/>
          <a:srcRect l="18750" r="2499" b="19999"/>
          <a:stretch>
            <a:fillRect/>
          </a:stretch>
        </p:blipFill>
        <p:spPr bwMode="auto">
          <a:xfrm>
            <a:off x="187089" y="2586492"/>
            <a:ext cx="435771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42910" y="1714488"/>
            <a:ext cx="32861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г. Дели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714487"/>
            <a:ext cx="30003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г.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Хампи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type="body" sz="half" idx="4294967295"/>
          </p:nvPr>
        </p:nvSpPr>
        <p:spPr>
          <a:xfrm>
            <a:off x="4429124" y="2428868"/>
            <a:ext cx="4143404" cy="3643338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Какие черты</a:t>
            </a:r>
          </a:p>
          <a:p>
            <a:pPr>
              <a:buNone/>
            </a:pPr>
            <a:r>
              <a:rPr lang="ru-RU" dirty="0" smtClean="0"/>
              <a:t>       хозяйственной</a:t>
            </a:r>
          </a:p>
          <a:p>
            <a:pPr>
              <a:buNone/>
            </a:pPr>
            <a:r>
              <a:rPr lang="ru-RU" dirty="0" smtClean="0"/>
              <a:t>         жизни были </a:t>
            </a:r>
          </a:p>
          <a:p>
            <a:pPr>
              <a:buNone/>
            </a:pPr>
            <a:r>
              <a:rPr lang="ru-RU" dirty="0" smtClean="0"/>
              <a:t>          характерны</a:t>
            </a:r>
          </a:p>
          <a:p>
            <a:pPr>
              <a:buNone/>
            </a:pPr>
            <a:r>
              <a:rPr lang="ru-RU" dirty="0" smtClean="0"/>
              <a:t>     для традиционных </a:t>
            </a:r>
          </a:p>
          <a:p>
            <a:pPr>
              <a:buNone/>
            </a:pPr>
            <a:r>
              <a:rPr lang="ru-RU" dirty="0" smtClean="0"/>
              <a:t>      обществ Востока?</a:t>
            </a:r>
            <a:endParaRPr lang="ru-RU" dirty="0"/>
          </a:p>
        </p:txBody>
      </p:sp>
      <p:sp>
        <p:nvSpPr>
          <p:cNvPr id="24" name="Заголовок 23"/>
          <p:cNvSpPr>
            <a:spLocks noGrp="1"/>
          </p:cNvSpPr>
          <p:nvPr>
            <p:ph type="title" idx="4294967295"/>
          </p:nvPr>
        </p:nvSpPr>
        <p:spPr>
          <a:xfrm>
            <a:off x="285720" y="228600"/>
            <a:ext cx="8715436" cy="1485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Государство – регулятор хозяйственной жизни традиционных обществ  Востока</a:t>
            </a:r>
            <a:endParaRPr lang="ru-RU" sz="3600" b="1" dirty="0"/>
          </a:p>
        </p:txBody>
      </p:sp>
      <p:pic>
        <p:nvPicPr>
          <p:cNvPr id="1026" name="Picture 2" descr="F:\япония\япония\крестьянин.jpg"/>
          <p:cNvPicPr>
            <a:picLocks noChangeAspect="1" noChangeArrowheads="1"/>
          </p:cNvPicPr>
          <p:nvPr/>
        </p:nvPicPr>
        <p:blipFill>
          <a:blip r:embed="rId2"/>
          <a:srcRect l="22436" t="4894" r="16667" b="13132"/>
          <a:stretch>
            <a:fillRect/>
          </a:stretch>
        </p:blipFill>
        <p:spPr bwMode="auto">
          <a:xfrm>
            <a:off x="857224" y="1785926"/>
            <a:ext cx="3143272" cy="4857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715436" cy="64294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          </a:t>
            </a:r>
            <a:r>
              <a:rPr lang="ru-RU" sz="3100" dirty="0" smtClean="0">
                <a:solidFill>
                  <a:schemeClr val="tx1"/>
                </a:solidFill>
              </a:rPr>
              <a:t>1.Всевластие государства, характерное для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</a:t>
            </a:r>
            <a:r>
              <a:rPr lang="ru-RU" sz="3100" dirty="0" smtClean="0">
                <a:solidFill>
                  <a:schemeClr val="tx1"/>
                </a:solidFill>
              </a:rPr>
              <a:t>               восточных традиционных обществ,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 </a:t>
            </a:r>
            <a:r>
              <a:rPr lang="ru-RU" sz="3100" dirty="0" smtClean="0">
                <a:solidFill>
                  <a:schemeClr val="tx1"/>
                </a:solidFill>
              </a:rPr>
              <a:t>проявлялось в том, что оно являлось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</a:t>
            </a:r>
            <a:r>
              <a:rPr lang="ru-RU" sz="3100" dirty="0" smtClean="0">
                <a:solidFill>
                  <a:schemeClr val="tx1"/>
                </a:solidFill>
              </a:rPr>
              <a:t>               верховным собственником земель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           2.Государство регулировало хозяйственную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</a:t>
            </a:r>
            <a:r>
              <a:rPr lang="ru-RU" sz="3100" dirty="0" smtClean="0">
                <a:solidFill>
                  <a:schemeClr val="tx1"/>
                </a:solidFill>
              </a:rPr>
              <a:t>жизнь: устанавливало цены на товары,  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</a:t>
            </a:r>
            <a:r>
              <a:rPr lang="ru-RU" sz="3100" u="sng" dirty="0" smtClean="0">
                <a:solidFill>
                  <a:schemeClr val="tx1"/>
                </a:solidFill>
              </a:rPr>
              <a:t>монополию</a:t>
            </a:r>
            <a:r>
              <a:rPr lang="ru-RU" sz="3100" dirty="0" smtClean="0">
                <a:solidFill>
                  <a:schemeClr val="tx1"/>
                </a:solidFill>
              </a:rPr>
              <a:t> на некоторые отрасли ремесла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</a:t>
            </a:r>
            <a:r>
              <a:rPr lang="ru-RU" sz="3100" dirty="0" smtClean="0">
                <a:solidFill>
                  <a:schemeClr val="tx1"/>
                </a:solidFill>
              </a:rPr>
              <a:t>и торговли; увеличило налоги на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</a:t>
            </a:r>
            <a:r>
              <a:rPr lang="ru-RU" sz="3100" dirty="0" smtClean="0">
                <a:solidFill>
                  <a:schemeClr val="tx1"/>
                </a:solidFill>
              </a:rPr>
              <a:t>ремесленников и купцов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           3.Государство устанавливало правила жизни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>                    </a:t>
            </a:r>
            <a:r>
              <a:rPr lang="ru-RU" sz="3100" dirty="0" smtClean="0">
                <a:solidFill>
                  <a:schemeClr val="tx1"/>
                </a:solidFill>
              </a:rPr>
              <a:t>всех </a:t>
            </a:r>
            <a:r>
              <a:rPr lang="ru-RU" sz="3100" u="sng" dirty="0" smtClean="0">
                <a:solidFill>
                  <a:schemeClr val="tx1"/>
                </a:solidFill>
              </a:rPr>
              <a:t>сословий</a:t>
            </a:r>
            <a:r>
              <a:rPr lang="ru-RU" sz="3100" dirty="0" smtClean="0">
                <a:solidFill>
                  <a:schemeClr val="tx1"/>
                </a:solidFill>
              </a:rPr>
              <a:t> и строго следило за их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                   соблюдением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57356" y="571480"/>
            <a:ext cx="5500726" cy="5500726"/>
          </a:xfrm>
          <a:prstGeom prst="ellipse">
            <a:avLst/>
          </a:prstGeom>
          <a:solidFill>
            <a:srgbClr val="CC0000"/>
          </a:solidFill>
          <a:ln w="1143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остановка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«Сословный строй»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85786" y="214290"/>
            <a:ext cx="7072362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9200" b="1" dirty="0" smtClean="0">
                <a:solidFill>
                  <a:srgbClr val="CC0000"/>
                </a:solidFill>
              </a:rPr>
              <a:t>Сословный строй Китая</a:t>
            </a:r>
            <a:endParaRPr lang="ru-RU" sz="16000" b="1" dirty="0" smtClean="0">
              <a:solidFill>
                <a:srgbClr val="CC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    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C0000"/>
                </a:solidFill>
              </a:rPr>
              <a:t>            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928662" y="1142984"/>
            <a:ext cx="7000924" cy="1143008"/>
          </a:xfrm>
          <a:prstGeom prst="triangle">
            <a:avLst>
              <a:gd name="adj" fmla="val 490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ИМПЕРАТОРСКАЯ СЕМЬЯ, ИМПЕРАТОР «БОГДЫХАН»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00306"/>
            <a:ext cx="7072362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ЧИНОВНИКИ (МАНДАРИНЫ)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500438"/>
            <a:ext cx="7072362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КРЕСТЬЯНЕ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72008"/>
            <a:ext cx="707236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РЕМЕСЛЕННИКИ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5016"/>
            <a:ext cx="7072362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ТОРГОВЦЫ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58100" cy="3571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             </a:t>
            </a:r>
            <a:endParaRPr lang="ru-RU" sz="48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3306" y="2786058"/>
            <a:ext cx="1857388" cy="1857388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МАРШРУТ УРОКА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14290"/>
            <a:ext cx="771530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Сословный строй Японии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57224" y="1500174"/>
            <a:ext cx="7643866" cy="928694"/>
          </a:xfrm>
          <a:prstGeom prst="triangle">
            <a:avLst>
              <a:gd name="adj" fmla="val 473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ВОИНЫ - САМУРАИ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714620"/>
            <a:ext cx="764386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КРЕСТЬЯНЕ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643314"/>
            <a:ext cx="757242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РЕМЕСЛЕННИКИ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757242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КУПЦЫ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Сословный строй Индии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34" y="1428736"/>
            <a:ext cx="7858180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ЖРЕЦЫ (БРАХМАНЫ), УЧЁНЫЕ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78581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САНОВНИКИ, ВОИНЫ (КШАТРИИ)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785818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КУПЦЫ, ЗЕМЛЕВЛАДЕЛЬЦЫ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14818"/>
            <a:ext cx="785818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КРЕСТЬЯНЕ (ВАЙШИИ),СЛУГИ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429264"/>
            <a:ext cx="785818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«НЕПРИКАСАЕМЫЕ»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           </a:t>
            </a:r>
            <a:br>
              <a:rPr lang="ru-RU" sz="2700" b="1" dirty="0" smtClean="0"/>
            </a:br>
            <a:r>
              <a:rPr lang="ru-RU" sz="2700" b="1" dirty="0" smtClean="0"/>
              <a:t>                 </a:t>
            </a:r>
            <a:br>
              <a:rPr lang="ru-RU" sz="2700" b="1" dirty="0" smtClean="0"/>
            </a:br>
            <a:r>
              <a:rPr lang="ru-RU" sz="2700" b="1" dirty="0" smtClean="0"/>
              <a:t>              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900" b="1" dirty="0" smtClean="0"/>
              <a:t>Сословный строй стран Востока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  </a:t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1" y="4857760"/>
            <a:ext cx="242889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ремесленники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3" y="5500702"/>
            <a:ext cx="24288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торговцы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4000504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купцы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5143512"/>
            <a:ext cx="30718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крестьяне(</a:t>
            </a:r>
            <a:r>
              <a:rPr lang="ru-RU" sz="2400" b="1" dirty="0" err="1" smtClean="0"/>
              <a:t>вайшии</a:t>
            </a:r>
            <a:r>
              <a:rPr lang="ru-RU" sz="2400" b="1" dirty="0" smtClean="0"/>
              <a:t>), </a:t>
            </a:r>
          </a:p>
          <a:p>
            <a:r>
              <a:rPr lang="ru-RU" sz="2400" b="1" dirty="0" smtClean="0"/>
              <a:t>слуги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6072206"/>
            <a:ext cx="30519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«неприкасаемые»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143380"/>
            <a:ext cx="24288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крестьяне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3" y="3143248"/>
            <a:ext cx="24288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чиновники</a:t>
            </a:r>
          </a:p>
          <a:p>
            <a:r>
              <a:rPr lang="ru-RU" sz="2400" b="1" dirty="0" smtClean="0"/>
              <a:t>(мандарины)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3" y="2143116"/>
            <a:ext cx="24288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   император</a:t>
            </a:r>
          </a:p>
          <a:p>
            <a:r>
              <a:rPr lang="ru-RU" sz="2400" b="1" dirty="0" smtClean="0"/>
              <a:t>   (богдыхан)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2143116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воины - самураи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28926" y="2786058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крестьяне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3357562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ремесленники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2143116"/>
            <a:ext cx="30718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жрецы(брахманы), учёные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86446" y="3143248"/>
            <a:ext cx="30718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сановники, воины(кшатрии)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786446" y="4143380"/>
            <a:ext cx="30718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купцы,</a:t>
            </a:r>
          </a:p>
          <a:p>
            <a:r>
              <a:rPr lang="ru-RU" sz="2400" b="1" dirty="0" smtClean="0"/>
              <a:t>землевладельцы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1357298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Китай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1285860"/>
            <a:ext cx="185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Япония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1357298"/>
            <a:ext cx="1869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Индия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285720" y="142852"/>
            <a:ext cx="8643937" cy="6429420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Почему в Китае и Японии крестьяне стояли по иерархической лестнице выше, чем купеческое сословие и торговцы?</a:t>
            </a:r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01291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571480"/>
            <a:ext cx="5500726" cy="5500726"/>
          </a:xfrm>
          <a:prstGeom prst="ellipse">
            <a:avLst/>
          </a:prstGeom>
          <a:solidFill>
            <a:srgbClr val="669900"/>
          </a:solidFill>
          <a:ln w="1143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остановка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«Религии Востока»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14282" y="214290"/>
          <a:ext cx="871543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786050" y="242886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488" y="457200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43998" cy="842946"/>
          </a:xfrm>
          <a:solidFill>
            <a:srgbClr val="FFC000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Буддизм</a:t>
            </a:r>
            <a:endParaRPr lang="ru-RU" b="1" dirty="0"/>
          </a:p>
        </p:txBody>
      </p:sp>
      <p:pic>
        <p:nvPicPr>
          <p:cNvPr id="5" name="Picture 6" descr="Рисунок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000528" cy="5214973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2" y="1071546"/>
            <a:ext cx="4643438" cy="57864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Буддизм возник в 6 в.до н.э.</a:t>
            </a:r>
          </a:p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b="1" dirty="0" smtClean="0"/>
              <a:t> Индии. </a:t>
            </a:r>
            <a:r>
              <a:rPr lang="ru-RU" sz="2400" dirty="0" smtClean="0"/>
              <a:t>Основателем буддизма</a:t>
            </a:r>
          </a:p>
          <a:p>
            <a:pPr>
              <a:buNone/>
            </a:pPr>
            <a:r>
              <a:rPr lang="ru-RU" sz="2400" dirty="0" smtClean="0"/>
              <a:t>является Будда, т. е. «просвет-</a:t>
            </a:r>
          </a:p>
          <a:p>
            <a:pPr>
              <a:buNone/>
            </a:pPr>
            <a:r>
              <a:rPr lang="ru-RU" sz="2400" dirty="0" smtClean="0"/>
              <a:t>лённый»или посланник Бога.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 </a:t>
            </a:r>
            <a:r>
              <a:rPr lang="ru-RU" sz="2400" b="1" dirty="0" smtClean="0"/>
              <a:t>японские</a:t>
            </a:r>
            <a:r>
              <a:rPr lang="ru-RU" sz="2400" dirty="0" smtClean="0"/>
              <a:t> острова буддизм</a:t>
            </a:r>
          </a:p>
          <a:p>
            <a:pPr>
              <a:buNone/>
            </a:pPr>
            <a:r>
              <a:rPr lang="ru-RU" sz="2400" dirty="0" smtClean="0"/>
              <a:t>принесли  корейские монахи.</a:t>
            </a:r>
          </a:p>
          <a:p>
            <a:pPr>
              <a:buNone/>
            </a:pPr>
            <a:r>
              <a:rPr lang="ru-RU" sz="2400" dirty="0" smtClean="0"/>
              <a:t>В 538 году они передали в дар</a:t>
            </a:r>
          </a:p>
          <a:p>
            <a:pPr>
              <a:buNone/>
            </a:pPr>
            <a:r>
              <a:rPr lang="ru-RU" sz="2400" dirty="0" smtClean="0"/>
              <a:t>императору статуи Будды 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 1 в .н.э. чужеземные купцы </a:t>
            </a:r>
          </a:p>
          <a:p>
            <a:pPr>
              <a:buNone/>
            </a:pPr>
            <a:r>
              <a:rPr lang="ru-RU" sz="2400" dirty="0" smtClean="0"/>
              <a:t>познакомили </a:t>
            </a:r>
            <a:r>
              <a:rPr lang="ru-RU" sz="2400" b="1" dirty="0" smtClean="0"/>
              <a:t>китайцев </a:t>
            </a:r>
            <a:r>
              <a:rPr lang="ru-RU" sz="2400" dirty="0" smtClean="0"/>
              <a:t>с  </a:t>
            </a:r>
          </a:p>
          <a:p>
            <a:pPr>
              <a:buNone/>
            </a:pPr>
            <a:r>
              <a:rPr lang="ru-RU" sz="2400" dirty="0" smtClean="0"/>
              <a:t>буддизмом. Местные монахи </a:t>
            </a:r>
          </a:p>
          <a:p>
            <a:pPr>
              <a:buNone/>
            </a:pPr>
            <a:r>
              <a:rPr lang="ru-RU" sz="2400" dirty="0" smtClean="0"/>
              <a:t>начали высекать в скалах </a:t>
            </a:r>
          </a:p>
          <a:p>
            <a:pPr>
              <a:buNone/>
            </a:pPr>
            <a:r>
              <a:rPr lang="ru-RU" sz="2400" dirty="0" smtClean="0"/>
              <a:t>изображения Будды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14282" y="214290"/>
          <a:ext cx="871543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786050" y="242886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488" y="457200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715436" cy="9144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Конфуцианство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 flipH="1">
            <a:off x="4857750" y="1285875"/>
            <a:ext cx="4286250" cy="49101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эпоху Борющихся царств</a:t>
            </a:r>
          </a:p>
          <a:p>
            <a:pPr>
              <a:buNone/>
            </a:pPr>
            <a:r>
              <a:rPr lang="ru-RU" sz="2400" dirty="0" smtClean="0"/>
              <a:t>жил выдающийся мыслитель,</a:t>
            </a:r>
          </a:p>
          <a:p>
            <a:pPr>
              <a:buNone/>
            </a:pPr>
            <a:r>
              <a:rPr lang="ru-RU" sz="2400" dirty="0" smtClean="0"/>
              <a:t>философ по имени</a:t>
            </a:r>
          </a:p>
          <a:p>
            <a:pPr>
              <a:buNone/>
            </a:pPr>
            <a:r>
              <a:rPr lang="ru-RU" sz="2400" dirty="0" smtClean="0"/>
              <a:t>Конфуций  (551 – 479 гг.до н.э.)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715016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Конфуций-покровитель</a:t>
            </a:r>
          </a:p>
          <a:p>
            <a:pPr algn="ctr"/>
            <a:r>
              <a:rPr lang="ru-RU" sz="2400" b="1" dirty="0" smtClean="0"/>
              <a:t>просвещения</a:t>
            </a:r>
          </a:p>
        </p:txBody>
      </p:sp>
      <p:pic>
        <p:nvPicPr>
          <p:cNvPr id="4098" name="Picture 2" descr="F:\китай\китай\богдых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192882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E:\китай\1179327268_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643502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14282" y="214290"/>
          <a:ext cx="871543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786050" y="242886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488" y="457200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57356" y="571480"/>
            <a:ext cx="5500726" cy="5500726"/>
          </a:xfrm>
          <a:prstGeom prst="ellipse">
            <a:avLst/>
          </a:prstGeom>
          <a:solidFill>
            <a:srgbClr val="FF9966"/>
          </a:solidFill>
          <a:ln w="1143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остановка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«Государство»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228600"/>
            <a:ext cx="8215370" cy="11286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СИНТОИЗМ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429124" y="1785926"/>
            <a:ext cx="4357718" cy="45529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   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Синтоизм появился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средневековье  в 6 -7 вв.до н.э. и обозначает «путь богов»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5122" name="Picture 2" descr="E:\япония\48[1]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27660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14282" y="214290"/>
          <a:ext cx="871543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786050" y="242886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488" y="4572008"/>
          <a:ext cx="3643337" cy="18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28600"/>
            <a:ext cx="8286808" cy="1200136"/>
          </a:xfrm>
          <a:solidFill>
            <a:srgbClr val="FFFF99"/>
          </a:solidFill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         Индуизм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86248" y="1857364"/>
            <a:ext cx="4281487" cy="45434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Индуизм - древнейшая национальная религия  Индии и одна из мировых религий</a:t>
            </a:r>
          </a:p>
          <a:p>
            <a:pPr>
              <a:buNone/>
            </a:pPr>
            <a:endParaRPr lang="ru-RU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Его истоки возводят ко времени существования протоиндийской цивилизации, т.е. ко </a:t>
            </a:r>
          </a:p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II-III тыс. до нашей эры</a:t>
            </a:r>
          </a:p>
        </p:txBody>
      </p:sp>
      <p:pic>
        <p:nvPicPr>
          <p:cNvPr id="6146" name="Picture 2" descr="E:\индия\induism_13_s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57356" y="571480"/>
            <a:ext cx="5500726" cy="55007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143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Четвертая остановка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прекрасного»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29684" cy="1200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« В мире прекрасного»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Индия – страна пряностей</a:t>
            </a:r>
            <a:endParaRPr lang="ru-RU" dirty="0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ряности инд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кебана\якибана в япо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683314" cy="4293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572560" cy="1343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« В мире прекрасного»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Япония. Составление икебан </a:t>
            </a:r>
            <a:endParaRPr lang="ru-RU" dirty="0"/>
          </a:p>
        </p:txBody>
      </p:sp>
      <p:pic>
        <p:nvPicPr>
          <p:cNvPr id="2051" name="Picture 3" descr="E:\икебана\икебана в япон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2723574" cy="43577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 descr="E:\икебана\икебана.jpg"/>
          <p:cNvPicPr>
            <a:picLocks noChangeAspect="1" noChangeArrowheads="1"/>
          </p:cNvPicPr>
          <p:nvPr/>
        </p:nvPicPr>
        <p:blipFill>
          <a:blip r:embed="rId4"/>
          <a:srcRect l="2703" t="3125" r="2703" b="3125"/>
          <a:stretch>
            <a:fillRect/>
          </a:stretch>
        </p:blipFill>
        <p:spPr bwMode="auto">
          <a:xfrm>
            <a:off x="6286512" y="2143116"/>
            <a:ext cx="250033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28600"/>
            <a:ext cx="8643998" cy="12715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« В мире прекрасного»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Китайское чаепитие</a:t>
            </a:r>
            <a:endParaRPr lang="ru-RU" dirty="0"/>
          </a:p>
        </p:txBody>
      </p:sp>
      <p:pic>
        <p:nvPicPr>
          <p:cNvPr id="5122" name="Picture 2" descr="E:\чаепитие в кита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000924" cy="4786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14282" y="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571480"/>
            <a:ext cx="5500726" cy="55007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143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Пятая остановка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«Памятники культуры стран Востока»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Елена\Мои документы\китай\01_big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643438" cy="285457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1357298"/>
            <a:ext cx="421008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2600" b="1" i="1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4" name="Picture 2" descr="C:\Documents and Settings\Елена\Мои документы\Мои рисунки\MP Navigator\2008_11_15\китай.япония.индия_0010.jpg"/>
          <p:cNvPicPr>
            <a:picLocks noChangeAspect="1" noChangeArrowheads="1"/>
          </p:cNvPicPr>
          <p:nvPr/>
        </p:nvPicPr>
        <p:blipFill>
          <a:blip r:embed="rId4" cstate="print"/>
          <a:srcRect t="2778" b="5556"/>
          <a:stretch>
            <a:fillRect/>
          </a:stretch>
        </p:blipFill>
        <p:spPr bwMode="auto">
          <a:xfrm>
            <a:off x="0" y="4071942"/>
            <a:ext cx="4812281" cy="2786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1428736"/>
            <a:ext cx="450056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Её построили более 2000 лет назад для защиты от </a:t>
            </a:r>
          </a:p>
          <a:p>
            <a:pPr>
              <a:buNone/>
            </a:pPr>
            <a:r>
              <a:rPr lang="ru-RU" sz="2400" dirty="0" smtClean="0"/>
              <a:t>захватчиков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643182"/>
            <a:ext cx="450056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Чтобы пройти по ней понадобилось бы не менее</a:t>
            </a:r>
          </a:p>
          <a:p>
            <a:pPr>
              <a:buNone/>
            </a:pPr>
            <a:r>
              <a:rPr lang="ru-RU" sz="2400" dirty="0" smtClean="0"/>
              <a:t> 6 месяцев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857628"/>
            <a:ext cx="450056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 строительстве </a:t>
            </a:r>
          </a:p>
          <a:p>
            <a:pPr>
              <a:buNone/>
            </a:pPr>
            <a:r>
              <a:rPr lang="ru-RU" sz="2400" dirty="0" smtClean="0"/>
              <a:t>стены трудились сотни тысяч</a:t>
            </a:r>
          </a:p>
          <a:p>
            <a:pPr>
              <a:buNone/>
            </a:pPr>
            <a:r>
              <a:rPr lang="ru-RU" sz="2400" dirty="0" smtClean="0"/>
              <a:t>крестьян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428736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000" b="1" dirty="0" smtClean="0"/>
              <a:t>Великая Китайская стена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протянулась на 3500 км</a:t>
            </a:r>
            <a:br>
              <a:rPr lang="ru-RU" sz="2700" b="1" dirty="0" smtClean="0"/>
            </a:br>
            <a:r>
              <a:rPr lang="ru-RU" sz="2700" b="1" dirty="0" smtClean="0"/>
              <a:t>высота – 9 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072074"/>
            <a:ext cx="45005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Через равные интервалы были расположены 25 000</a:t>
            </a:r>
          </a:p>
          <a:p>
            <a:pPr>
              <a:buNone/>
            </a:pPr>
            <a:r>
              <a:rPr lang="ru-RU" sz="2400" dirty="0" smtClean="0"/>
              <a:t>сторожевых башен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6215082"/>
            <a:ext cx="4500562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Китая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Елена\Мои документы\китай\suzhou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714488"/>
            <a:ext cx="4214842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sz="2400" b="1" i="1" dirty="0" smtClean="0"/>
              <a:t>        </a:t>
            </a:r>
            <a:endParaRPr lang="ru-RU" sz="2400" b="1" i="1" dirty="0"/>
          </a:p>
        </p:txBody>
      </p:sp>
      <p:pic>
        <p:nvPicPr>
          <p:cNvPr id="7" name="Picture 2" descr="E:\китай\China_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4071966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596" y="1857364"/>
            <a:ext cx="25003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Сишоу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643998" cy="785818"/>
          </a:xfr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643998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Китай</a:t>
            </a:r>
            <a:r>
              <a:rPr lang="ru-RU" sz="2400" dirty="0" smtClean="0"/>
              <a:t> – страна  загадок и чудес с древней историей, уникальными традициями и утончённой философией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214686"/>
            <a:ext cx="3929090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Крупнейшее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 в Восточной Азии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4286256"/>
            <a:ext cx="4071967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Этнический состав около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национальностей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357826"/>
            <a:ext cx="4153513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в мире по занимаемой территории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китай\455-800-6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786346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9786974" y="7857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1286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 Святилище Синто в  Японии </a:t>
            </a:r>
            <a:endParaRPr lang="ru-RU" b="1" dirty="0"/>
          </a:p>
        </p:txBody>
      </p:sp>
      <p:pic>
        <p:nvPicPr>
          <p:cNvPr id="10242" name="Picture 2" descr="C:\Documents and Settings\Елена\Мои документы\япония\pag2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45770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2857496"/>
            <a:ext cx="3929090" cy="2714644"/>
          </a:xfr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японцы совершают религиозные обряды</a:t>
            </a:r>
            <a:endParaRPr lang="ru-RU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11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  </a:t>
            </a:r>
            <a:r>
              <a:rPr lang="ru-RU" b="1" dirty="0" smtClean="0">
                <a:solidFill>
                  <a:schemeClr val="tx1"/>
                </a:solidFill>
              </a:rPr>
              <a:t>Золотой павильон в Японии </a:t>
            </a:r>
            <a:endParaRPr lang="ru-RU" b="1" dirty="0"/>
          </a:p>
        </p:txBody>
      </p:sp>
      <p:pic>
        <p:nvPicPr>
          <p:cNvPr id="9218" name="Picture 2" descr="C:\Documents and Settings\Елена\Мои документы\япония\золотой павильон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58245" cy="5214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Храм </a:t>
            </a:r>
            <a:r>
              <a:rPr lang="ru-RU" b="1" dirty="0" err="1" smtClean="0">
                <a:solidFill>
                  <a:schemeClr val="tx1"/>
                </a:solidFill>
              </a:rPr>
              <a:t>Кантэйбо</a:t>
            </a:r>
            <a:r>
              <a:rPr lang="ru-RU" b="1" dirty="0" smtClean="0">
                <a:solidFill>
                  <a:schemeClr val="tx1"/>
                </a:solidFill>
              </a:rPr>
              <a:t> в Японии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Documents and Settings\Елена\Мои документы\япония\достопр. Киото  и  Нара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85804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42908" y="228600"/>
            <a:ext cx="9501254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Тадж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Махал в Индии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Елена\Мои документы\индия\India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714908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286380" y="2143116"/>
            <a:ext cx="4071966" cy="1200329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   Сверкающий белый</a:t>
            </a:r>
          </a:p>
          <a:p>
            <a:r>
              <a:rPr lang="ru-RU" sz="2400" dirty="0" smtClean="0"/>
              <a:t>    дворец – мавзолей </a:t>
            </a:r>
          </a:p>
          <a:p>
            <a:pPr>
              <a:buNone/>
            </a:pPr>
            <a:r>
              <a:rPr lang="ru-RU" sz="2400" dirty="0" smtClean="0"/>
              <a:t>    находится в </a:t>
            </a:r>
            <a:r>
              <a:rPr lang="ru-RU" sz="2400" dirty="0" err="1" smtClean="0"/>
              <a:t>Агре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3643314"/>
            <a:ext cx="3714776" cy="738664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Построен в 17 веке</a:t>
            </a:r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878" y="4643446"/>
            <a:ext cx="4143468" cy="1200329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Он был возведён шахом в честь молодой  умершей красавицы жены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572692" cy="11429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Джодхпур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Индии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Елена\Мои документы\индия\джодхпур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57158" y="1571612"/>
            <a:ext cx="8429684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643998" cy="62151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КРОССВОРД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правильно заполните кроссворд, то сможете назвать слово,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зашифрованное в выделенном столбце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183880" cy="1500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1.Национальная одежда японцев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18388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 Моральный кодекс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самураев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18388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3.Кто такой богдыхан?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4.Выдающийся мыслитель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и   мудрец Китая?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Елена\Мои документы\Мои рисунки\MP Navigator\2008_11_30\изобретения_0002.jpg"/>
          <p:cNvPicPr>
            <a:picLocks noChangeAspect="1" noChangeArrowheads="1"/>
          </p:cNvPicPr>
          <p:nvPr/>
        </p:nvPicPr>
        <p:blipFill>
          <a:blip r:embed="rId2" cstate="print"/>
          <a:srcRect l="5204" t="277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57422" y="5643578"/>
            <a:ext cx="5348067" cy="707886"/>
          </a:xfrm>
          <a:prstGeom prst="rect">
            <a:avLst/>
          </a:prstGeom>
          <a:solidFill>
            <a:schemeClr val="lt1">
              <a:alpha val="4900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изобрели китайцы?</a:t>
            </a:r>
            <a:endParaRPr lang="ru-RU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83880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57158" y="5500703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5.Чем изобилуют индийские блюда?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8388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6.Где впервые возник буддизм?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8388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7.Самая высокая гора Японии?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72" y="85723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0017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278605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42900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07194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71488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85723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1500174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7160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2143116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631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72198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15140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58082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2786058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0043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72198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5140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58082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3429000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00430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4071942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1454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786314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9256" y="4714884"/>
            <a:ext cx="652465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18388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3579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 как ни парадоксально,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именно современность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мнима,а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реальна»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Л.Н.Гумилёв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495800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итай\panda2DM1603_468x63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429024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E:\индия\P5910[1].jpg"/>
          <p:cNvPicPr>
            <a:picLocks noChangeAspect="1" noChangeArrowheads="1"/>
          </p:cNvPicPr>
          <p:nvPr/>
        </p:nvPicPr>
        <p:blipFill>
          <a:blip r:embed="rId4"/>
          <a:srcRect l="4286" t="5357" r="21429" b="3571"/>
          <a:stretch>
            <a:fillRect/>
          </a:stretch>
        </p:blipFill>
        <p:spPr bwMode="auto">
          <a:xfrm>
            <a:off x="2571736" y="2928934"/>
            <a:ext cx="3714776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E:\япония\3[1].jpg"/>
          <p:cNvPicPr>
            <a:picLocks noChangeAspect="1" noChangeArrowheads="1"/>
          </p:cNvPicPr>
          <p:nvPr/>
        </p:nvPicPr>
        <p:blipFill>
          <a:blip r:embed="rId5"/>
          <a:srcRect l="6422" t="5000" b="26000"/>
          <a:stretch>
            <a:fillRect/>
          </a:stretch>
        </p:blipFill>
        <p:spPr bwMode="auto">
          <a:xfrm>
            <a:off x="5857884" y="3071810"/>
            <a:ext cx="2914660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785794"/>
            <a:ext cx="9556373" cy="18573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ru-RU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7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6434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half" idx="4294967295"/>
          </p:nvPr>
        </p:nvSpPr>
        <p:spPr>
          <a:xfrm>
            <a:off x="2857488" y="1857364"/>
            <a:ext cx="3500462" cy="3357586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</a:t>
            </a:r>
          </a:p>
          <a:p>
            <a:pPr>
              <a:buNone/>
            </a:pPr>
            <a:r>
              <a:rPr lang="ru-RU" sz="2400" dirty="0" smtClean="0"/>
              <a:t>             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857884" y="228600"/>
            <a:ext cx="3071834" cy="3700466"/>
          </a:xfrm>
        </p:spPr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714752"/>
            <a:ext cx="94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F:\китай\компас кита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-357214"/>
            <a:ext cx="3826592" cy="3143272"/>
          </a:xfrm>
          <a:prstGeom prst="rect">
            <a:avLst/>
          </a:prstGeom>
          <a:noFill/>
        </p:spPr>
      </p:pic>
      <p:pic>
        <p:nvPicPr>
          <p:cNvPr id="3076" name="Picture 4" descr="F:\китай\фарфор кит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714644" cy="35718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14810" y="321468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714356"/>
            <a:ext cx="628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РОДОНАЧАЛЬНИКИ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  ШЕЛКОВОДСТВА                              </a:t>
            </a:r>
            <a:endParaRPr lang="ru-RU" sz="4400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786058"/>
            <a:ext cx="2556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ФАРФОР </a:t>
            </a:r>
            <a:endParaRPr lang="ru-RU" sz="4400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572140"/>
            <a:ext cx="5736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МАГНИТНЫЙ КОМПАС </a:t>
            </a:r>
            <a:endParaRPr lang="ru-RU" sz="4400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4286256"/>
            <a:ext cx="1900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ПОРОХ</a:t>
            </a:r>
            <a:endParaRPr lang="ru-RU" sz="4400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3214686"/>
            <a:ext cx="230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БУМАГА</a:t>
            </a:r>
            <a:endParaRPr lang="ru-RU" sz="4400" dirty="0"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1371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501122" cy="769441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ГОСУДАРСТВО  ЯПОНИЯ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6439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          </a:t>
            </a:r>
            <a:r>
              <a:rPr lang="ru-RU" sz="2400" b="1" dirty="0" smtClean="0"/>
              <a:t>Япония</a:t>
            </a:r>
            <a:r>
              <a:rPr lang="ru-RU" sz="2400" dirty="0" smtClean="0"/>
              <a:t> – это «игрушечная страна» с гейшами и самураями, многочисленными старинными традициями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286388"/>
            <a:ext cx="4714908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страны –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377 688 кв.км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214818"/>
            <a:ext cx="4643470" cy="85725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- страна восходящего солнца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214686"/>
            <a:ext cx="4572032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 – островная страна</a:t>
            </a:r>
          </a:p>
          <a:p>
            <a:pPr algn="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япония\400.b0480853922c496e5c979d7cb5873fcf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643338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6357982"/>
          </a:xfrm>
          <a:ln w="730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самая высокая гора в Японии?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итай\фудзия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572560" cy="100013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14678" y="5929330"/>
            <a:ext cx="5643602" cy="646331"/>
          </a:xfrm>
          <a:prstGeom prst="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Гора Фудзияма – 3776 м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942</Words>
  <Application>Microsoft Office PowerPoint</Application>
  <PresentationFormat>Экран (4:3)</PresentationFormat>
  <Paragraphs>478</Paragraphs>
  <Slides>55</Slides>
  <Notes>17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ГОСУДАРСТВА ВОСТОКА: ТРАДИЦИОННОЕ  ОБЩЕСТВО  В  ЭПОХУ  РАННЕГО  НОВОГО ВРЕМЕНИ</vt:lpstr>
      <vt:lpstr>             </vt:lpstr>
      <vt:lpstr>Слайд 3</vt:lpstr>
      <vt:lpstr>   ГОСУДАРСТВО КИТАЙ</vt:lpstr>
      <vt:lpstr>Слайд 5</vt:lpstr>
      <vt:lpstr>         </vt:lpstr>
      <vt:lpstr>       </vt:lpstr>
      <vt:lpstr>Какая самая высокая гора в Японии?</vt:lpstr>
      <vt:lpstr>  </vt:lpstr>
      <vt:lpstr>   ГОСУДАРСТВО ИНДИЯ  </vt:lpstr>
      <vt:lpstr>За какими индийскими   товарами приходили корабли из других стран? </vt:lpstr>
      <vt:lpstr>Слайд 12</vt:lpstr>
      <vt:lpstr>      СТОЛИЦЫ КИТАЯ </vt:lpstr>
      <vt:lpstr>         СТОЛИЦЫ  ЯПОНИИ </vt:lpstr>
      <vt:lpstr>            СТОЛИЦЫ ИНДИИ </vt:lpstr>
      <vt:lpstr>Государство – регулятор хозяйственной жизни традиционных обществ  Востока</vt:lpstr>
      <vt:lpstr>               1.Всевластие государства, характерное для                       восточных традиционных обществ,                       проявлялось в том, что оно являлось                       верховным собственником земель                   2.Государство регулировало хозяйственную                      жизнь: устанавливало цены на товары,                        монополию на некоторые отрасли ремесла                      и торговли; увеличило налоги на                      ремесленников и купцов                   3.Государство устанавливало правила жизни                      всех сословий и строго следило за их                      соблюдением</vt:lpstr>
      <vt:lpstr>Слайд 18</vt:lpstr>
      <vt:lpstr> </vt:lpstr>
      <vt:lpstr>Сословный строй Японии</vt:lpstr>
      <vt:lpstr>Сословный строй Индии</vt:lpstr>
      <vt:lpstr>                                                 Сословный строй стран Востока        </vt:lpstr>
      <vt:lpstr>Слайд 23</vt:lpstr>
      <vt:lpstr>Слайд 24</vt:lpstr>
      <vt:lpstr>Слайд 25</vt:lpstr>
      <vt:lpstr> Буддизм</vt:lpstr>
      <vt:lpstr>Слайд 27</vt:lpstr>
      <vt:lpstr>    Конфуцианство</vt:lpstr>
      <vt:lpstr>Слайд 29</vt:lpstr>
      <vt:lpstr>СИНТОИЗМ</vt:lpstr>
      <vt:lpstr>Слайд 31</vt:lpstr>
      <vt:lpstr>         Индуизм</vt:lpstr>
      <vt:lpstr>Слайд 33</vt:lpstr>
      <vt:lpstr>     « В мире прекрасного»   Индия – страна пряностей</vt:lpstr>
      <vt:lpstr>    « В мире прекрасного»     Япония. Составление икебан </vt:lpstr>
      <vt:lpstr>     « В мире прекрасного»       Китайское чаепитие</vt:lpstr>
      <vt:lpstr>Слайд 37</vt:lpstr>
      <vt:lpstr>    Великая Китайская стена протянулась на 3500 км высота – 9 м </vt:lpstr>
      <vt:lpstr>   Храмы Китая      </vt:lpstr>
      <vt:lpstr> Святилище Синто в  Японии </vt:lpstr>
      <vt:lpstr>  Золотой павильон в Японии </vt:lpstr>
      <vt:lpstr>Храм Кантэйбо в Японии</vt:lpstr>
      <vt:lpstr>    Тадж – Махал в Индии</vt:lpstr>
      <vt:lpstr>     Джодхпур в Индии      </vt:lpstr>
      <vt:lpstr> КРОССВОРД  Если вы правильно заполните кроссворд, то сможете назвать слово,  зашифрованное в выделенном столбце</vt:lpstr>
      <vt:lpstr>    1.Национальная одежда японцев    </vt:lpstr>
      <vt:lpstr>   2. Моральный кодекс       самураев      </vt:lpstr>
      <vt:lpstr>           3.Кто такой богдыхан?           </vt:lpstr>
      <vt:lpstr>   4.Выдающийся мыслитель    и   мудрец Китая?        </vt:lpstr>
      <vt:lpstr>           </vt:lpstr>
      <vt:lpstr>   6.Где впервые возник буддизм?                            </vt:lpstr>
      <vt:lpstr>     7.Самая высокая гора Японии?                            </vt:lpstr>
      <vt:lpstr>                                 </vt:lpstr>
      <vt:lpstr>«И как ни парадоксально, именно современность мнима,а история реальна»                                   Л.Н.Гумилёв</vt:lpstr>
      <vt:lpstr>                               МОЛОДЦЫ!</vt:lpstr>
    </vt:vector>
  </TitlesOfParts>
  <Company>МОУ "Гимназия №1 г.Волоколамска"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ГОСУДАРСТВА ВОСТОКА: ТРАДИЦИОННОЕ  ОБЩЕСТВО  В  ЭПОХУ  РАННЕГО  НОВОГО ВРЕМЕНИ</dc:title>
  <dc:creator>ТРУХАНОВА</dc:creator>
  <cp:lastModifiedBy>kab15-06</cp:lastModifiedBy>
  <cp:revision>201</cp:revision>
  <dcterms:created xsi:type="dcterms:W3CDTF">2008-11-15T12:58:57Z</dcterms:created>
  <dcterms:modified xsi:type="dcterms:W3CDTF">2008-12-16T16:02:31Z</dcterms:modified>
</cp:coreProperties>
</file>