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25F12-929D-4D22-ABED-3CC7FA566643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BDB66B-043E-48DC-B97C-F56AA118C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1828800"/>
          </a:xfrm>
        </p:spPr>
        <p:txBody>
          <a:bodyPr/>
          <a:lstStyle/>
          <a:p>
            <a:r>
              <a:rPr lang="ru-RU" dirty="0" smtClean="0"/>
              <a:t>Путь к звёздам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715016"/>
            <a:ext cx="6400800" cy="1000132"/>
          </a:xfrm>
        </p:spPr>
        <p:txBody>
          <a:bodyPr/>
          <a:lstStyle/>
          <a:p>
            <a:r>
              <a:rPr lang="ru-RU" dirty="0" smtClean="0"/>
              <a:t>Игра, посвящённая Дню космонавтики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тур. «Вопрос-тест»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786190"/>
            <a:ext cx="442915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а) спутник</a:t>
            </a:r>
          </a:p>
          <a:p>
            <a:pPr>
              <a:buNone/>
            </a:pPr>
            <a:r>
              <a:rPr lang="ru-RU" sz="3600" dirty="0" smtClean="0"/>
              <a:t>б) ракета</a:t>
            </a:r>
          </a:p>
          <a:p>
            <a:pPr>
              <a:buNone/>
            </a:pPr>
            <a:r>
              <a:rPr lang="ru-RU" sz="3600" dirty="0" smtClean="0"/>
              <a:t>в) шлем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О чём идёт речь? Это устройство было известно людям давно. Возможно, оно появилось в Древнем Китае – родине пороха. Эти  устройства использовались во время народных празднеств, а также применялось и в военном деле.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2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928934"/>
            <a:ext cx="4043362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Ракета</a:t>
            </a:r>
            <a:endParaRPr lang="ru-RU" sz="4000" dirty="0"/>
          </a:p>
        </p:txBody>
      </p:sp>
      <p:pic>
        <p:nvPicPr>
          <p:cNvPr id="5122" name="Picture 2" descr="G:\космос\рак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32956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тур. «Вопрос-тест»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786190"/>
            <a:ext cx="442915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а) «Восток»</a:t>
            </a:r>
          </a:p>
          <a:p>
            <a:pPr>
              <a:buNone/>
            </a:pPr>
            <a:r>
              <a:rPr lang="ru-RU" sz="3600" dirty="0" smtClean="0"/>
              <a:t>б) «Восход»</a:t>
            </a:r>
          </a:p>
          <a:p>
            <a:pPr>
              <a:buNone/>
            </a:pPr>
            <a:r>
              <a:rPr lang="ru-RU" sz="3600" dirty="0" smtClean="0"/>
              <a:t>в) «Луна»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dirty="0" smtClean="0"/>
              <a:t>Как </a:t>
            </a:r>
            <a:r>
              <a:rPr lang="ru-RU" sz="3200" dirty="0"/>
              <a:t>назывался космический корабль, на котором Ю.Гагарин совершил первый полёт в космос?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3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928934"/>
            <a:ext cx="4043362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Восток</a:t>
            </a:r>
            <a:endParaRPr lang="ru-RU" sz="4000" dirty="0"/>
          </a:p>
        </p:txBody>
      </p:sp>
      <p:pic>
        <p:nvPicPr>
          <p:cNvPr id="6146" name="Picture 2" descr="G:\космос\вос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12477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тур. «Вопрос-тест»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4286256"/>
            <a:ext cx="442915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а) Альтаир</a:t>
            </a:r>
          </a:p>
          <a:p>
            <a:pPr>
              <a:buNone/>
            </a:pPr>
            <a:r>
              <a:rPr lang="ru-RU" sz="3600" dirty="0" smtClean="0"/>
              <a:t>б) Кондуит</a:t>
            </a:r>
          </a:p>
          <a:p>
            <a:pPr>
              <a:buNone/>
            </a:pPr>
            <a:r>
              <a:rPr lang="ru-RU" sz="3600" dirty="0" smtClean="0"/>
              <a:t>в) Байконур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000241"/>
            <a:ext cx="80724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dirty="0"/>
              <a:t>Как называется космодром, с которого отправляются в космос все космические корабли?</a:t>
            </a:r>
          </a:p>
          <a:p>
            <a:endParaRPr lang="ru-RU" sz="3200" dirty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4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71612"/>
            <a:ext cx="4043362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Байконур</a:t>
            </a:r>
            <a:endParaRPr lang="ru-RU" sz="4000" dirty="0"/>
          </a:p>
        </p:txBody>
      </p:sp>
      <p:pic>
        <p:nvPicPr>
          <p:cNvPr id="7170" name="Picture 2" descr="G:\космос\байкону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286250" cy="2381250"/>
          </a:xfrm>
          <a:prstGeom prst="rect">
            <a:avLst/>
          </a:prstGeom>
          <a:noFill/>
        </p:spPr>
      </p:pic>
      <p:pic>
        <p:nvPicPr>
          <p:cNvPr id="7171" name="Picture 3" descr="G:\космос\байкон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3571900" cy="2682894"/>
          </a:xfrm>
          <a:prstGeom prst="rect">
            <a:avLst/>
          </a:prstGeom>
          <a:noFill/>
        </p:spPr>
      </p:pic>
      <p:pic>
        <p:nvPicPr>
          <p:cNvPr id="7172" name="Picture 4" descr="G:\космос\байконур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618378" cy="271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тур. «Вопрос-тест»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4286256"/>
            <a:ext cx="442915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а) Скафандр</a:t>
            </a:r>
          </a:p>
          <a:p>
            <a:pPr>
              <a:buNone/>
            </a:pPr>
            <a:r>
              <a:rPr lang="ru-RU" sz="3600" dirty="0" smtClean="0"/>
              <a:t>б) Акваланг</a:t>
            </a:r>
          </a:p>
          <a:p>
            <a:pPr>
              <a:buNone/>
            </a:pPr>
            <a:r>
              <a:rPr lang="ru-RU" sz="3600" dirty="0" smtClean="0"/>
              <a:t>в) Саркофаг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dirty="0"/>
              <a:t>Как называется снаряжение для человека, который работает в космосе</a:t>
            </a:r>
            <a:r>
              <a:rPr lang="ru-RU" sz="3200" dirty="0" smtClean="0"/>
              <a:t>?</a:t>
            </a:r>
            <a:endParaRPr lang="ru-RU" sz="3200" dirty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5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643182"/>
            <a:ext cx="4043362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Скафандр</a:t>
            </a:r>
            <a:endParaRPr lang="ru-RU" sz="4000" dirty="0"/>
          </a:p>
        </p:txBody>
      </p:sp>
      <p:pic>
        <p:nvPicPr>
          <p:cNvPr id="8194" name="Picture 2" descr="G:\космос\f_15852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7"/>
            <a:ext cx="3071834" cy="4954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II</a:t>
            </a:r>
            <a:r>
              <a:rPr lang="en-US" dirty="0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тур. </a:t>
            </a:r>
            <a:r>
              <a:rPr lang="ru-RU" dirty="0" smtClean="0"/>
              <a:t>«Художники»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космос\3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6191250" cy="3867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50017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Рисуем на тему «Я вижу в телескоп…»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4929190" y="2571744"/>
            <a:ext cx="2143140" cy="21431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 IV</a:t>
            </a:r>
            <a:r>
              <a:rPr lang="ru-RU" dirty="0" smtClean="0"/>
              <a:t> тур</a:t>
            </a:r>
            <a:r>
              <a:rPr lang="ru-RU" dirty="0" smtClean="0"/>
              <a:t>. «</a:t>
            </a:r>
            <a:r>
              <a:rPr lang="ru-RU" dirty="0" smtClean="0"/>
              <a:t>О чём идёт речь?»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давних времён люди обожествляют это явление. Древние греки считали, что это явление наступает, когда «встала из мрака младая с перстами пурпурными Эос». Эти слова принадлежат Гомеру. Он описывает, как богиня Эос мчится на колеснице, запряжённой белыми лошадьми, возвещая поведение своего брата Гелиоса – бога Солнца. Древние римляне богиню Эос называли Авророй.</a:t>
            </a:r>
          </a:p>
          <a:p>
            <a:r>
              <a:rPr lang="ru-RU" sz="2400" dirty="0" smtClean="0"/>
              <a:t>Это явление происходит после захода солнца или перед его восходом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</a:t>
            </a:r>
            <a:r>
              <a:rPr lang="ru-RU" sz="3200" dirty="0" smtClean="0">
                <a:solidFill>
                  <a:srgbClr val="002060"/>
                </a:solidFill>
              </a:rPr>
              <a:t>1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тур. «Кто это?»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4429156" cy="37862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Циолковский К.</a:t>
            </a:r>
          </a:p>
          <a:p>
            <a:r>
              <a:rPr lang="ru-RU" sz="3600" dirty="0" smtClean="0"/>
              <a:t>2. Королёв С.</a:t>
            </a:r>
          </a:p>
          <a:p>
            <a:r>
              <a:rPr lang="ru-RU" sz="3600" dirty="0" smtClean="0"/>
              <a:t>3. Гагарин Ю.</a:t>
            </a:r>
          </a:p>
          <a:p>
            <a:r>
              <a:rPr lang="ru-RU" sz="3600" dirty="0" smtClean="0"/>
              <a:t>4. Титов Г.</a:t>
            </a:r>
          </a:p>
          <a:p>
            <a:r>
              <a:rPr lang="ru-RU" sz="3600" dirty="0" smtClean="0"/>
              <a:t>5. Леонов 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2071678"/>
            <a:ext cx="37862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Через люк шлюзового устройства этот космонавт, одетый в мягкий защитный скафандр, вышел из корабля. За бортом провёл 10 минут. Они показали, что в космосе можно работать. Как звали этого космонавта?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500174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1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785926"/>
            <a:ext cx="4043362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Заря</a:t>
            </a:r>
            <a:endParaRPr lang="ru-RU" sz="8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 IV</a:t>
            </a:r>
            <a:r>
              <a:rPr lang="ru-RU" dirty="0" smtClean="0"/>
              <a:t> тур</a:t>
            </a:r>
            <a:r>
              <a:rPr lang="ru-RU" dirty="0" smtClean="0"/>
              <a:t>. «</a:t>
            </a:r>
            <a:r>
              <a:rPr lang="ru-RU" dirty="0" smtClean="0"/>
              <a:t>О чём идёт речь?»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Это, пожалуй, самое красивое, самое красочное световое явление в природе. Игра света и цвета зачаровывает, меняется на глазах картина свечения. На русском Севере это явление называли </a:t>
            </a:r>
            <a:r>
              <a:rPr lang="ru-RU" sz="2400" dirty="0" err="1" smtClean="0"/>
              <a:t>пазорями</a:t>
            </a:r>
            <a:r>
              <a:rPr lang="ru-RU" sz="2400" dirty="0" smtClean="0"/>
              <a:t> и сполохами.  </a:t>
            </a:r>
            <a:r>
              <a:rPr lang="ru-RU" sz="2400" dirty="0" err="1" smtClean="0"/>
              <a:t>Пазорями</a:t>
            </a:r>
            <a:r>
              <a:rPr lang="ru-RU" sz="2400" dirty="0" smtClean="0"/>
              <a:t> – возможно за сходство по окраске с зорями. Сполохами – от слов «</a:t>
            </a:r>
            <a:r>
              <a:rPr lang="ru-RU" sz="2400" dirty="0" err="1" smtClean="0"/>
              <a:t>сполошить</a:t>
            </a:r>
            <a:r>
              <a:rPr lang="ru-RU" sz="2400" dirty="0" smtClean="0"/>
              <a:t>,  тревожить, беспокоить». М.В.Ломоносов, наблюдая это явление, образно называл его «пожаром небес».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2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571744"/>
            <a:ext cx="4043362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Северное сияние</a:t>
            </a: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 IV</a:t>
            </a:r>
            <a:r>
              <a:rPr lang="ru-RU" dirty="0" smtClean="0"/>
              <a:t> тур</a:t>
            </a:r>
            <a:r>
              <a:rPr lang="ru-RU" dirty="0" smtClean="0"/>
              <a:t>. «</a:t>
            </a:r>
            <a:r>
              <a:rPr lang="ru-RU" dirty="0" smtClean="0"/>
              <a:t>О чём идёт речь?»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Переход от тьмы к свету и наоборот занимает некоторый промежуток времени, который и называется…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357298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3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643182"/>
            <a:ext cx="4043362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Сумерки</a:t>
            </a:r>
            <a:endParaRPr lang="ru-RU" sz="4000" dirty="0"/>
          </a:p>
        </p:txBody>
      </p:sp>
      <p:pic>
        <p:nvPicPr>
          <p:cNvPr id="3074" name="Picture 2" descr="C:\Мои документы\Мои рисунки\анимашки\0_1d4ad_7681e0f6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V</a:t>
            </a:r>
            <a:r>
              <a:rPr lang="ru-RU" dirty="0" smtClean="0"/>
              <a:t> тур</a:t>
            </a:r>
            <a:r>
              <a:rPr lang="ru-RU" dirty="0" smtClean="0"/>
              <a:t>. «</a:t>
            </a:r>
            <a:r>
              <a:rPr lang="ru-RU" dirty="0" smtClean="0"/>
              <a:t>Напиши рассказ»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000336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2310063" cy="2932697"/>
          </a:xfrm>
        </p:spPr>
      </p:pic>
      <p:pic>
        <p:nvPicPr>
          <p:cNvPr id="4098" name="Picture 2" descr="G:\космос\Titov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2333449" cy="3286830"/>
          </a:xfrm>
          <a:prstGeom prst="rect">
            <a:avLst/>
          </a:prstGeom>
          <a:noFill/>
        </p:spPr>
      </p:pic>
      <p:pic>
        <p:nvPicPr>
          <p:cNvPr id="4099" name="Picture 3" descr="G:\космос\belka-strel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4572008"/>
            <a:ext cx="3151677" cy="2143140"/>
          </a:xfrm>
          <a:prstGeom prst="rect">
            <a:avLst/>
          </a:prstGeom>
          <a:noFill/>
        </p:spPr>
      </p:pic>
      <p:pic>
        <p:nvPicPr>
          <p:cNvPr id="4100" name="Picture 4" descr="G:\космос\artlib_gallery-63190-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0"/>
            <a:ext cx="1709940" cy="2428892"/>
          </a:xfrm>
          <a:prstGeom prst="rect">
            <a:avLst/>
          </a:prstGeom>
          <a:noFill/>
        </p:spPr>
      </p:pic>
      <p:pic>
        <p:nvPicPr>
          <p:cNvPr id="4101" name="Picture 5" descr="G:\космос\2007040721594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214554"/>
            <a:ext cx="2925763" cy="21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pPr algn="ctr"/>
            <a:r>
              <a:rPr lang="ru-RU" dirty="0" smtClean="0"/>
              <a:t>А.Леонов</a:t>
            </a:r>
            <a:endParaRPr lang="ru-RU" dirty="0"/>
          </a:p>
        </p:txBody>
      </p:sp>
      <p:pic>
        <p:nvPicPr>
          <p:cNvPr id="1027" name="Picture 3" descr="G:\космос\ле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4452942" cy="4285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тур. «Кто это?»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4429156" cy="37862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Циолковский К.</a:t>
            </a:r>
          </a:p>
          <a:p>
            <a:r>
              <a:rPr lang="ru-RU" sz="3600" dirty="0" smtClean="0"/>
              <a:t>2. Королёв С.</a:t>
            </a:r>
          </a:p>
          <a:p>
            <a:r>
              <a:rPr lang="ru-RU" sz="3600" dirty="0" smtClean="0"/>
              <a:t>3. Гагарин Ю.</a:t>
            </a:r>
          </a:p>
          <a:p>
            <a:r>
              <a:rPr lang="ru-RU" sz="3600" dirty="0" smtClean="0"/>
              <a:t>4. Титов Г.</a:t>
            </a:r>
          </a:p>
          <a:p>
            <a:r>
              <a:rPr lang="ru-RU" sz="3600" dirty="0" smtClean="0"/>
              <a:t>5. Леонов 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2071678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Этот учёный «научил» ракеты летать в космос, а также изобрёл многоступенчатую ракету. Им придуманы газовые рули для управления ракетой в космосе и атмосфере.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500174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2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pPr algn="ctr"/>
            <a:r>
              <a:rPr lang="ru-RU" dirty="0" smtClean="0"/>
              <a:t>Циолковский К.</a:t>
            </a:r>
            <a:endParaRPr lang="ru-RU" dirty="0"/>
          </a:p>
        </p:txBody>
      </p:sp>
      <p:pic>
        <p:nvPicPr>
          <p:cNvPr id="2050" name="Picture 2" descr="G:\космос\tsiolko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66750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тур. «Кто это?»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4429156" cy="37862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Циолковский К.</a:t>
            </a:r>
          </a:p>
          <a:p>
            <a:r>
              <a:rPr lang="ru-RU" sz="3600" dirty="0" smtClean="0"/>
              <a:t>2. Королёв С.</a:t>
            </a:r>
          </a:p>
          <a:p>
            <a:r>
              <a:rPr lang="ru-RU" sz="3600" dirty="0" smtClean="0"/>
              <a:t>3. Гагарин Ю.</a:t>
            </a:r>
          </a:p>
          <a:p>
            <a:r>
              <a:rPr lang="ru-RU" sz="3600" dirty="0" smtClean="0"/>
              <a:t>4. Титов Г.</a:t>
            </a:r>
          </a:p>
          <a:p>
            <a:r>
              <a:rPr lang="ru-RU" sz="3600" dirty="0" smtClean="0"/>
              <a:t>5. Леонов 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2571744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12 апреля 1961 года с космодрома Байконур поднялся в небо космический корабль «Восток» с человеком на борту. Как звали первого космонавта?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500174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3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71612"/>
            <a:ext cx="4543428" cy="4737748"/>
          </a:xfrm>
        </p:spPr>
        <p:txBody>
          <a:bodyPr/>
          <a:lstStyle/>
          <a:p>
            <a:pPr algn="ctr"/>
            <a:r>
              <a:rPr lang="ru-RU" dirty="0" smtClean="0"/>
              <a:t>Гагарин Ю.</a:t>
            </a:r>
            <a:endParaRPr lang="ru-RU" dirty="0"/>
          </a:p>
        </p:txBody>
      </p:sp>
      <p:pic>
        <p:nvPicPr>
          <p:cNvPr id="3074" name="Picture 2" descr="G:\космос\pm11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22412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Космический марафон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тур. «Вопрос-тест»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786190"/>
            <a:ext cx="442915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а) 106 минут</a:t>
            </a:r>
          </a:p>
          <a:p>
            <a:pPr>
              <a:buNone/>
            </a:pPr>
            <a:r>
              <a:rPr lang="ru-RU" sz="3600" dirty="0" smtClean="0"/>
              <a:t>б) 208 минут</a:t>
            </a:r>
          </a:p>
          <a:p>
            <a:pPr>
              <a:buNone/>
            </a:pPr>
            <a:r>
              <a:rPr lang="ru-RU" sz="3600" dirty="0" smtClean="0"/>
              <a:t>в) 108 минут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64318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200" dirty="0"/>
              <a:t>Какое время длился полёт Юрия Гагарина?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1928802"/>
            <a:ext cx="197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 1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928934"/>
            <a:ext cx="4043362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108 минут</a:t>
            </a:r>
            <a:endParaRPr lang="ru-RU" sz="4000" dirty="0"/>
          </a:p>
        </p:txBody>
      </p:sp>
      <p:pic>
        <p:nvPicPr>
          <p:cNvPr id="4098" name="Picture 2" descr="G:\космос\a2ff417942ce.jpg"/>
          <p:cNvPicPr>
            <a:picLocks noChangeAspect="1" noChangeArrowheads="1"/>
          </p:cNvPicPr>
          <p:nvPr/>
        </p:nvPicPr>
        <p:blipFill>
          <a:blip r:embed="rId2"/>
          <a:srcRect r="18596"/>
          <a:stretch>
            <a:fillRect/>
          </a:stretch>
        </p:blipFill>
        <p:spPr bwMode="auto">
          <a:xfrm>
            <a:off x="285720" y="1643050"/>
            <a:ext cx="472493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574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Путь к звёздам</vt:lpstr>
      <vt:lpstr>Космический марафон I тур. «Кто это?» </vt:lpstr>
      <vt:lpstr>Правильный ответ</vt:lpstr>
      <vt:lpstr>Космический марафон I тур. «Кто это?» </vt:lpstr>
      <vt:lpstr>Правильный ответ</vt:lpstr>
      <vt:lpstr>Космический марафон I тур. «Кто это?» </vt:lpstr>
      <vt:lpstr>Правильный ответ</vt:lpstr>
      <vt:lpstr>Космический марафон II тур. «Вопрос-тест» </vt:lpstr>
      <vt:lpstr>Правильный ответ</vt:lpstr>
      <vt:lpstr>Космический марафон II тур. «Вопрос-тест» </vt:lpstr>
      <vt:lpstr>Правильный ответ</vt:lpstr>
      <vt:lpstr>Космический марафон II тур. «Вопрос-тест» </vt:lpstr>
      <vt:lpstr>Правильный ответ</vt:lpstr>
      <vt:lpstr>Космический марафон II тур. «Вопрос-тест» </vt:lpstr>
      <vt:lpstr>Правильный ответ</vt:lpstr>
      <vt:lpstr>Космический марафон II тур. «Вопрос-тест» </vt:lpstr>
      <vt:lpstr>Правильный ответ</vt:lpstr>
      <vt:lpstr>Космический марафон III тур. «Художники» </vt:lpstr>
      <vt:lpstr>Космический марафон  IV тур. «О чём идёт речь?» </vt:lpstr>
      <vt:lpstr>Правильный ответ</vt:lpstr>
      <vt:lpstr>Космический марафон  IV тур. «О чём идёт речь?» </vt:lpstr>
      <vt:lpstr>Правильный ответ</vt:lpstr>
      <vt:lpstr>Космический марафон  IV тур. «О чём идёт речь?» </vt:lpstr>
      <vt:lpstr>Правильный ответ</vt:lpstr>
      <vt:lpstr>Космический марафон V тур. «Напиши рассказ»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к звёздам</dc:title>
  <dc:creator>Маргарита</dc:creator>
  <cp:lastModifiedBy>Маргарита</cp:lastModifiedBy>
  <cp:revision>5</cp:revision>
  <dcterms:created xsi:type="dcterms:W3CDTF">2009-11-27T02:23:18Z</dcterms:created>
  <dcterms:modified xsi:type="dcterms:W3CDTF">2009-11-27T03:05:25Z</dcterms:modified>
</cp:coreProperties>
</file>