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61" r:id="rId5"/>
    <p:sldId id="265" r:id="rId6"/>
    <p:sldId id="264" r:id="rId7"/>
    <p:sldId id="263" r:id="rId8"/>
    <p:sldId id="262" r:id="rId9"/>
    <p:sldId id="260" r:id="rId10"/>
    <p:sldId id="267" r:id="rId11"/>
    <p:sldId id="25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451A-30C4-4832-904C-4E3C71B959F6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39147-7163-4DE5-B0EB-5A4869DD7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25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hyperlink" Target="http://www.hawkeyeshobbies.com/images/catalog-images/Empty1oz%20Solvent%20Bottle.gif" TargetMode="External"/><Relationship Id="rId5" Type="http://schemas.openxmlformats.org/officeDocument/2006/relationships/oleObject" Target="../embeddings/oleObject7.bin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gif"/><Relationship Id="rId4" Type="http://schemas.openxmlformats.org/officeDocument/2006/relationships/hyperlink" Target="http://netschool.ru/klass10/agregatnie-sost/kapiljar-mod.gi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slide" Target="slide7.xml"/><Relationship Id="rId17" Type="http://schemas.openxmlformats.org/officeDocument/2006/relationships/image" Target="../media/image11.gif"/><Relationship Id="rId2" Type="http://schemas.openxmlformats.org/officeDocument/2006/relationships/slide" Target="slide3.xml"/><Relationship Id="rId16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5" Type="http://schemas.openxmlformats.org/officeDocument/2006/relationships/image" Target="../media/image10.gif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image" Target="../media/image7.jpeg"/><Relationship Id="rId1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onkurs.knitting-info.ru/uploads/votings/253/p1100031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slide" Target="slide2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irtesen.ru/images/upload/020038044018/big.jpeg?2008102915512091429503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044.radikal.ru/0804/c7/6fa4024ee06f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slide" Target="slide2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ncocostumes.com/catalog/images/204-Billy-Bones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slide" Target="slide2.x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slide" Target="slide2.x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user pos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70" y="1071546"/>
            <a:ext cx="6811987" cy="1752600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</a:rPr>
              <a:t>Природа так обо всём позаботилась, что повсюду находишь чему учиться.</a:t>
            </a:r>
          </a:p>
          <a:p>
            <a:pPr algn="l" eaLnBrk="1" hangingPunct="1"/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Леонардо да Винчи.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214414" y="2714620"/>
            <a:ext cx="70770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Физика на каждом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шагу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785918" y="3857628"/>
            <a:ext cx="58171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Веселые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для толковых ребят.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Простые,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каверзные.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7500938" y="142875"/>
            <a:ext cx="1359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 класс</a:t>
            </a:r>
          </a:p>
        </p:txBody>
      </p:sp>
      <p:pic>
        <p:nvPicPr>
          <p:cNvPr id="13" name="Picture 2" descr="C:\Users\Галина Геннадьевна\Desktop\Эмблема.gif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353586" y="5143513"/>
            <a:ext cx="1289455" cy="1357322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2000232" y="5857892"/>
            <a:ext cx="6402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Бажина Г.Г. – учитель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физики г. Красноярск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357166"/>
            <a:ext cx="4160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Модуль – 2 «Плотность»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Desktop\Анимации-4\dis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1500198" cy="18002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14290"/>
            <a:ext cx="1892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авнобедренный треугольник 5">
            <a:hlinkClick r:id="rId4" action="ppaction://hlinksldjump"/>
          </p:cNvPr>
          <p:cNvSpPr/>
          <p:nvPr/>
        </p:nvSpPr>
        <p:spPr>
          <a:xfrm rot="10800000"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93506" y="500042"/>
            <a:ext cx="625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Определите емкость порожнего флакона,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открывая пробки, используя весы,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разновес и мензурку.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143240" y="3601174"/>
          <a:ext cx="2286016" cy="2255124"/>
        </p:xfrm>
        <a:graphic>
          <a:graphicData uri="http://schemas.openxmlformats.org/presentationml/2006/ole">
            <p:oleObj spid="_x0000_s24578" name="Формула" r:id="rId5" imgW="939600" imgH="927000" progId="Equation.3">
              <p:embed/>
            </p:oleObj>
          </a:graphicData>
        </a:graphic>
      </p:graphicFrame>
      <p:pic>
        <p:nvPicPr>
          <p:cNvPr id="24580" name="Picture 4" descr="Картинка 173 из 36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857496"/>
            <a:ext cx="1714512" cy="241480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28596" y="542926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Desktop\Анимации-4\comput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1889129" cy="12144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14290"/>
            <a:ext cx="1911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Сообрази!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авнобедренный треугольник 5">
            <a:hlinkClick r:id="rId4" action="ppaction://hlinksldjump"/>
          </p:cNvPr>
          <p:cNvSpPr/>
          <p:nvPr/>
        </p:nvSpPr>
        <p:spPr>
          <a:xfrm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86050" y="1142984"/>
            <a:ext cx="60244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Железная и алюминиевая детали имеют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одинаковые объемы. Найдите массу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этих деталей, если масса железной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детали на 2,75 г больше массы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алюминиевой.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83375" y="3143248"/>
          <a:ext cx="2045485" cy="2592534"/>
        </p:xfrm>
        <a:graphic>
          <a:graphicData uri="http://schemas.openxmlformats.org/presentationml/2006/ole">
            <p:oleObj spid="_x0000_s22530" name="Формула" r:id="rId5" imgW="1091880" imgH="1384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786" y="257174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>
            <a:hlinkClick r:id="rId2" action="ppaction://hlinksldjump"/>
          </p:cNvPr>
          <p:cNvSpPr/>
          <p:nvPr/>
        </p:nvSpPr>
        <p:spPr>
          <a:xfrm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1071546"/>
            <a:ext cx="58579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Вычислите внутренний радиус тонкой стеклянной трубочки, используя весы с разновесом, линейку, сосуд с водой.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3357562"/>
            <a:ext cx="58579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трубочку наберите воду. Измерьте высоту столба жидкости, затем вылейте воду из трубочки и определите ее объем. Из формулы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V=SH=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Documents and Settings\User\Desktop\Анимации-4\dis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1500198" cy="180023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357166"/>
            <a:ext cx="164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Картинка 13 из 4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9494" r="8860" b="15200"/>
          <a:stretch>
            <a:fillRect/>
          </a:stretch>
        </p:blipFill>
        <p:spPr bwMode="auto">
          <a:xfrm>
            <a:off x="642910" y="4000504"/>
            <a:ext cx="1571636" cy="16447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714348" y="3357562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Desktop\физика на каждом шагу\kadka[1]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85728"/>
            <a:ext cx="1743518" cy="171671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5" name="Picture 2" descr="Картинка 30 из 550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86050" y="3929066"/>
            <a:ext cx="2189396" cy="164307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030" name="Picture 6" descr="Картинка 4 из 221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14942" y="3143248"/>
            <a:ext cx="2119327" cy="1589495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</p:pic>
      <p:pic>
        <p:nvPicPr>
          <p:cNvPr id="9" name="Picture 2" descr="Картинка 244 из 2079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715272" y="2857496"/>
            <a:ext cx="1201506" cy="2786082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033" name="Picture 9" descr="C:\Documents and Settings\User\Desktop\физика на каждом шагу\46129dcb-df02-40e0-a562-d0ff9b17f5d1_700x540_autocrop_q99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572264" y="285728"/>
            <a:ext cx="2274256" cy="157163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35" name="Picture 11" descr="Картинка 11 из 529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928926" y="285728"/>
            <a:ext cx="1357322" cy="2585357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  <p:sp>
        <p:nvSpPr>
          <p:cNvPr id="12" name="TextBox 11">
            <a:hlinkClick r:id="rId12" action="ppaction://hlinksldjump"/>
          </p:cNvPr>
          <p:cNvSpPr txBox="1"/>
          <p:nvPr/>
        </p:nvSpPr>
        <p:spPr>
          <a:xfrm>
            <a:off x="2928926" y="3214686"/>
            <a:ext cx="1722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Почти даром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hlinkClick r:id="rId10" action="ppaction://hlinksldjump"/>
          </p:cNvPr>
          <p:cNvSpPr txBox="1"/>
          <p:nvPr/>
        </p:nvSpPr>
        <p:spPr>
          <a:xfrm>
            <a:off x="7000892" y="2143116"/>
            <a:ext cx="16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Дают- бери!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4929190" y="2143116"/>
            <a:ext cx="136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Бочка с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огурцами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hlinkClick r:id="rId4" action="ppaction://hlinksldjump"/>
          </p:cNvPr>
          <p:cNvSpPr txBox="1"/>
          <p:nvPr/>
        </p:nvSpPr>
        <p:spPr>
          <a:xfrm>
            <a:off x="2928926" y="5786454"/>
            <a:ext cx="2018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Скала Эдисона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6" action="ppaction://hlinksldjump"/>
          </p:cNvPr>
          <p:cNvSpPr txBox="1"/>
          <p:nvPr/>
        </p:nvSpPr>
        <p:spPr>
          <a:xfrm>
            <a:off x="5357818" y="4929198"/>
            <a:ext cx="206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Паутинная нить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8" action="ppaction://hlinksldjump"/>
          </p:cNvPr>
          <p:cNvSpPr txBox="1"/>
          <p:nvPr/>
        </p:nvSpPr>
        <p:spPr>
          <a:xfrm>
            <a:off x="7429520" y="5857892"/>
            <a:ext cx="1370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Статуэтка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428604"/>
            <a:ext cx="1945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Плотность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4" descr="C:\Documents and Settings\User\Desktop\Анимации-4\comput2.gif">
            <a:hlinkClick r:id="rId14" action="ppaction://hlinksldjump"/>
          </p:cNvPr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4282" y="1357298"/>
            <a:ext cx="1889129" cy="1214440"/>
          </a:xfrm>
          <a:prstGeom prst="rect">
            <a:avLst/>
          </a:prstGeom>
          <a:noFill/>
        </p:spPr>
      </p:pic>
      <p:pic>
        <p:nvPicPr>
          <p:cNvPr id="20" name="Picture 3" descr="C:\Documents and Settings\User\Desktop\Анимации-4\dis16.gif">
            <a:hlinkClick r:id="rId16" action="ppaction://hlinksldjump"/>
          </p:cNvPr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7158" y="3571876"/>
            <a:ext cx="1500198" cy="1800238"/>
          </a:xfrm>
          <a:prstGeom prst="rect">
            <a:avLst/>
          </a:prstGeom>
          <a:noFill/>
        </p:spPr>
      </p:pic>
      <p:sp>
        <p:nvSpPr>
          <p:cNvPr id="21" name="TextBox 20">
            <a:hlinkClick r:id="rId14" action="ppaction://hlinksldjump"/>
          </p:cNvPr>
          <p:cNvSpPr txBox="1"/>
          <p:nvPr/>
        </p:nvSpPr>
        <p:spPr>
          <a:xfrm>
            <a:off x="500034" y="2857496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Играем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>
            <a:hlinkClick r:id="rId16" action="ppaction://hlinksldjump"/>
          </p:cNvPr>
          <p:cNvSpPr txBox="1"/>
          <p:nvPr/>
        </p:nvSpPr>
        <p:spPr>
          <a:xfrm>
            <a:off x="428596" y="5643578"/>
            <a:ext cx="140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1643050"/>
            <a:ext cx="58579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Бочка объемом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= 50 л доверху заполняется засаливаемыми на зиму огурцами. Плотность вещества огурцов равна 1100 кг/м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а средняя плотность огурцов в бочке составляет 660 кг/м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Сколько литров рассола надо приготовить для заливки?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3240" y="357166"/>
            <a:ext cx="3104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Бочка с огурцами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cuments and Settings\User\Desktop\физика на каждом шагу\kadka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290"/>
            <a:ext cx="2394268" cy="2357454"/>
          </a:xfrm>
          <a:prstGeom prst="round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282" y="3500438"/>
          <a:ext cx="2255353" cy="2297842"/>
        </p:xfrm>
        <a:graphic>
          <a:graphicData uri="http://schemas.openxmlformats.org/presentationml/2006/ole">
            <p:oleObj spid="_x0000_s2050" name="Формула" r:id="rId4" imgW="1346040" imgH="137160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2910" y="2714620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30 из 55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9091" y="428604"/>
            <a:ext cx="2474969" cy="1857388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786050" y="1428736"/>
            <a:ext cx="6000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Вообразите, что вы очутились на тропическом острове Тихого океана без всяких орудий. Как сдвинули бы вы там с места груз в 3 тонны, например гранитную глыбу в 100 футов длины и15 футов высоты без всяких орудий?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57166"/>
            <a:ext cx="275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Скала Эдисона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4572008"/>
            <a:ext cx="60722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Вот какова толщина Эдисоновой скалы: только 7 мм!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На острове возвышается тонкая гранитная стенка,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своего рода диковинка природы. Опрокинуть подобную стенку ничуть не трудно даже голыми руками: напереть на нее покрепче или навалиться на нее с разбегу – и она не устоит.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285720" y="3857628"/>
          <a:ext cx="2143130" cy="1936754"/>
        </p:xfrm>
        <a:graphic>
          <a:graphicData uri="http://schemas.openxmlformats.org/presentationml/2006/ole">
            <p:oleObj spid="_x0000_s8195" name="Формула" r:id="rId5" imgW="1180800" imgH="1066680" progId="Equation.3">
              <p:embed/>
            </p:oleObj>
          </a:graphicData>
        </a:graphic>
      </p:graphicFrame>
      <p:sp>
        <p:nvSpPr>
          <p:cNvPr id="8" name="Равнобедренный треугольник 7">
            <a:hlinkClick r:id="rId6" action="ppaction://hlinksldjump"/>
          </p:cNvPr>
          <p:cNvSpPr/>
          <p:nvPr/>
        </p:nvSpPr>
        <p:spPr>
          <a:xfrm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314324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244 из 207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3184" y="214291"/>
            <a:ext cx="1355545" cy="314327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857488" y="1857364"/>
            <a:ext cx="60722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Пусть у вас в руках медное изделие, -скажем, статуэтка,- и вы желаете узнать: сплошная она или внутри нее имеется полость?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Просверливать, вообще повреждать статуэтку вы не желаете, конечно.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определить объем полости?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Масса статуэтки 1,6 кг, ее объем 200см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714348" y="4278002"/>
          <a:ext cx="1500198" cy="1831915"/>
        </p:xfrm>
        <a:graphic>
          <a:graphicData uri="http://schemas.openxmlformats.org/presentationml/2006/ole">
            <p:oleObj spid="_x0000_s4099" name="Формула" r:id="rId5" imgW="749160" imgH="914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1802" y="428604"/>
            <a:ext cx="4671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Заглянем внутрь статуэтки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Равнобедренный треугольник 6">
            <a:hlinkClick r:id="rId6" action="ppaction://hlinksldjump"/>
          </p:cNvPr>
          <p:cNvSpPr/>
          <p:nvPr/>
        </p:nvSpPr>
        <p:spPr>
          <a:xfrm>
            <a:off x="1285852" y="6215082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2910" y="364331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артинка 21 из 221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214290"/>
            <a:ext cx="2476517" cy="1857388"/>
          </a:xfrm>
          <a:prstGeom prst="round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488" y="1928802"/>
            <a:ext cx="6000792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Что может быть нежнее и тоньше паутинной нити?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Тонкость ее вошла в поговорку, и недаром: нить паутины в десять раз тоньше волоса; диаметр ее равен только 0,005 мм. Этой необычайной тонкостью объясняется легкость паутины, потому что сам по себе материал ее не так уж легок.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Сколько весила бы паутина,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протянутая от Земли до Луны?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1802" y="428604"/>
            <a:ext cx="2827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Паутинная нить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6" name="Object 2"/>
          <p:cNvGraphicFramePr>
            <a:graphicFrameLocks noChangeAspect="1"/>
          </p:cNvGraphicFramePr>
          <p:nvPr/>
        </p:nvGraphicFramePr>
        <p:xfrm>
          <a:off x="214282" y="3143248"/>
          <a:ext cx="2222544" cy="2758227"/>
        </p:xfrm>
        <a:graphic>
          <a:graphicData uri="http://schemas.openxmlformats.org/presentationml/2006/ole">
            <p:oleObj spid="_x0000_s5126" name="Формула" r:id="rId5" imgW="1320480" imgH="1638000" progId="Equation.3">
              <p:embed/>
            </p:oleObj>
          </a:graphicData>
        </a:graphic>
      </p:graphicFrame>
      <p:sp>
        <p:nvSpPr>
          <p:cNvPr id="10" name="Равнобедренный треугольник 9">
            <a:hlinkClick r:id="rId6" action="ppaction://hlinksldjump"/>
          </p:cNvPr>
          <p:cNvSpPr/>
          <p:nvPr/>
        </p:nvSpPr>
        <p:spPr>
          <a:xfrm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8" y="250030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а 11 из 52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246" y="214290"/>
            <a:ext cx="1305985" cy="27860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143240" y="428604"/>
            <a:ext cx="234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Почти даром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1357298"/>
            <a:ext cx="60757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Пират Били Бонс недорого продает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алмазный кубик массой 857,5 г, площадь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всей поверхности кубика 294 см</a:t>
            </a:r>
            <a:r>
              <a:rPr lang="ru-R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Купите ли вы его?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282" y="3643314"/>
          <a:ext cx="2108897" cy="2551765"/>
        </p:xfrm>
        <a:graphic>
          <a:graphicData uri="http://schemas.openxmlformats.org/presentationml/2006/ole">
            <p:oleObj spid="_x0000_s6147" name="Формула" r:id="rId5" imgW="1269720" imgH="153648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6" action="ppaction://hlinksldjump"/>
          </p:cNvPr>
          <p:cNvSpPr/>
          <p:nvPr/>
        </p:nvSpPr>
        <p:spPr>
          <a:xfrm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321468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Documents and Settings\User\Desktop\физика на каждом шагу\46129dcb-df02-40e0-a562-d0ff9b17f5d1_700x540_autocrop_q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357166"/>
            <a:ext cx="2377631" cy="164307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71802" y="428604"/>
            <a:ext cx="2176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Дают- бери!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1357298"/>
            <a:ext cx="54916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Солдат из сказки «Огниво» набил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карманы медными монетами и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потяжелел на полпуда. Насколько он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потяжелеет, если набьет карманы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золотыми монетами?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50911" y="3951287"/>
          <a:ext cx="2035073" cy="1763729"/>
        </p:xfrm>
        <a:graphic>
          <a:graphicData uri="http://schemas.openxmlformats.org/presentationml/2006/ole">
            <p:oleObj spid="_x0000_s7169" name="Формула" r:id="rId4" imgW="761760" imgH="660240" progId="Equation.3">
              <p:embed/>
            </p:oleObj>
          </a:graphicData>
        </a:graphic>
      </p:graphicFrame>
      <p:sp>
        <p:nvSpPr>
          <p:cNvPr id="8" name="Равнобедренный треугольник 7">
            <a:hlinkClick r:id="rId5" action="ppaction://hlinksldjump"/>
          </p:cNvPr>
          <p:cNvSpPr/>
          <p:nvPr/>
        </p:nvSpPr>
        <p:spPr>
          <a:xfrm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1472" y="314324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Desktop\Анимации-4\dis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1500198" cy="18002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00042"/>
            <a:ext cx="1892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10800000">
            <a:off x="1285852" y="6072206"/>
            <a:ext cx="632076" cy="428628"/>
          </a:xfrm>
          <a:prstGeom prst="triangl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642918"/>
            <a:ext cx="5214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Определите толщину алюминиевой фольги, используя весы с разновесом и линейку.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429000"/>
            <a:ext cx="5715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Массу алюминиевого листа определите взвешиванием, площадь- с помощью линейки. Вычислите объем по массе и плотности, а затем определите толщину фольги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d=V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435769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317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Hymnasium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Bagina Galina</dc:creator>
  <cp:lastModifiedBy>Bagina Galina</cp:lastModifiedBy>
  <cp:revision>48</cp:revision>
  <dcterms:created xsi:type="dcterms:W3CDTF">2009-11-11T10:06:42Z</dcterms:created>
  <dcterms:modified xsi:type="dcterms:W3CDTF">2009-12-07T13:27:38Z</dcterms:modified>
</cp:coreProperties>
</file>