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59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E9F-95EE-4E5C-A23A-7DA16242BBD1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B909-55B1-425C-B03F-EBB8AF91E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E9F-95EE-4E5C-A23A-7DA16242BBD1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B909-55B1-425C-B03F-EBB8AF91E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E9F-95EE-4E5C-A23A-7DA16242BBD1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B909-55B1-425C-B03F-EBB8AF91E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E9F-95EE-4E5C-A23A-7DA16242BBD1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B909-55B1-425C-B03F-EBB8AF91E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E9F-95EE-4E5C-A23A-7DA16242BBD1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B909-55B1-425C-B03F-EBB8AF91E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E9F-95EE-4E5C-A23A-7DA16242BBD1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B909-55B1-425C-B03F-EBB8AF91E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E9F-95EE-4E5C-A23A-7DA16242BBD1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B909-55B1-425C-B03F-EBB8AF91E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E9F-95EE-4E5C-A23A-7DA16242BBD1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B909-55B1-425C-B03F-EBB8AF91E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E9F-95EE-4E5C-A23A-7DA16242BBD1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B909-55B1-425C-B03F-EBB8AF91E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E9F-95EE-4E5C-A23A-7DA16242BBD1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B909-55B1-425C-B03F-EBB8AF91E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CE9F-95EE-4E5C-A23A-7DA16242BBD1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2B909-55B1-425C-B03F-EBB8AF91E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3CE9F-95EE-4E5C-A23A-7DA16242BBD1}" type="datetimeFigureOut">
              <a:rPr lang="ru-RU" smtClean="0"/>
              <a:pPr/>
              <a:t>07.12.2009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2B909-55B1-425C-B03F-EBB8AF91E6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7" Type="http://schemas.openxmlformats.org/officeDocument/2006/relationships/image" Target="../media/image2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1.gif"/><Relationship Id="rId4" Type="http://schemas.openxmlformats.org/officeDocument/2006/relationships/oleObject" Target="../embeddings/oleObject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2.jpeg"/><Relationship Id="rId4" Type="http://schemas.openxmlformats.org/officeDocument/2006/relationships/hyperlink" Target="http://foto.sibmama.ru/albums/userpics/14372/normal_45335_%CA%F3%F0%EE%F7%EA%E0-%F0%FF%E1%E0_-_big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9.jpeg"/><Relationship Id="rId18" Type="http://schemas.openxmlformats.org/officeDocument/2006/relationships/slide" Target="slide13.xml"/><Relationship Id="rId3" Type="http://schemas.openxmlformats.org/officeDocument/2006/relationships/image" Target="../media/image4.gif"/><Relationship Id="rId7" Type="http://schemas.openxmlformats.org/officeDocument/2006/relationships/image" Target="../media/image6.jpeg"/><Relationship Id="rId12" Type="http://schemas.openxmlformats.org/officeDocument/2006/relationships/slide" Target="slide6.xml"/><Relationship Id="rId17" Type="http://schemas.openxmlformats.org/officeDocument/2006/relationships/image" Target="../media/image11.gif"/><Relationship Id="rId2" Type="http://schemas.openxmlformats.org/officeDocument/2006/relationships/slide" Target="slide9.xml"/><Relationship Id="rId16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11" Type="http://schemas.openxmlformats.org/officeDocument/2006/relationships/image" Target="../media/image8.jpeg"/><Relationship Id="rId5" Type="http://schemas.openxmlformats.org/officeDocument/2006/relationships/image" Target="../media/image5.gif"/><Relationship Id="rId15" Type="http://schemas.openxmlformats.org/officeDocument/2006/relationships/image" Target="../media/image10.jpeg"/><Relationship Id="rId10" Type="http://schemas.openxmlformats.org/officeDocument/2006/relationships/slide" Target="slide5.xml"/><Relationship Id="rId19" Type="http://schemas.openxmlformats.org/officeDocument/2006/relationships/image" Target="../media/image12.jpeg"/><Relationship Id="rId4" Type="http://schemas.openxmlformats.org/officeDocument/2006/relationships/slide" Target="slide8.xml"/><Relationship Id="rId9" Type="http://schemas.openxmlformats.org/officeDocument/2006/relationships/image" Target="../media/image7.jpeg"/><Relationship Id="rId14" Type="http://schemas.openxmlformats.org/officeDocument/2006/relationships/slide" Target="slid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slide" Target="slide2.xml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slide" Target="slide2.xml"/><Relationship Id="rId4" Type="http://schemas.openxmlformats.org/officeDocument/2006/relationships/oleObject" Target="../embeddings/oleObject2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slide" Target="slide2.xml"/><Relationship Id="rId5" Type="http://schemas.openxmlformats.org/officeDocument/2006/relationships/image" Target="../media/image17.jpeg"/><Relationship Id="rId4" Type="http://schemas.openxmlformats.org/officeDocument/2006/relationships/hyperlink" Target="http://books.dn.ua/images/books/book39671.jp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slide" Target="slide2.xml"/><Relationship Id="rId5" Type="http://schemas.openxmlformats.org/officeDocument/2006/relationships/image" Target="../media/image19.jpeg"/><Relationship Id="rId4" Type="http://schemas.openxmlformats.org/officeDocument/2006/relationships/hyperlink" Target="http://www.teremok.in/images/van_volk1.jp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img.cifrovik.ru/images/publish/articles/10870/001.jpg" TargetMode="Externa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slide" Target="slide2.xml"/><Relationship Id="rId5" Type="http://schemas.openxmlformats.org/officeDocument/2006/relationships/oleObject" Target="../embeddings/oleObject5.bin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slide" Target="slide10.xml"/><Relationship Id="rId4" Type="http://schemas.openxmlformats.org/officeDocument/2006/relationships/oleObject" Target="../embeddings/oleObject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5" descr="user pos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71670" y="1071546"/>
            <a:ext cx="6811987" cy="1752600"/>
          </a:xfrm>
        </p:spPr>
        <p:txBody>
          <a:bodyPr>
            <a:noAutofit/>
          </a:bodyPr>
          <a:lstStyle/>
          <a:p>
            <a:pPr algn="l" eaLnBrk="1" hangingPunct="1"/>
            <a:r>
              <a:rPr lang="ru-RU" sz="3200" i="1" dirty="0" smtClean="0">
                <a:solidFill>
                  <a:schemeClr val="tx1"/>
                </a:solidFill>
                <a:latin typeface="Monotype Corsiva" pitchFamily="66" charset="0"/>
              </a:rPr>
              <a:t>Природа так обо всём позаботилась, что повсюду находишь чему учиться.</a:t>
            </a:r>
          </a:p>
          <a:p>
            <a:pPr algn="l" eaLnBrk="1" hangingPunct="1"/>
            <a:r>
              <a:rPr lang="ru-RU" sz="3200" i="1" dirty="0" smtClean="0">
                <a:solidFill>
                  <a:schemeClr val="tx1"/>
                </a:solidFill>
                <a:latin typeface="Monotype Corsiva" pitchFamily="66" charset="0"/>
              </a:rPr>
              <a:t>                                      Леонардо да Винчи.</a:t>
            </a:r>
          </a:p>
        </p:txBody>
      </p:sp>
      <p:sp>
        <p:nvSpPr>
          <p:cNvPr id="16388" name="TextBox 5"/>
          <p:cNvSpPr txBox="1">
            <a:spLocks noChangeArrowheads="1"/>
          </p:cNvSpPr>
          <p:nvPr/>
        </p:nvSpPr>
        <p:spPr bwMode="auto">
          <a:xfrm>
            <a:off x="1214414" y="2714620"/>
            <a:ext cx="70770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Физика на каждом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шагу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1785918" y="3857628"/>
            <a:ext cx="581710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Веселые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задачи для толковых ребят.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Простые,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каверзные.</a:t>
            </a:r>
          </a:p>
        </p:txBody>
      </p:sp>
      <p:sp>
        <p:nvSpPr>
          <p:cNvPr id="16390" name="TextBox 7"/>
          <p:cNvSpPr txBox="1">
            <a:spLocks noChangeArrowheads="1"/>
          </p:cNvSpPr>
          <p:nvPr/>
        </p:nvSpPr>
        <p:spPr bwMode="auto">
          <a:xfrm>
            <a:off x="7500938" y="142875"/>
            <a:ext cx="135966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7 класс</a:t>
            </a:r>
          </a:p>
        </p:txBody>
      </p:sp>
      <p:pic>
        <p:nvPicPr>
          <p:cNvPr id="13" name="Picture 2" descr="C:\Users\Галина Геннадьевна\Desktop\Эмблема.gif"/>
          <p:cNvPicPr>
            <a:picLocks noChangeAspect="1" noChangeArrowheads="1"/>
          </p:cNvPicPr>
          <p:nvPr/>
        </p:nvPicPr>
        <p:blipFill>
          <a:blip r:embed="rId3">
            <a:lum contrast="40000"/>
          </a:blip>
          <a:srcRect/>
          <a:stretch>
            <a:fillRect/>
          </a:stretch>
        </p:blipFill>
        <p:spPr bwMode="auto">
          <a:xfrm>
            <a:off x="285720" y="5143512"/>
            <a:ext cx="1357322" cy="1428761"/>
          </a:xfrm>
          <a:prstGeom prst="ellipse">
            <a:avLst/>
          </a:prstGeom>
          <a:ln w="635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392" name="TextBox 13"/>
          <p:cNvSpPr txBox="1">
            <a:spLocks noChangeArrowheads="1"/>
          </p:cNvSpPr>
          <p:nvPr/>
        </p:nvSpPr>
        <p:spPr bwMode="auto">
          <a:xfrm>
            <a:off x="2000232" y="5857892"/>
            <a:ext cx="64028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Бажина Г.Г. – учитель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физики г.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Красноярск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282" y="214290"/>
            <a:ext cx="5397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Модуль -7 «Работа и мощность»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>
            <a:hlinkClick r:id="rId2" action="ppaction://hlinksldjump"/>
          </p:cNvPr>
          <p:cNvSpPr/>
          <p:nvPr/>
        </p:nvSpPr>
        <p:spPr>
          <a:xfrm rot="10800000">
            <a:off x="1785918" y="5786454"/>
            <a:ext cx="560638" cy="428628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4" descr="C:\Documents and Settings\User\Desktop\Анимации-4\comput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928670"/>
            <a:ext cx="1889129" cy="1214440"/>
          </a:xfrm>
          <a:prstGeom prst="rect">
            <a:avLst/>
          </a:prstGeom>
          <a:noFill/>
        </p:spPr>
      </p:pic>
      <p:pic>
        <p:nvPicPr>
          <p:cNvPr id="24578" name="Picture 2" descr="C:\Documents and Settings\User\Desktop\Играем\повторим-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6248" y="214290"/>
            <a:ext cx="4143404" cy="39290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4579" name="Picture 3" descr="C:\Documents and Settings\User\Desktop\Играем\повторим-2.bmp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4143380"/>
            <a:ext cx="4143404" cy="223713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7" name="Picture 3" descr="C:\Documents and Settings\User\Desktop\Играем\повторим-2.bmp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1438" y="4500570"/>
            <a:ext cx="2643174" cy="96701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2" descr="C:\Documents and Settings\User\Desktop\Играем\повторим-1.bm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347" y="3429000"/>
            <a:ext cx="2631265" cy="9286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3071802" y="785794"/>
            <a:ext cx="64294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Ш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И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Ф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Р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О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Г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Р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М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М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А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4786314" y="4286256"/>
            <a:ext cx="785818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28596" y="357166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Играем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Desktop\Анимации-4\comput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1889129" cy="1214440"/>
          </a:xfrm>
          <a:prstGeom prst="rect">
            <a:avLst/>
          </a:prstGeom>
          <a:noFill/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1785918" y="5786454"/>
            <a:ext cx="560638" cy="428628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500042"/>
            <a:ext cx="12442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Играем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User\Desktop\Играем\кроссворд-11.bmp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429000"/>
            <a:ext cx="2500330" cy="14376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8" name="Picture 2" descr="C:\Documents and Settings\User\Desktop\Играем\кроссворд-11.bm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6072206"/>
            <a:ext cx="3571900" cy="3571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grpSp>
        <p:nvGrpSpPr>
          <p:cNvPr id="11" name="Группа 10"/>
          <p:cNvGrpSpPr/>
          <p:nvPr/>
        </p:nvGrpSpPr>
        <p:grpSpPr>
          <a:xfrm>
            <a:off x="2928926" y="500042"/>
            <a:ext cx="5857916" cy="4714908"/>
            <a:chOff x="2928926" y="500042"/>
            <a:chExt cx="5857916" cy="4714908"/>
          </a:xfrm>
        </p:grpSpPr>
        <p:pic>
          <p:nvPicPr>
            <p:cNvPr id="25602" name="Picture 2" descr="C:\Documents and Settings\User\Desktop\Играем\кроссворд-11.bmp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2928926" y="500042"/>
              <a:ext cx="5857916" cy="471490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9" name="Прямоугольник 8"/>
            <p:cNvSpPr/>
            <p:nvPr/>
          </p:nvSpPr>
          <p:spPr>
            <a:xfrm>
              <a:off x="5857884" y="4286256"/>
              <a:ext cx="2928958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7286644" y="3514732"/>
              <a:ext cx="1428760" cy="914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1785918" y="5786454"/>
            <a:ext cx="560638" cy="428628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000364" y="2000240"/>
            <a:ext cx="564360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Кощей устал над златом чахнуть-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Лишние заботы.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Для клада яму сделал в метр-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Третью часть работы.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Устал, задумался слегка,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Ведь посчитать охота,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На какой же глубине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Закончится работа?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114104" y="3500438"/>
          <a:ext cx="2529070" cy="1571636"/>
        </p:xfrm>
        <a:graphic>
          <a:graphicData uri="http://schemas.openxmlformats.org/presentationml/2006/ole">
            <p:oleObj spid="_x0000_s24578" name="Формула" r:id="rId4" imgW="1777680" imgH="1104840" progId="Equation.3">
              <p:embed/>
            </p:oleObj>
          </a:graphicData>
        </a:graphic>
      </p:graphicFrame>
      <p:pic>
        <p:nvPicPr>
          <p:cNvPr id="24579" name="Picture 3" descr="C:\Documents and Settings\User\Desktop\физика на каждом шагу\kaschey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28604"/>
            <a:ext cx="2433322" cy="185738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71802" y="1000108"/>
            <a:ext cx="25644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Работа Кощея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внобедренный треугольник 7">
            <a:hlinkClick r:id="rId3" action="ppaction://hlinksldjump"/>
          </p:cNvPr>
          <p:cNvSpPr/>
          <p:nvPr/>
        </p:nvSpPr>
        <p:spPr>
          <a:xfrm>
            <a:off x="1785918" y="5786454"/>
            <a:ext cx="560638" cy="428628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Картинка 59 из 4317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357166"/>
            <a:ext cx="2071702" cy="1987244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3000364" y="1857364"/>
            <a:ext cx="59293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Какую среднюю мощность развил дед,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пытаясь разбить золотое яичко массой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200 г, если за минуту он ударил его об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стену 18 раз со скоростью 10 м/с?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71802" y="785794"/>
            <a:ext cx="34431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Дед и золотое яйц</a:t>
            </a:r>
            <a:r>
              <a:rPr lang="ru-RU" sz="2800" dirty="0" smtClean="0"/>
              <a:t>о</a:t>
            </a:r>
            <a:endParaRPr lang="ru-RU" sz="2800" dirty="0"/>
          </a:p>
        </p:txBody>
      </p:sp>
      <p:graphicFrame>
        <p:nvGraphicFramePr>
          <p:cNvPr id="27651" name="Object 3"/>
          <p:cNvGraphicFramePr>
            <a:graphicFrameLocks noChangeAspect="1"/>
          </p:cNvGraphicFramePr>
          <p:nvPr/>
        </p:nvGraphicFramePr>
        <p:xfrm>
          <a:off x="500034" y="2857496"/>
          <a:ext cx="1707275" cy="2482847"/>
        </p:xfrm>
        <a:graphic>
          <a:graphicData uri="http://schemas.openxmlformats.org/presentationml/2006/ole">
            <p:oleObj spid="_x0000_s27651" name="Формула" r:id="rId6" imgW="698400" imgH="101592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Desktop\Анимации-4\comput2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142984"/>
            <a:ext cx="1889129" cy="1214440"/>
          </a:xfrm>
          <a:prstGeom prst="rect">
            <a:avLst/>
          </a:prstGeom>
          <a:noFill/>
        </p:spPr>
      </p:pic>
      <p:pic>
        <p:nvPicPr>
          <p:cNvPr id="5" name="Picture 3" descr="C:\Documents and Settings\User\Desktop\Анимации-4\dis16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3500438"/>
            <a:ext cx="1500198" cy="180023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20" y="214290"/>
            <a:ext cx="185820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Работа и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мощность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Documents and Settings\User\Desktop\сизиф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14942" y="571480"/>
            <a:ext cx="1643074" cy="1643074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pic>
        <p:nvPicPr>
          <p:cNvPr id="8" name="Picture 2" descr="C:\Documents and Settings\User\Desktop\али-баба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000364" y="2571744"/>
            <a:ext cx="1560608" cy="2214578"/>
          </a:xfrm>
          <a:prstGeom prst="roundRect">
            <a:avLst/>
          </a:prstGeom>
          <a:noFill/>
        </p:spPr>
      </p:pic>
      <p:pic>
        <p:nvPicPr>
          <p:cNvPr id="23554" name="Picture 2" descr="Картинка 119 из 429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358082" y="2357430"/>
            <a:ext cx="1527108" cy="1763804"/>
          </a:xfrm>
          <a:prstGeom prst="roundRect">
            <a:avLst/>
          </a:prstGeom>
          <a:noFill/>
        </p:spPr>
      </p:pic>
      <p:pic>
        <p:nvPicPr>
          <p:cNvPr id="11" name="Picture 3" descr="Картинка 59 из 362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7000892" y="285728"/>
            <a:ext cx="1994227" cy="123479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pic>
        <p:nvPicPr>
          <p:cNvPr id="16386" name="Picture 2" descr="Картинка 250 из 5049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2820027" y="285729"/>
            <a:ext cx="2109163" cy="1383612"/>
          </a:xfrm>
          <a:prstGeom prst="roundRect">
            <a:avLst/>
          </a:prstGeom>
          <a:noFill/>
        </p:spPr>
      </p:pic>
      <p:sp>
        <p:nvSpPr>
          <p:cNvPr id="12" name="TextBox 11">
            <a:hlinkClick r:id="rId14" action="ppaction://hlinksldjump"/>
          </p:cNvPr>
          <p:cNvSpPr txBox="1"/>
          <p:nvPr/>
        </p:nvSpPr>
        <p:spPr>
          <a:xfrm>
            <a:off x="3143240" y="1857364"/>
            <a:ext cx="845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Гонки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>
            <a:hlinkClick r:id="rId12" action="ppaction://hlinksldjump"/>
          </p:cNvPr>
          <p:cNvSpPr txBox="1"/>
          <p:nvPr/>
        </p:nvSpPr>
        <p:spPr>
          <a:xfrm>
            <a:off x="7072330" y="1571612"/>
            <a:ext cx="16236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Царство в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 наследство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>
            <a:hlinkClick r:id="rId8" action="ppaction://hlinksldjump"/>
          </p:cNvPr>
          <p:cNvSpPr txBox="1"/>
          <p:nvPr/>
        </p:nvSpPr>
        <p:spPr>
          <a:xfrm>
            <a:off x="2857488" y="4929198"/>
            <a:ext cx="15268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Али – Баба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и пароль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>
            <a:hlinkClick r:id="rId10" action="ppaction://hlinksldjump"/>
          </p:cNvPr>
          <p:cNvSpPr txBox="1"/>
          <p:nvPr/>
        </p:nvSpPr>
        <p:spPr>
          <a:xfrm>
            <a:off x="7215206" y="4357694"/>
            <a:ext cx="1705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Яхта «Беда»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>
            <a:hlinkClick r:id="rId6" action="ppaction://hlinksldjump"/>
          </p:cNvPr>
          <p:cNvSpPr txBox="1"/>
          <p:nvPr/>
        </p:nvSpPr>
        <p:spPr>
          <a:xfrm>
            <a:off x="4786314" y="2214554"/>
            <a:ext cx="20476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latin typeface="Arial" pitchFamily="34" charset="0"/>
                <a:cs typeface="Arial" pitchFamily="34" charset="0"/>
              </a:rPr>
              <a:t>Трудовая</a:t>
            </a:r>
            <a:br>
              <a:rPr lang="ru-RU" sz="2000" dirty="0" smtClean="0">
                <a:latin typeface="Arial" pitchFamily="34" charset="0"/>
                <a:cs typeface="Arial" pitchFamily="34" charset="0"/>
              </a:rPr>
            </a:br>
            <a:r>
              <a:rPr lang="ru-RU" sz="2000" dirty="0" smtClean="0">
                <a:latin typeface="Arial" pitchFamily="34" charset="0"/>
                <a:cs typeface="Arial" pitchFamily="34" charset="0"/>
              </a:rPr>
              <a:t>неделя Сизифа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hlinkClick r:id="rId2" action="ppaction://hlinksldjump"/>
          </p:cNvPr>
          <p:cNvSpPr txBox="1"/>
          <p:nvPr/>
        </p:nvSpPr>
        <p:spPr>
          <a:xfrm>
            <a:off x="571472" y="2357430"/>
            <a:ext cx="10663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Играем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hlinkClick r:id="rId4" action="ppaction://hlinksldjump"/>
          </p:cNvPr>
          <p:cNvSpPr txBox="1"/>
          <p:nvPr/>
        </p:nvSpPr>
        <p:spPr>
          <a:xfrm>
            <a:off x="642910" y="5500702"/>
            <a:ext cx="14032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Измеряем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3" descr="C:\Documents and Settings\User\Desktop\физика на каждом шагу\kaschey.gif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857752" y="3143248"/>
            <a:ext cx="2071702" cy="1581359"/>
          </a:xfrm>
          <a:prstGeom prst="rect">
            <a:avLst/>
          </a:prstGeom>
          <a:noFill/>
        </p:spPr>
      </p:pic>
      <p:sp>
        <p:nvSpPr>
          <p:cNvPr id="20" name="TextBox 19">
            <a:hlinkClick r:id="rId16" action="ppaction://hlinksldjump"/>
          </p:cNvPr>
          <p:cNvSpPr txBox="1"/>
          <p:nvPr/>
        </p:nvSpPr>
        <p:spPr>
          <a:xfrm>
            <a:off x="4714876" y="4857760"/>
            <a:ext cx="18847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Работа Кощея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2" descr="Картинка 59 из 4317">
            <a:hlinkClick r:id="rId18" action="ppaction://hlinksldjump"/>
          </p:cNvPr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072330" y="4929198"/>
            <a:ext cx="1811668" cy="1737811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</p:pic>
      <p:sp>
        <p:nvSpPr>
          <p:cNvPr id="22" name="TextBox 21">
            <a:hlinkClick r:id="rId18" action="ppaction://hlinksldjump"/>
          </p:cNvPr>
          <p:cNvSpPr txBox="1"/>
          <p:nvPr/>
        </p:nvSpPr>
        <p:spPr>
          <a:xfrm>
            <a:off x="4143372" y="6215082"/>
            <a:ext cx="2507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Дед и золотое яйцо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1802" y="1571612"/>
            <a:ext cx="578647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Сизиф несет тяжкое наказание за свое коварство и обман. Боги Олимпа обрекли его вечно вкатывать камень на гору. Мощность Сизифа 100 Вт. Сколько раз в неделю он успевает закатить камень массой 150 кг на гору высотой 300 м, если работать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круглосуточно, без сна, отдыха и выходных?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\Desktop\сизи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2071702" cy="2071702"/>
          </a:xfrm>
          <a:prstGeom prst="roundRect">
            <a:avLst/>
          </a:prstGeom>
          <a:noFill/>
          <a:ln>
            <a:solidFill>
              <a:schemeClr val="accent3">
                <a:lumMod val="50000"/>
              </a:schemeClr>
            </a:solidFill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1406" y="4000504"/>
          <a:ext cx="2549329" cy="1407302"/>
        </p:xfrm>
        <a:graphic>
          <a:graphicData uri="http://schemas.openxmlformats.org/presentationml/2006/ole">
            <p:oleObj spid="_x0000_s1026" name="Формула" r:id="rId4" imgW="1473120" imgH="81252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28926" y="571480"/>
            <a:ext cx="38394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Трудовая неделя Сизифа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>
            <a:hlinkClick r:id="rId5" action="ppaction://hlinksldjump"/>
          </p:cNvPr>
          <p:cNvSpPr/>
          <p:nvPr/>
        </p:nvSpPr>
        <p:spPr>
          <a:xfrm>
            <a:off x="1785918" y="5786454"/>
            <a:ext cx="560638" cy="428628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034" y="3286124"/>
            <a:ext cx="1356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Решение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1285860"/>
            <a:ext cx="607223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При словах «Сим-Сим, откройся», скала массой 60 т отодвигается за 1 мин и открывает проход шириной 4 м. При других громких звуках скала закрывается, а пещера объемом 20000м</a:t>
            </a:r>
            <a:r>
              <a:rPr lang="ru-RU" sz="2400" baseline="30000" dirty="0" smtClean="0">
                <a:latin typeface="Arial" pitchFamily="34" charset="0"/>
                <a:cs typeface="Arial" pitchFamily="34" charset="0"/>
              </a:rPr>
              <a:t>3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начинает заполняться водой, которую тот же двигатель поднимает с глубины 8 м Сколько времени имеется у Али-Бабы, чтобы вспомнить пароль, после того как он нечаянно чихнул в пещере?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\Desktop\али-баба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7" y="428604"/>
            <a:ext cx="1913003" cy="2714644"/>
          </a:xfrm>
          <a:prstGeom prst="roundRect">
            <a:avLst/>
          </a:prstGeom>
          <a:noFill/>
        </p:spPr>
      </p:pic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42844" y="4714884"/>
          <a:ext cx="2435240" cy="1306392"/>
        </p:xfrm>
        <a:graphic>
          <a:graphicData uri="http://schemas.openxmlformats.org/presentationml/2006/ole">
            <p:oleObj spid="_x0000_s2050" name="Формула" r:id="rId4" imgW="1562040" imgH="83808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14678" y="571480"/>
            <a:ext cx="31524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Али – Баба и пароль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>
            <a:hlinkClick r:id="rId5" action="ppaction://hlinksldjump"/>
          </p:cNvPr>
          <p:cNvSpPr/>
          <p:nvPr/>
        </p:nvSpPr>
        <p:spPr>
          <a:xfrm>
            <a:off x="1785918" y="5786454"/>
            <a:ext cx="560638" cy="428628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4348" y="3786190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28926" y="1500174"/>
            <a:ext cx="6000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Какую скорость приобретет яхта «Беда»  под командованием знаменитого капитана Врунгеля, если с ее кормы выстрелить одновременно пятью тысячами бутылок шампанского? Объем бутылки равен 0,7 л, масса яхты 3 т. Считать, что шампанское вылетает из бутылки мгновенно со скоростью 5 м/с.</a:t>
            </a: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42854" y="3071810"/>
          <a:ext cx="2500320" cy="1546204"/>
        </p:xfrm>
        <a:graphic>
          <a:graphicData uri="http://schemas.openxmlformats.org/presentationml/2006/ole">
            <p:oleObj spid="_x0000_s3074" name="Формула" r:id="rId3" imgW="1358640" imgH="838080" progId="Equation.3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406" y="4929198"/>
            <a:ext cx="26057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И от шампанского</a:t>
            </a:r>
          </a:p>
          <a:p>
            <a:r>
              <a:rPr lang="ru-RU" sz="2000" dirty="0" smtClean="0">
                <a:latin typeface="Arial" pitchFamily="34" charset="0"/>
                <a:cs typeface="Arial" pitchFamily="34" charset="0"/>
              </a:rPr>
              <a:t>может быть польза!</a:t>
            </a:r>
            <a:endParaRPr lang="ru-RU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Картинка 119 из 429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214290"/>
            <a:ext cx="1950480" cy="2252798"/>
          </a:xfrm>
          <a:prstGeom prst="round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000364" y="571480"/>
            <a:ext cx="2012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Яхта «Беда»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Равнобедренный треугольник 8">
            <a:hlinkClick r:id="rId6" action="ppaction://hlinksldjump"/>
          </p:cNvPr>
          <p:cNvSpPr/>
          <p:nvPr/>
        </p:nvSpPr>
        <p:spPr>
          <a:xfrm>
            <a:off x="1785918" y="5786454"/>
            <a:ext cx="560638" cy="428628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42910" y="2500306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488" y="1285860"/>
            <a:ext cx="607223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Призвал царь сыновей  и сказал: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-Кто большую работу совершит до захода солнца, тому и трон оставлю.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Старший сын, как самый сильный, пытался сдвинуть с места скалу с силой 1000Н, да так и не сдвинул, а только упал от усталости. Средний сын перетащил здоровенный камень на расстояние 100м, прикладывая силу 700Н. А младший сынок, Иван-дурак, играючи перекатил камешек на расстояние 7,5 км, прилагая силу 10Н.Кто получит царство в наследство?</a:t>
            </a:r>
          </a:p>
        </p:txBody>
      </p:sp>
      <p:graphicFrame>
        <p:nvGraphicFramePr>
          <p:cNvPr id="9217" name="Object 5"/>
          <p:cNvGraphicFramePr>
            <a:graphicFrameLocks noChangeAspect="1"/>
          </p:cNvGraphicFramePr>
          <p:nvPr/>
        </p:nvGraphicFramePr>
        <p:xfrm>
          <a:off x="140244" y="4429132"/>
          <a:ext cx="2524389" cy="1285884"/>
        </p:xfrm>
        <a:graphic>
          <a:graphicData uri="http://schemas.openxmlformats.org/presentationml/2006/ole">
            <p:oleObj spid="_x0000_s9217" name="Формула" r:id="rId3" imgW="1346040" imgH="685800" progId="Equation.3">
              <p:embed/>
            </p:oleObj>
          </a:graphicData>
        </a:graphic>
      </p:graphicFrame>
      <p:pic>
        <p:nvPicPr>
          <p:cNvPr id="9219" name="Picture 3" descr="Картинка 59 из 36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2844" y="357166"/>
            <a:ext cx="2422855" cy="1500198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928926" y="500042"/>
            <a:ext cx="33677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Царство в наследство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Равнобедренный треугольник 6">
            <a:hlinkClick r:id="rId6" action="ppaction://hlinksldjump"/>
          </p:cNvPr>
          <p:cNvSpPr/>
          <p:nvPr/>
        </p:nvSpPr>
        <p:spPr>
          <a:xfrm>
            <a:off x="1785918" y="5786454"/>
            <a:ext cx="560638" cy="428628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00034" y="3429000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а 250 из 5049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357166"/>
            <a:ext cx="2350758" cy="1542098"/>
          </a:xfrm>
          <a:prstGeom prst="round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28926" y="428604"/>
            <a:ext cx="1111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Гонки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488" y="1285860"/>
            <a:ext cx="614886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Ковер –самолет массой 5 кг набирает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скорость 144 км/ч за 10 с, Карлсон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массой 50 кг за 5 с развивает скорость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20 м/с, Бабе-яге массой 70 кг удается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 помеле за 1 мин разогнаться до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скорости 324 км/ч. Кто из них при разгоне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Развивает большую мощность?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28596" y="2984497"/>
          <a:ext cx="2000264" cy="2444767"/>
        </p:xfrm>
        <a:graphic>
          <a:graphicData uri="http://schemas.openxmlformats.org/presentationml/2006/ole">
            <p:oleObj spid="_x0000_s21505" name="Формула" r:id="rId5" imgW="914400" imgH="1117440" progId="Equation.3">
              <p:embed/>
            </p:oleObj>
          </a:graphicData>
        </a:graphic>
      </p:graphicFrame>
      <p:sp>
        <p:nvSpPr>
          <p:cNvPr id="8" name="Равнобедренный треугольник 7">
            <a:hlinkClick r:id="rId6" action="ppaction://hlinksldjump"/>
          </p:cNvPr>
          <p:cNvSpPr/>
          <p:nvPr/>
        </p:nvSpPr>
        <p:spPr>
          <a:xfrm>
            <a:off x="1785918" y="5786454"/>
            <a:ext cx="560638" cy="428628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500034" y="2357430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User\Desktop\Анимации-4\dis16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071546"/>
            <a:ext cx="1500198" cy="1800238"/>
          </a:xfrm>
          <a:prstGeom prst="rect">
            <a:avLst/>
          </a:prstGeom>
          <a:noFill/>
        </p:spPr>
      </p:pic>
      <p:sp>
        <p:nvSpPr>
          <p:cNvPr id="5" name="Равнобедренный треугольник 4">
            <a:hlinkClick r:id="rId3" action="ppaction://hlinksldjump"/>
          </p:cNvPr>
          <p:cNvSpPr/>
          <p:nvPr/>
        </p:nvSpPr>
        <p:spPr>
          <a:xfrm>
            <a:off x="1785918" y="5786454"/>
            <a:ext cx="560638" cy="428628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00034" y="500042"/>
            <a:ext cx="164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Измеряем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571480"/>
            <a:ext cx="607223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Определите, сколько капель воды содержится в стакане, если у вас есть пипетка, весы, разновес, стакан с водой, сосуд.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3357562"/>
            <a:ext cx="6000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Накапайте, скажем, 100 капель в пустой сосуд и определите их массу. Во сколько раз масса воды в стакане больше массы 100 капель, во столько раз больше число капель.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1472" y="4429132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Documents and Settings\User\Desktop\Анимации-4\comput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000108"/>
            <a:ext cx="1889129" cy="121444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928926" y="214290"/>
            <a:ext cx="600079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«Любишь кататься, люби и саночки возить» -гласит русская пословица.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 «Что тратишь, подымаясь в гору, вернешь на спуске»- гласит финская пословица.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atin typeface="Arial" pitchFamily="34" charset="0"/>
                <a:cs typeface="Arial" pitchFamily="34" charset="0"/>
              </a:rPr>
              <a:t>Действительно ли, все вернешь на спуске? Чему равно отношение работы, совершаемой силой тяжести при скатывании санок с горки, к работе по подъему этих санок на горку?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500042"/>
            <a:ext cx="1663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Сообрази!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145" name="Object 2"/>
          <p:cNvGraphicFramePr>
            <a:graphicFrameLocks noChangeAspect="1"/>
          </p:cNvGraphicFramePr>
          <p:nvPr/>
        </p:nvGraphicFramePr>
        <p:xfrm>
          <a:off x="214282" y="4000504"/>
          <a:ext cx="2428881" cy="1722028"/>
        </p:xfrm>
        <a:graphic>
          <a:graphicData uri="http://schemas.openxmlformats.org/presentationml/2006/ole">
            <p:oleObj spid="_x0000_s6145" name="Формула" r:id="rId4" imgW="1307880" imgH="927000" progId="Equation.3">
              <p:embed/>
            </p:oleObj>
          </a:graphicData>
        </a:graphic>
      </p:graphicFrame>
      <p:sp>
        <p:nvSpPr>
          <p:cNvPr id="7" name="Равнобедренный треугольник 6">
            <a:hlinkClick r:id="rId5" action="ppaction://hlinksldjump"/>
          </p:cNvPr>
          <p:cNvSpPr/>
          <p:nvPr/>
        </p:nvSpPr>
        <p:spPr>
          <a:xfrm rot="10800000">
            <a:off x="1785918" y="5786454"/>
            <a:ext cx="560638" cy="428628"/>
          </a:xfrm>
          <a:prstGeom prst="triangle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571472" y="2786058"/>
            <a:ext cx="14791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Решение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364</Words>
  <Application>Microsoft Office PowerPoint</Application>
  <PresentationFormat>Экран (4:3)</PresentationFormat>
  <Paragraphs>55</Paragraphs>
  <Slides>13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Тема Office</vt:lpstr>
      <vt:lpstr>Формула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Hymnasium №11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Bagina Galina</dc:creator>
  <cp:lastModifiedBy>Bagina Galina</cp:lastModifiedBy>
  <cp:revision>38</cp:revision>
  <dcterms:created xsi:type="dcterms:W3CDTF">2009-11-15T09:03:04Z</dcterms:created>
  <dcterms:modified xsi:type="dcterms:W3CDTF">2009-12-07T13:49:27Z</dcterms:modified>
</cp:coreProperties>
</file>