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69" r:id="rId3"/>
    <p:sldId id="274" r:id="rId4"/>
    <p:sldId id="277" r:id="rId5"/>
    <p:sldId id="279" r:id="rId6"/>
    <p:sldId id="272" r:id="rId7"/>
    <p:sldId id="273" r:id="rId8"/>
    <p:sldId id="278" r:id="rId9"/>
    <p:sldId id="270" r:id="rId10"/>
    <p:sldId id="280" r:id="rId11"/>
    <p:sldId id="271" r:id="rId12"/>
    <p:sldId id="281" r:id="rId13"/>
    <p:sldId id="26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66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53B37-0746-4DCD-8AAB-78A128C81D6A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02EFC-01E5-4991-8CA7-567E56CF2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27B0-EA02-4DF7-8AE7-8609AB8FBA9D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FD75-CE07-4790-A9E4-6CF10B12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43240" y="5286388"/>
            <a:ext cx="226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у</a:t>
            </a:r>
            <a:r>
              <a:rPr lang="ru-RU" sz="4000" dirty="0" smtClean="0">
                <a:latin typeface="Monotype Corsiva" pitchFamily="66" charset="0"/>
              </a:rPr>
              <a:t>рок - игра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071546"/>
            <a:ext cx="430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Математика 1 класс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357430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Повторение  и закрепление</a:t>
            </a:r>
          </a:p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ройденного материала</a:t>
            </a:r>
          </a:p>
          <a:p>
            <a:r>
              <a:rPr lang="ru-RU" sz="5400" dirty="0" smtClean="0">
                <a:latin typeface="Monotype Corsiva" pitchFamily="66" charset="0"/>
              </a:rPr>
              <a:t> 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3500430" y="2357430"/>
            <a:ext cx="1643074" cy="141446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43240" y="3786190"/>
            <a:ext cx="2428892" cy="235745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334369">
            <a:off x="3842281" y="1341957"/>
            <a:ext cx="1214446" cy="1214446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9821541">
            <a:off x="2846840" y="3754982"/>
            <a:ext cx="1176802" cy="55721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198991">
            <a:off x="3896344" y="2891374"/>
            <a:ext cx="285752" cy="8901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3438" y="2857496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2857496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7947475">
            <a:off x="3903486" y="2689049"/>
            <a:ext cx="914400" cy="914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14810" y="421481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71934" y="4786322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3372" y="528638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1341139">
            <a:off x="4701869" y="3720038"/>
            <a:ext cx="1264960" cy="55721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285860"/>
            <a:ext cx="914400" cy="914400"/>
          </a:xfrm>
          <a:prstGeom prst="rect">
            <a:avLst/>
          </a:prstGeom>
        </p:spPr>
      </p:pic>
      <p:pic>
        <p:nvPicPr>
          <p:cNvPr id="24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60362" cy="319088"/>
          </a:xfrm>
          <a:prstGeom prst="rect">
            <a:avLst/>
          </a:prstGeom>
          <a:noFill/>
        </p:spPr>
      </p:pic>
      <p:pic>
        <p:nvPicPr>
          <p:cNvPr id="25" name="Рисунок 24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414706"/>
            <a:ext cx="785818" cy="785818"/>
          </a:xfrm>
          <a:prstGeom prst="rect">
            <a:avLst/>
          </a:prstGeom>
        </p:spPr>
      </p:pic>
      <p:pic>
        <p:nvPicPr>
          <p:cNvPr id="27" name="Рисунок 26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414970"/>
            <a:ext cx="714380" cy="714380"/>
          </a:xfrm>
          <a:prstGeom prst="rect">
            <a:avLst/>
          </a:prstGeom>
        </p:spPr>
      </p:pic>
      <p:pic>
        <p:nvPicPr>
          <p:cNvPr id="28" name="Рисунок 27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571480"/>
            <a:ext cx="700086" cy="700086"/>
          </a:xfrm>
          <a:prstGeom prst="rect">
            <a:avLst/>
          </a:prstGeom>
        </p:spPr>
      </p:pic>
      <p:pic>
        <p:nvPicPr>
          <p:cNvPr id="29" name="Рисунок 28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843466"/>
            <a:ext cx="785818" cy="785818"/>
          </a:xfrm>
          <a:prstGeom prst="rect">
            <a:avLst/>
          </a:prstGeom>
        </p:spPr>
      </p:pic>
      <p:pic>
        <p:nvPicPr>
          <p:cNvPr id="30" name="Рисунок 29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914640"/>
            <a:ext cx="642942" cy="642942"/>
          </a:xfrm>
          <a:prstGeom prst="rect">
            <a:avLst/>
          </a:prstGeom>
        </p:spPr>
      </p:pic>
      <p:pic>
        <p:nvPicPr>
          <p:cNvPr id="31" name="Рисунок 30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928802"/>
            <a:ext cx="700086" cy="700086"/>
          </a:xfrm>
          <a:prstGeom prst="rect">
            <a:avLst/>
          </a:prstGeom>
        </p:spPr>
      </p:pic>
      <p:pic>
        <p:nvPicPr>
          <p:cNvPr id="32" name="Рисунок 31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56"/>
            <a:ext cx="842962" cy="842962"/>
          </a:xfrm>
          <a:prstGeom prst="rect">
            <a:avLst/>
          </a:prstGeom>
        </p:spPr>
      </p:pic>
      <p:pic>
        <p:nvPicPr>
          <p:cNvPr id="33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143512"/>
            <a:ext cx="360362" cy="319088"/>
          </a:xfrm>
          <a:prstGeom prst="rect">
            <a:avLst/>
          </a:prstGeom>
          <a:noFill/>
        </p:spPr>
      </p:pic>
      <p:pic>
        <p:nvPicPr>
          <p:cNvPr id="34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643182"/>
            <a:ext cx="360362" cy="319088"/>
          </a:xfrm>
          <a:prstGeom prst="rect">
            <a:avLst/>
          </a:prstGeom>
          <a:noFill/>
        </p:spPr>
      </p:pic>
      <p:pic>
        <p:nvPicPr>
          <p:cNvPr id="35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857760"/>
            <a:ext cx="360362" cy="319088"/>
          </a:xfrm>
          <a:prstGeom prst="rect">
            <a:avLst/>
          </a:prstGeom>
          <a:noFill/>
        </p:spPr>
      </p:pic>
      <p:pic>
        <p:nvPicPr>
          <p:cNvPr id="36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715016"/>
            <a:ext cx="360362" cy="319088"/>
          </a:xfrm>
          <a:prstGeom prst="rect">
            <a:avLst/>
          </a:prstGeom>
          <a:noFill/>
        </p:spPr>
      </p:pic>
      <p:pic>
        <p:nvPicPr>
          <p:cNvPr id="37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929066"/>
            <a:ext cx="360362" cy="319088"/>
          </a:xfrm>
          <a:prstGeom prst="rect">
            <a:avLst/>
          </a:prstGeom>
          <a:noFill/>
        </p:spPr>
      </p:pic>
      <p:pic>
        <p:nvPicPr>
          <p:cNvPr id="38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143380"/>
            <a:ext cx="276228" cy="319088"/>
          </a:xfrm>
          <a:prstGeom prst="rect">
            <a:avLst/>
          </a:prstGeom>
          <a:noFill/>
        </p:spPr>
      </p:pic>
      <p:pic>
        <p:nvPicPr>
          <p:cNvPr id="39" name="Picture 6" descr="мерц звезды го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85794"/>
            <a:ext cx="360362" cy="319088"/>
          </a:xfrm>
          <a:prstGeom prst="rect">
            <a:avLst/>
          </a:prstGeom>
          <a:noFill/>
        </p:spPr>
      </p:pic>
      <p:pic>
        <p:nvPicPr>
          <p:cNvPr id="40" name="Рисунок 39" descr="j043634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3500438"/>
            <a:ext cx="321471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3500430" y="2357430"/>
            <a:ext cx="1643074" cy="141446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43240" y="3786190"/>
            <a:ext cx="2428892" cy="235745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334369">
            <a:off x="3842281" y="1341957"/>
            <a:ext cx="1214446" cy="1214446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9821541">
            <a:off x="2846840" y="3754982"/>
            <a:ext cx="1176802" cy="55721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198991">
            <a:off x="3896344" y="2891374"/>
            <a:ext cx="285752" cy="8901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3438" y="2857496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2857496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7947475">
            <a:off x="3903486" y="2689049"/>
            <a:ext cx="914400" cy="914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14810" y="421481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71934" y="4786322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3372" y="528638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1341139">
            <a:off x="4701869" y="3720038"/>
            <a:ext cx="1264960" cy="55721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285860"/>
            <a:ext cx="914400" cy="914400"/>
          </a:xfrm>
          <a:prstGeom prst="rect">
            <a:avLst/>
          </a:prstGeom>
        </p:spPr>
      </p:pic>
      <p:pic>
        <p:nvPicPr>
          <p:cNvPr id="25" name="Рисунок 24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414706"/>
            <a:ext cx="785818" cy="785818"/>
          </a:xfrm>
          <a:prstGeom prst="rect">
            <a:avLst/>
          </a:prstGeom>
        </p:spPr>
      </p:pic>
      <p:pic>
        <p:nvPicPr>
          <p:cNvPr id="27" name="Рисунок 26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414970"/>
            <a:ext cx="714380" cy="714380"/>
          </a:xfrm>
          <a:prstGeom prst="rect">
            <a:avLst/>
          </a:prstGeom>
        </p:spPr>
      </p:pic>
      <p:pic>
        <p:nvPicPr>
          <p:cNvPr id="28" name="Рисунок 27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571480"/>
            <a:ext cx="700086" cy="700086"/>
          </a:xfrm>
          <a:prstGeom prst="rect">
            <a:avLst/>
          </a:prstGeom>
        </p:spPr>
      </p:pic>
      <p:pic>
        <p:nvPicPr>
          <p:cNvPr id="29" name="Рисунок 28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843466"/>
            <a:ext cx="785818" cy="785818"/>
          </a:xfrm>
          <a:prstGeom prst="rect">
            <a:avLst/>
          </a:prstGeom>
        </p:spPr>
      </p:pic>
      <p:pic>
        <p:nvPicPr>
          <p:cNvPr id="30" name="Рисунок 29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914640"/>
            <a:ext cx="642942" cy="642942"/>
          </a:xfrm>
          <a:prstGeom prst="rect">
            <a:avLst/>
          </a:prstGeom>
        </p:spPr>
      </p:pic>
      <p:pic>
        <p:nvPicPr>
          <p:cNvPr id="31" name="Рисунок 30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928802"/>
            <a:ext cx="700086" cy="700086"/>
          </a:xfrm>
          <a:prstGeom prst="rect">
            <a:avLst/>
          </a:prstGeom>
        </p:spPr>
      </p:pic>
      <p:pic>
        <p:nvPicPr>
          <p:cNvPr id="32" name="Рисунок 31" descr="ebb5ea85996faccf2d27f7f983863b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56"/>
            <a:ext cx="842962" cy="842962"/>
          </a:xfrm>
          <a:prstGeom prst="rect">
            <a:avLst/>
          </a:prstGeom>
        </p:spPr>
      </p:pic>
      <p:sp>
        <p:nvSpPr>
          <p:cNvPr id="42" name="Дуга 41"/>
          <p:cNvSpPr/>
          <p:nvPr/>
        </p:nvSpPr>
        <p:spPr>
          <a:xfrm rot="18776633">
            <a:off x="3902973" y="3402915"/>
            <a:ext cx="914400" cy="914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642918"/>
            <a:ext cx="27146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7+ 1=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2+ 6=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9 - 4=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8 - 2=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+ 3=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10- 0=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642918"/>
            <a:ext cx="95410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j04363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214818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ew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j04363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500438"/>
            <a:ext cx="321471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анима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сканирование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1" y="0"/>
            <a:ext cx="9753601" cy="7096125"/>
          </a:xfrm>
          <a:prstGeom prst="rect">
            <a:avLst/>
          </a:prstGeom>
          <a:noFill/>
        </p:spPr>
      </p:pic>
      <p:pic>
        <p:nvPicPr>
          <p:cNvPr id="70672" name="Picture 16" descr="3626693097d5583453fd39f375616ba7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4329113"/>
            <a:ext cx="301625" cy="301625"/>
          </a:xfrm>
          <a:prstGeom prst="rect">
            <a:avLst/>
          </a:prstGeom>
          <a:noFill/>
        </p:spPr>
      </p:pic>
      <p:pic>
        <p:nvPicPr>
          <p:cNvPr id="19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360362" cy="319088"/>
          </a:xfrm>
          <a:prstGeom prst="rect">
            <a:avLst/>
          </a:prstGeom>
          <a:noFill/>
        </p:spPr>
      </p:pic>
      <p:pic>
        <p:nvPicPr>
          <p:cNvPr id="2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8912"/>
            <a:ext cx="360362" cy="319088"/>
          </a:xfrm>
          <a:prstGeom prst="rect">
            <a:avLst/>
          </a:prstGeom>
          <a:noFill/>
        </p:spPr>
      </p:pic>
      <p:pic>
        <p:nvPicPr>
          <p:cNvPr id="21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643578"/>
            <a:ext cx="360362" cy="319088"/>
          </a:xfrm>
          <a:prstGeom prst="rect">
            <a:avLst/>
          </a:prstGeom>
          <a:noFill/>
        </p:spPr>
      </p:pic>
      <p:pic>
        <p:nvPicPr>
          <p:cNvPr id="22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60362" cy="319088"/>
          </a:xfrm>
          <a:prstGeom prst="rect">
            <a:avLst/>
          </a:prstGeom>
          <a:noFill/>
        </p:spPr>
      </p:pic>
      <p:pic>
        <p:nvPicPr>
          <p:cNvPr id="23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142984"/>
            <a:ext cx="360362" cy="319088"/>
          </a:xfrm>
          <a:prstGeom prst="rect">
            <a:avLst/>
          </a:prstGeom>
          <a:noFill/>
        </p:spPr>
      </p:pic>
      <p:pic>
        <p:nvPicPr>
          <p:cNvPr id="24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85992"/>
            <a:ext cx="360362" cy="276228"/>
          </a:xfrm>
          <a:prstGeom prst="rect">
            <a:avLst/>
          </a:prstGeom>
          <a:noFill/>
        </p:spPr>
      </p:pic>
      <p:pic>
        <p:nvPicPr>
          <p:cNvPr id="25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429000"/>
            <a:ext cx="360362" cy="319088"/>
          </a:xfrm>
          <a:prstGeom prst="rect">
            <a:avLst/>
          </a:prstGeom>
          <a:noFill/>
        </p:spPr>
      </p:pic>
      <p:pic>
        <p:nvPicPr>
          <p:cNvPr id="26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360362" cy="319088"/>
          </a:xfrm>
          <a:prstGeom prst="rect">
            <a:avLst/>
          </a:prstGeom>
          <a:noFill/>
        </p:spPr>
      </p:pic>
      <p:pic>
        <p:nvPicPr>
          <p:cNvPr id="27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6538912"/>
            <a:ext cx="360362" cy="319088"/>
          </a:xfrm>
          <a:prstGeom prst="rect">
            <a:avLst/>
          </a:prstGeom>
          <a:noFill/>
        </p:spPr>
      </p:pic>
      <p:pic>
        <p:nvPicPr>
          <p:cNvPr id="28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360362" cy="319088"/>
          </a:xfrm>
          <a:prstGeom prst="rect">
            <a:avLst/>
          </a:prstGeom>
          <a:noFill/>
        </p:spPr>
      </p:pic>
      <p:pic>
        <p:nvPicPr>
          <p:cNvPr id="29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3638" y="4357694"/>
            <a:ext cx="360362" cy="319088"/>
          </a:xfrm>
          <a:prstGeom prst="rect">
            <a:avLst/>
          </a:prstGeom>
          <a:noFill/>
        </p:spPr>
      </p:pic>
      <p:pic>
        <p:nvPicPr>
          <p:cNvPr id="3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702"/>
            <a:ext cx="360362" cy="319088"/>
          </a:xfrm>
          <a:prstGeom prst="rect">
            <a:avLst/>
          </a:prstGeom>
          <a:noFill/>
        </p:spPr>
      </p:pic>
      <p:pic>
        <p:nvPicPr>
          <p:cNvPr id="31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357562"/>
            <a:ext cx="360362" cy="319088"/>
          </a:xfrm>
          <a:prstGeom prst="rect">
            <a:avLst/>
          </a:prstGeom>
          <a:noFill/>
        </p:spPr>
      </p:pic>
      <p:pic>
        <p:nvPicPr>
          <p:cNvPr id="32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71744"/>
            <a:ext cx="360362" cy="319088"/>
          </a:xfrm>
          <a:prstGeom prst="rect">
            <a:avLst/>
          </a:prstGeom>
          <a:noFill/>
        </p:spPr>
      </p:pic>
      <p:pic>
        <p:nvPicPr>
          <p:cNvPr id="33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215082"/>
            <a:ext cx="360362" cy="319088"/>
          </a:xfrm>
          <a:prstGeom prst="rect">
            <a:avLst/>
          </a:prstGeom>
          <a:noFill/>
        </p:spPr>
      </p:pic>
      <p:pic>
        <p:nvPicPr>
          <p:cNvPr id="34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6143644"/>
            <a:ext cx="360362" cy="319088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-214346" y="0"/>
            <a:ext cx="27860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Зима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6" name="Рисунок 4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662" y="357166"/>
            <a:ext cx="474974" cy="461961"/>
          </a:xfrm>
          <a:prstGeom prst="rect">
            <a:avLst/>
          </a:prstGeom>
        </p:spPr>
      </p:pic>
      <p:pic>
        <p:nvPicPr>
          <p:cNvPr id="47" name="Рисунок 4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1618645"/>
            <a:ext cx="500066" cy="486366"/>
          </a:xfrm>
          <a:prstGeom prst="rect">
            <a:avLst/>
          </a:prstGeom>
        </p:spPr>
      </p:pic>
      <p:pic>
        <p:nvPicPr>
          <p:cNvPr id="48" name="Рисунок 4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7" y="1191975"/>
            <a:ext cx="571504" cy="555846"/>
          </a:xfrm>
          <a:prstGeom prst="rect">
            <a:avLst/>
          </a:prstGeom>
        </p:spPr>
      </p:pic>
      <p:pic>
        <p:nvPicPr>
          <p:cNvPr id="49" name="Рисунок 4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4976" y="1714488"/>
            <a:ext cx="474975" cy="461962"/>
          </a:xfrm>
          <a:prstGeom prst="rect">
            <a:avLst/>
          </a:prstGeom>
        </p:spPr>
      </p:pic>
      <p:pic>
        <p:nvPicPr>
          <p:cNvPr id="50" name="Рисунок 4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28604"/>
            <a:ext cx="695325" cy="676275"/>
          </a:xfrm>
          <a:prstGeom prst="rect">
            <a:avLst/>
          </a:prstGeom>
        </p:spPr>
      </p:pic>
      <p:pic>
        <p:nvPicPr>
          <p:cNvPr id="52" name="Рисунок 5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500306"/>
            <a:ext cx="695325" cy="676275"/>
          </a:xfrm>
          <a:prstGeom prst="rect">
            <a:avLst/>
          </a:prstGeom>
        </p:spPr>
      </p:pic>
      <p:pic>
        <p:nvPicPr>
          <p:cNvPr id="53" name="Рисунок 52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00504"/>
            <a:ext cx="695325" cy="676275"/>
          </a:xfrm>
          <a:prstGeom prst="rect">
            <a:avLst/>
          </a:prstGeom>
        </p:spPr>
      </p:pic>
      <p:pic>
        <p:nvPicPr>
          <p:cNvPr id="56" name="Рисунок 5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571504" cy="555846"/>
          </a:xfrm>
          <a:prstGeom prst="rect">
            <a:avLst/>
          </a:prstGeom>
        </p:spPr>
      </p:pic>
      <p:pic>
        <p:nvPicPr>
          <p:cNvPr id="57" name="Рисунок 5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0"/>
            <a:ext cx="571504" cy="555846"/>
          </a:xfrm>
          <a:prstGeom prst="rect">
            <a:avLst/>
          </a:prstGeom>
        </p:spPr>
      </p:pic>
      <p:pic>
        <p:nvPicPr>
          <p:cNvPr id="58" name="Рисунок 5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4" y="2714620"/>
            <a:ext cx="571504" cy="555846"/>
          </a:xfrm>
          <a:prstGeom prst="rect">
            <a:avLst/>
          </a:prstGeom>
        </p:spPr>
      </p:pic>
      <p:pic>
        <p:nvPicPr>
          <p:cNvPr id="59" name="Рисунок 5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714356"/>
            <a:ext cx="571504" cy="555846"/>
          </a:xfrm>
          <a:prstGeom prst="rect">
            <a:avLst/>
          </a:prstGeom>
        </p:spPr>
      </p:pic>
      <p:pic>
        <p:nvPicPr>
          <p:cNvPr id="62" name="Рисунок 6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000240"/>
            <a:ext cx="571504" cy="555846"/>
          </a:xfrm>
          <a:prstGeom prst="rect">
            <a:avLst/>
          </a:prstGeom>
        </p:spPr>
      </p:pic>
      <p:pic>
        <p:nvPicPr>
          <p:cNvPr id="63" name="Рисунок 62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1285860"/>
            <a:ext cx="571504" cy="555846"/>
          </a:xfrm>
          <a:prstGeom prst="rect">
            <a:avLst/>
          </a:prstGeom>
        </p:spPr>
      </p:pic>
      <p:pic>
        <p:nvPicPr>
          <p:cNvPr id="64" name="Рисунок 6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500042"/>
            <a:ext cx="571504" cy="555846"/>
          </a:xfrm>
          <a:prstGeom prst="rect">
            <a:avLst/>
          </a:prstGeom>
        </p:spPr>
      </p:pic>
      <p:pic>
        <p:nvPicPr>
          <p:cNvPr id="65" name="Рисунок 64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143116"/>
            <a:ext cx="571504" cy="555846"/>
          </a:xfrm>
          <a:prstGeom prst="rect">
            <a:avLst/>
          </a:prstGeom>
        </p:spPr>
      </p:pic>
      <p:pic>
        <p:nvPicPr>
          <p:cNvPr id="68" name="Рисунок 6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214290"/>
            <a:ext cx="571504" cy="555846"/>
          </a:xfrm>
          <a:prstGeom prst="rect">
            <a:avLst/>
          </a:prstGeom>
        </p:spPr>
      </p:pic>
      <p:pic>
        <p:nvPicPr>
          <p:cNvPr id="69" name="Рисунок 6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4" y="4714884"/>
            <a:ext cx="571504" cy="555846"/>
          </a:xfrm>
          <a:prstGeom prst="rect">
            <a:avLst/>
          </a:prstGeom>
        </p:spPr>
      </p:pic>
      <p:pic>
        <p:nvPicPr>
          <p:cNvPr id="70" name="Рисунок 6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6000768"/>
            <a:ext cx="571504" cy="555846"/>
          </a:xfrm>
          <a:prstGeom prst="rect">
            <a:avLst/>
          </a:prstGeom>
        </p:spPr>
      </p:pic>
      <p:pic>
        <p:nvPicPr>
          <p:cNvPr id="71" name="Рисунок 70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143380"/>
            <a:ext cx="571504" cy="555846"/>
          </a:xfrm>
          <a:prstGeom prst="rect">
            <a:avLst/>
          </a:prstGeom>
        </p:spPr>
      </p:pic>
      <p:pic>
        <p:nvPicPr>
          <p:cNvPr id="72" name="Рисунок 7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786058"/>
            <a:ext cx="571504" cy="555846"/>
          </a:xfrm>
          <a:prstGeom prst="rect">
            <a:avLst/>
          </a:prstGeom>
        </p:spPr>
      </p:pic>
      <p:pic>
        <p:nvPicPr>
          <p:cNvPr id="74" name="Рисунок 7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500174"/>
            <a:ext cx="571504" cy="555846"/>
          </a:xfrm>
          <a:prstGeom prst="rect">
            <a:avLst/>
          </a:prstGeom>
        </p:spPr>
      </p:pic>
      <p:pic>
        <p:nvPicPr>
          <p:cNvPr id="77" name="Рисунок 7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85728"/>
            <a:ext cx="571504" cy="555846"/>
          </a:xfrm>
          <a:prstGeom prst="rect">
            <a:avLst/>
          </a:prstGeom>
        </p:spPr>
      </p:pic>
      <p:pic>
        <p:nvPicPr>
          <p:cNvPr id="80" name="Рисунок 7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143248"/>
            <a:ext cx="571504" cy="555846"/>
          </a:xfrm>
          <a:prstGeom prst="rect">
            <a:avLst/>
          </a:prstGeom>
        </p:spPr>
      </p:pic>
      <p:pic>
        <p:nvPicPr>
          <p:cNvPr id="82" name="Рисунок 8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357166"/>
            <a:ext cx="571504" cy="555846"/>
          </a:xfrm>
          <a:prstGeom prst="rect">
            <a:avLst/>
          </a:prstGeom>
        </p:spPr>
      </p:pic>
      <p:pic>
        <p:nvPicPr>
          <p:cNvPr id="84" name="Рисунок 8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714752"/>
            <a:ext cx="571504" cy="555846"/>
          </a:xfrm>
          <a:prstGeom prst="rect">
            <a:avLst/>
          </a:prstGeom>
        </p:spPr>
      </p:pic>
      <p:pic>
        <p:nvPicPr>
          <p:cNvPr id="85" name="Рисунок 84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429132"/>
            <a:ext cx="571504" cy="555846"/>
          </a:xfrm>
          <a:prstGeom prst="rect">
            <a:avLst/>
          </a:prstGeom>
        </p:spPr>
      </p:pic>
      <p:pic>
        <p:nvPicPr>
          <p:cNvPr id="86" name="Рисунок 8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286124"/>
            <a:ext cx="571504" cy="555846"/>
          </a:xfrm>
          <a:prstGeom prst="rect">
            <a:avLst/>
          </a:prstGeom>
        </p:spPr>
      </p:pic>
      <p:pic>
        <p:nvPicPr>
          <p:cNvPr id="9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653102"/>
            <a:ext cx="360362" cy="319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na02457_.wm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0166" y="1714488"/>
            <a:ext cx="2143140" cy="2267960"/>
          </a:xfrm>
          <a:prstGeom prst="rect">
            <a:avLst/>
          </a:prstGeom>
        </p:spPr>
      </p:pic>
      <p:pic>
        <p:nvPicPr>
          <p:cNvPr id="5" name="Рисунок 4" descr="na02459_.wm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4744" y="3571876"/>
            <a:ext cx="2241710" cy="2168560"/>
          </a:xfrm>
          <a:prstGeom prst="rect">
            <a:avLst/>
          </a:prstGeom>
        </p:spPr>
      </p:pic>
      <p:pic>
        <p:nvPicPr>
          <p:cNvPr id="6" name="Рисунок 5" descr="na02458_.wm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7818" y="1071546"/>
            <a:ext cx="2143140" cy="2124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221455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571612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071942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na02460_.wm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7356" y="3500438"/>
            <a:ext cx="2146466" cy="2121769"/>
          </a:xfrm>
          <a:prstGeom prst="rect">
            <a:avLst/>
          </a:prstGeom>
        </p:spPr>
      </p:pic>
      <p:pic>
        <p:nvPicPr>
          <p:cNvPr id="11" name="Рисунок 10" descr="na02460_.wm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3500438"/>
            <a:ext cx="2143972" cy="2119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1736" y="3929066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392906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-0.00208 -0.00394 -0.00608 -0.01551 -0.00938 -0.01921 C -0.01163 -0.02176 -0.01667 -0.02546 -0.01667 -0.02523 C -0.02257 -0.03819 -0.03247 -0.04097 -0.04271 -0.04444 C -0.05886 -0.04977 -0.075 -0.0537 -0.09167 -0.05556 C -0.13681 -0.05509 -0.18212 -0.05509 -0.22726 -0.05417 C -0.23143 -0.05417 -0.23924 -0.04931 -0.23924 -0.04907 C -0.24288 -0.04607 -0.24583 -0.04329 -0.25 -0.04144 C -0.25365 -0.03634 -0.25347 -0.03241 -0.25833 -0.03032 C -0.26024 -0.02153 -0.26285 -0.0125 -0.26667 -0.00486 C -0.26788 0.00069 -0.26893 0.00463 -0.27136 0.00949 C -0.27101 0.01944 -0.27083 0.02963 -0.27014 0.03958 C -0.26927 0.05324 -0.2566 0.05648 -0.25 0.06343 C -0.24583 0.06157 -0.22639 0.06181 -0.22604 0.06181 C -0.21858 0.05926 -0.21111 0.05833 -0.20347 0.05694 C -0.18976 0.05139 -0.19011 0.03449 -0.18333 0.0206 C -0.18368 3.7037E-7 -0.17587 -0.04144 -0.19393 -0.05718 C -0.19913 -0.06736 -0.20886 -0.07361 -0.21771 -0.07639 C -0.22136 -0.07755 -0.22847 -0.0794 -0.22847 -0.07917 C -0.24531 -0.09444 -0.30677 -0.08889 -0.31059 -0.08889 C -0.35469 -0.08843 -0.39861 -0.08843 -0.44271 -0.0875 C -0.44844 -0.08727 -0.45261 -0.08519 -0.45712 -0.08102 C -0.45781 -0.0794 -0.45833 -0.07778 -0.45938 -0.07639 C -0.46042 -0.075 -0.46215 -0.07477 -0.46302 -0.07315 C -0.46476 -0.07037 -0.46528 -0.06667 -0.46667 -0.06366 C -0.46875 -0.05926 -0.47136 -0.04931 -0.47136 -0.04907 C -0.47292 -0.03171 -0.47257 -0.03982 -0.47257 -0.02546 " pathEditMode="relative" rAng="0" ptsTypes="ffffffffffffffffffffffffff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481 -0.00382 -0.0125 -0.01077 -0.02222 C -0.0132 -0.03171 -0.01007 -0.02245 -0.01563 -0.03009 C -0.02188 -0.03866 -0.01858 -0.03657 -0.02865 -0.0412 C -0.03125 -0.04236 -0.03334 -0.04537 -0.03577 -0.04745 C -0.04098 -0.05208 -0.05035 -0.05301 -0.05608 -0.05393 C -0.06893 -0.05972 -0.07448 -0.05903 -0.09063 -0.06018 C -0.11893 -0.07338 -0.1507 -0.05694 -0.17987 -0.06667 C -0.20296 -0.0662 -0.22605 -0.06713 -0.24896 -0.06504 C -0.25035 -0.06481 -0.25018 -0.06157 -0.25122 -0.06018 C -0.25226 -0.05879 -0.25365 -0.0581 -0.25487 -0.05717 C -0.25573 -0.05555 -0.25625 -0.0537 -0.2573 -0.05231 C -0.25834 -0.05092 -0.2599 -0.05046 -0.26077 -0.04907 C -0.26146 -0.04768 -0.26146 -0.04583 -0.26198 -0.04444 C -0.26858 -0.0287 -0.26528 -0.04074 -0.26789 -0.03009 C -0.26927 -0.01204 -0.27032 -0.01412 -0.27396 0 C -0.27362 0.00972 -0.27743 0.0382 -0.26563 0.04283 C -0.25521 0.05208 -0.24184 0.04607 -0.22987 0.04931 C -0.22396 0.04884 -0.21754 0.0507 -0.21198 0.04769 C -0.20973 0.04653 -0.21042 0.04144 -0.20955 0.0382 C -0.20834 0.0338 -0.19827 0.03333 -0.19775 0.03333 C -0.19445 0.02037 -0.19757 0.00509 -0.19167 -0.00625 C -0.18941 -0.02361 -0.18282 -0.04815 -0.19532 -0.05856 C -0.20174 -0.07199 -0.1974 -0.06574 -0.2073 -0.07454 C -0.20851 -0.07546 -0.21077 -0.07778 -0.21077 -0.07778 C -0.21667 -0.08889 -0.20834 -0.07523 -0.22032 -0.08565 C -0.24046 -0.10324 -0.24011 -0.09375 -0.27865 -0.09514 C -0.33646 -0.11504 -0.29375 -0.10092 -0.44896 -0.09514 C -0.45035 -0.09514 -0.45 -0.09143 -0.45122 -0.09051 C -0.45434 -0.08773 -0.46198 -0.08565 -0.46198 -0.08565 C -0.46285 -0.08217 -0.46493 -0.07963 -0.46563 -0.07616 C -0.46789 -0.06597 -0.46476 -0.06273 -0.47153 -0.05717 C -0.47344 -0.04444 -0.47275 -0.05185 -0.47275 -0.03495 " pathEditMode="relative" ptsTypes="ffffffffffffffffffffffffffff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0.04879 0.00116 0.09775 0.00162 0.14653 0.00324 C 0.15747 0.00371 0.16667 0.01759 0.175 0.02546 C 0.17796 0.02824 0.18803 0.0294 0.19167 0.03033 C 0.19653 0.03426 0.20191 0.0375 0.2073 0.03982 C 0.21007 0.0456 0.21007 0.04861 0.21441 0.05255 C 0.21754 0.06458 0.21615 0.07361 0.21789 0.08727 C 0.21893 0.09514 0.22136 0.09954 0.22275 0.10648 C 0.22605 0.12338 0.23004 0.1382 0.2323 0.15556 C 0.23195 0.17986 0.2382 0.2463 0.22153 0.27616 C 0.22049 0.28472 0.21858 0.28773 0.21667 0.29537 C 0.21563 0.30463 0.21493 0.31273 0.21077 0.3206 C 0.20955 0.32847 0.20938 0.33611 0.20608 0.34283 C 0.20417 0.35255 0.20348 0.35996 0.19896 0.36829 C 0.19723 0.37986 0.19775 0.37847 0.19289 0.38727 C 0.1915 0.38982 0.19098 0.39306 0.18941 0.39537 C 0.18855 0.39653 0.18698 0.3963 0.18577 0.39699 C 0.17396 0.40463 0.19306 0.39421 0.17743 0.40486 C 0.17292 0.40787 0.16684 0.41019 0.16198 0.41273 C 0.13924 0.41181 0.12188 0.41343 0.10122 0.40648 C 0.09358 0.39583 0.08542 0.38426 0.07622 0.37616 C 0.0724 0.36829 0.06615 0.3632 0.06198 0.35556 C 0.04931 0.33241 0.0698 0.36644 0.0573 0.34283 C 0.05521 0.33889 0.05226 0.33565 0.05 0.33171 C 0.04723 0.31921 0.05174 0.33727 0.04532 0.3206 C 0.04462 0.31875 0.0448 0.31621 0.0441 0.31435 C 0.04046 0.30486 0.03594 0.29607 0.03334 0.28588 C 0.03368 0.26991 0.03351 0.25394 0.03455 0.2382 C 0.03507 0.23125 0.03664 0.2213 0.04167 0.21921 C 0.04497 0.21621 0.04914 0.21574 0.05243 0.21273 C 0.05868 0.20718 0.06754 0.20116 0.075 0.2 C 0.08212 0.19908 0.09653 0.19699 0.09653 0.19699 C 0.11077 0.19051 0.12605 0.19213 0.14063 0.18727 C 0.14601 0.18264 0.15921 0.17523 0.16563 0.17315 C 0.1724 0.16621 0.17466 0.16921 0.18108 0.16505 C 0.18924 0.15972 0.17917 0.16389 0.18941 0.16042 C 0.19844 0.15116 0.21129 0.15139 0.22153 0.14445 C 0.225 0.13796 0.22639 0.13519 0.2323 0.13333 C 0.23559 0.12894 0.23837 0.12523 0.23941 0.11921 C 0.24063 0.11273 0.24011 0.10556 0.24289 0.1 C 0.24549 0.09491 0.24966 0.09121 0.25243 0.08588 C 0.25938 0.04977 0.26268 -0.00602 0.2441 -0.03796 C 0.24237 -0.04722 0.23351 -0.06296 0.22743 -0.06829 C 0.22205 -0.0787 0.21528 -0.08704 0.20955 -0.09676 C 0.20487 -0.11528 0.20834 -0.1 0.20834 -0.14444 " pathEditMode="relative" ptsTypes="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91 0.00046 0.10399 0 0.1559 0.00162 C 0.15729 0.00162 0.15833 0.00394 0.15955 0.00486 C 0.16528 0.00926 0.16493 0.00833 0.17257 0.01111 C 0.17413 0.01435 0.1757 0.01759 0.17726 0.02083 C 0.17795 0.02222 0.17726 0.025 0.17847 0.02546 C 0.18385 0.02824 0.20139 0.02963 0.20712 0.03033 C 0.21076 0.04445 0.2059 0.02338 0.20712 0.0588 C 0.20729 0.06296 0.21059 0.07338 0.21181 0.07778 C 0.2125 0.08634 0.21337 0.10556 0.21667 0.11273 C 0.22049 0.12083 0.22483 0.12824 0.22847 0.13658 C 0.23802 0.1875 0.23073 0.1463 0.22847 0.28102 C 0.2283 0.29005 0.2257 0.30324 0.22014 0.3081 C 0.2184 0.31482 0.21597 0.32014 0.21424 0.32708 C 0.21181 0.33658 0.21354 0.34815 0.20712 0.35417 C 0.20052 0.36713 0.20486 0.36134 0.19514 0.36991 C 0.19392 0.37107 0.19167 0.37315 0.19167 0.37315 C 0.1908 0.37662 0.18785 0.39074 0.18455 0.39213 C 0.17066 0.39838 0.15625 0.39792 0.14167 0.4 C 0.12396 0.4081 0.13698 0.40347 0.10122 0.40162 C 0.09288 0.39792 0.09358 0.39421 0.08924 0.38588 C 0.08802 0.38102 0.08629 0.37338 0.08333 0.36991 C 0.08125 0.36736 0.07622 0.36366 0.07622 0.36366 C 0.07014 0.35162 0.0599 0.34421 0.05347 0.33195 C 0.05226 0.32685 0.04983 0.32269 0.04879 0.31759 C 0.0474 0.31019 0.04705 0.30625 0.04392 0.3 C 0.04201 0.29144 0.03854 0.2838 0.03681 0.27477 C 0.03715 0.26158 0.03733 0.24815 0.03802 0.23495 C 0.0382 0.23333 0.0382 0.23125 0.03924 0.23033 C 0.04149 0.22801 0.04497 0.2287 0.04757 0.22708 C 0.05729 0.2213 0.06545 0.21921 0.07622 0.21759 C 0.08715 0.21389 0.09844 0.21389 0.10955 0.20972 C 0.11076 0.20857 0.11198 0.20787 0.11302 0.20648 C 0.11406 0.20509 0.11441 0.20278 0.11545 0.20162 C 0.11597 0.20093 0.12188 0.19884 0.12257 0.19861 C 0.13299 0.19421 0.14392 0.19306 0.15469 0.19051 C 0.16181 0.18681 0.16788 0.1838 0.175 0.18102 C 0.17899 0.1794 0.18681 0.17639 0.18681 0.17639 C 0.18993 0.16412 0.1941 0.16528 0.20347 0.16204 C 0.2059 0.16111 0.20816 0.15995 0.21059 0.1588 C 0.21181 0.15833 0.21424 0.15718 0.21424 0.15718 C 0.21875 0.13935 0.21545 0.15533 0.21788 0.1287 C 0.21806 0.12708 0.21806 0.125 0.21892 0.12384 C 0.22188 0.11991 0.2309 0.11921 0.2309 0.11921 C 0.23281 0.11158 0.23889 0.09676 0.24392 0.09213 C 0.24427 0.08958 0.2441 0.08658 0.24514 0.08426 C 0.24583 0.08264 0.24792 0.08264 0.24879 0.08102 C 0.25017 0.07824 0.24983 0.07431 0.25122 0.07153 C 0.25434 0.06458 0.25278 0.06829 0.2559 0.06042 C 0.25521 0.03403 0.25781 0.00556 0.24635 -0.01736 C 0.24392 -0.02986 0.24028 -0.04467 0.23333 -0.05393 C 0.23229 -0.05532 0.23073 -0.05579 0.22969 -0.05694 C 0.22396 -0.06319 0.21962 -0.07268 0.21545 -0.08079 C 0.2099 -0.10231 0.21302 -0.08704 0.21302 -0.12847 " pathEditMode="relative" ptsTypes="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1771 -0.00579 0.03455 0.00231 0.05243 0.00301 C 0.10052 0.00486 0.14844 0.00509 0.19653 0.00625 C 0.22066 0.01551 0.24566 0.01505 0.27032 0.0206 C 0.2757 0.02315 0.27361 0.02546 0.27865 0.03009 C 0.28021 0.03634 0.28091 0.04329 0.28334 0.04907 C 0.28473 0.05255 0.2882 0.05856 0.2882 0.05856 C 0.28785 0.07384 0.29445 0.11782 0.27379 0.12222 C 0.26545 0.12384 0.25712 0.12407 0.24879 0.12523 C 0.24288 0.12616 0.23698 0.12731 0.23108 0.12847 C 0.21163 0.12778 0.19184 0.13009 0.17275 0.12523 C 0.16598 0.12361 0.16181 0.11759 0.15365 0.11574 C 0.14896 0.11157 0.14497 0.1081 0.13941 0.10625 C 0.13368 0.10116 0.13282 0.09329 0.12743 0.08889 C 0.12448 0.07315 0.12657 0.07986 0.12153 0.06805 C 0.11945 0.05486 0.11875 0.0419 0.11788 0.02847 C 0.11875 0.00833 0.11893 -0.01181 0.12032 -0.03195 C 0.12136 -0.0463 0.13021 -0.04722 0.13455 -0.0588 C 0.13872 -0.07014 0.14566 -0.07732 0.15122 -0.0875 C 0.16111 -0.10556 0.15504 -0.10023 0.16441 -0.10648 C 0.16511 -0.1081 0.16545 -0.11019 0.16667 -0.11111 C 0.16806 -0.11227 0.17084 -0.11065 0.17153 -0.11273 C 0.18282 -0.14236 0.16459 -0.11713 0.17743 -0.13195 C 0.18125 -0.13634 0.18941 -0.14445 0.18941 -0.14445 C 0.19011 -0.14607 0.19045 -0.14815 0.19167 -0.14931 C 0.19184 -0.14954 0.20261 -0.15509 0.20365 -0.15556 C 0.20712 -0.16505 0.20712 -0.17431 0.21198 -0.18264 C 0.21563 -0.19699 0.20955 -0.17778 0.21788 -0.18889 C 0.21945 -0.19097 0.2191 -0.19468 0.22032 -0.19699 C 0.22379 -0.20324 0.22761 -0.20671 0.23212 -0.21111 C 0.23507 -0.21713 0.24167 -0.2287 0.24167 -0.2287 C 0.24497 -0.2412 0.2474 -0.25579 0.25608 -0.26366 C 0.25886 -0.26945 0.26077 -0.27431 0.26198 -0.28102 C 0.26111 -0.28773 0.25851 -0.30394 0.25486 -0.30972 C 0.254 -0.31111 0.25226 -0.31158 0.25122 -0.31273 C 0.25 -0.31412 0.24879 -0.31574 0.24775 -0.31759 C 0.24601 -0.3206 0.24375 -0.32338 0.24288 -0.32708 C 0.24254 -0.3287 0.24236 -0.33056 0.24167 -0.33195 C 0.23924 -0.33704 0.23108 -0.34306 0.23108 -0.34306 C 0.23021 -0.34468 0.22917 -0.34607 0.22865 -0.34769 C 0.22761 -0.3507 0.22622 -0.35718 0.22622 -0.35718 C 0.2257 -0.36296 0.22674 -0.37477 0.22032 -0.37477 " pathEditMode="relative" ptsTypes="fffffffffffffffffffffffffffffffffffffffff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844 0.00162 0.13958 -0.00209 0.21319 0.00625 C 0.21805 0.00764 0.22257 0.00949 0.22743 0.01111 C 0.23489 0.00787 0.22708 0.00995 0.23576 0.01273 C 0.24166 0.01458 0.24774 0.01458 0.25364 0.01574 C 0.26319 0.01435 0.26423 0.01412 0.27153 0.0206 C 0.27239 0.02639 0.27951 0.04745 0.27031 0.03171 C 0.27066 0.03333 0.27066 0.03541 0.27153 0.03657 C 0.27291 0.03842 0.28229 0.04213 0.28455 0.04282 C 0.28906 0.06088 0.29236 0.09004 0.27986 0.10162 C 0.27135 0.14583 0.19982 0.11713 0.18941 0.11736 C 0.17812 0.12106 0.16597 0.12083 0.15486 0.11574 C 0.15139 0.11134 0.14913 0.10555 0.14531 0.10162 C 0.14305 0.0993 0.13819 0.09514 0.13819 0.09514 C 0.13594 0.09074 0.13003 0.08171 0.12864 0.07616 C 0.12743 0.07129 0.12656 0.06643 0.125 0.0618 C 0.12309 0.05648 0.12066 0.05162 0.11909 0.04606 C 0.11944 0.01967 0.11927 -0.00695 0.12031 -0.03334 C 0.12066 -0.04329 0.12153 -0.04236 0.12621 -0.04445 C 0.13003 -0.05209 0.12743 -0.05301 0.13455 -0.05556 C 0.1375 -0.06713 0.13333 -0.05417 0.13941 -0.06343 C 0.14739 -0.07546 0.14028 -0.07176 0.14774 -0.07454 C 0.14913 -0.08009 0.15121 -0.08403 0.15364 -0.08889 C 0.15486 -0.09491 0.15573 -0.10695 0.15955 -0.11111 C 0.16198 -0.11389 0.16528 -0.11505 0.16788 -0.11759 C 0.16962 -0.12431 0.17274 -0.13009 0.175 -0.13658 C 0.17673 -0.14144 0.17552 -0.1419 0.17864 -0.14607 C 0.18142 -0.14977 0.18576 -0.15093 0.18941 -0.15232 C 0.19757 -0.15996 0.18923 -0.15926 0.20121 -0.16204 C 0.20173 -0.1625 0.20798 -0.16759 0.20833 -0.16829 C 0.21215 -0.17732 0.20816 -0.19329 0.21666 -0.19676 C 0.21823 -0.2 0.22048 -0.20278 0.22153 -0.20648 C 0.22187 -0.2081 0.22222 -0.20972 0.22274 -0.21111 C 0.22344 -0.21273 0.22396 -0.21482 0.225 -0.21597 C 0.22534 -0.21644 0.23177 -0.21875 0.23229 -0.21898 C 0.23298 -0.2206 0.23385 -0.22222 0.23455 -0.22384 C 0.23507 -0.22546 0.23507 -0.22732 0.23576 -0.22871 C 0.23715 -0.23195 0.24062 -0.2382 0.24062 -0.2382 C 0.24271 -0.24699 0.24305 -0.25695 0.24896 -0.26204 C 0.25729 -0.27894 0.25503 -0.29121 0.25 -0.31111 C 0.24948 -0.3132 0.24757 -0.31412 0.24653 -0.31597 C 0.24444 -0.31945 0.24062 -0.32709 0.24062 -0.32709 C 0.23975 -0.32546 0.23958 -0.32222 0.23819 -0.32222 C 0.23663 -0.32222 0.23298 -0.33009 0.23229 -0.33171 C 0.22882 -0.35023 0.22743 -0.35301 0.22743 -0.37454 " pathEditMode="relative" ptsTypes="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сканирование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1" y="0"/>
            <a:ext cx="9753601" cy="7096125"/>
          </a:xfrm>
          <a:prstGeom prst="rect">
            <a:avLst/>
          </a:prstGeom>
          <a:noFill/>
        </p:spPr>
      </p:pic>
      <p:pic>
        <p:nvPicPr>
          <p:cNvPr id="70672" name="Picture 16" descr="3626693097d5583453fd39f375616ba7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4329113"/>
            <a:ext cx="301625" cy="301625"/>
          </a:xfrm>
          <a:prstGeom prst="rect">
            <a:avLst/>
          </a:prstGeom>
          <a:noFill/>
        </p:spPr>
      </p:pic>
      <p:pic>
        <p:nvPicPr>
          <p:cNvPr id="19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360362" cy="319088"/>
          </a:xfrm>
          <a:prstGeom prst="rect">
            <a:avLst/>
          </a:prstGeom>
          <a:noFill/>
        </p:spPr>
      </p:pic>
      <p:pic>
        <p:nvPicPr>
          <p:cNvPr id="2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8912"/>
            <a:ext cx="360362" cy="319088"/>
          </a:xfrm>
          <a:prstGeom prst="rect">
            <a:avLst/>
          </a:prstGeom>
          <a:noFill/>
        </p:spPr>
      </p:pic>
      <p:pic>
        <p:nvPicPr>
          <p:cNvPr id="21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643578"/>
            <a:ext cx="360362" cy="319088"/>
          </a:xfrm>
          <a:prstGeom prst="rect">
            <a:avLst/>
          </a:prstGeom>
          <a:noFill/>
        </p:spPr>
      </p:pic>
      <p:pic>
        <p:nvPicPr>
          <p:cNvPr id="22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60362" cy="319088"/>
          </a:xfrm>
          <a:prstGeom prst="rect">
            <a:avLst/>
          </a:prstGeom>
          <a:noFill/>
        </p:spPr>
      </p:pic>
      <p:pic>
        <p:nvPicPr>
          <p:cNvPr id="23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142984"/>
            <a:ext cx="360362" cy="319088"/>
          </a:xfrm>
          <a:prstGeom prst="rect">
            <a:avLst/>
          </a:prstGeom>
          <a:noFill/>
        </p:spPr>
      </p:pic>
      <p:pic>
        <p:nvPicPr>
          <p:cNvPr id="24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85992"/>
            <a:ext cx="360362" cy="276228"/>
          </a:xfrm>
          <a:prstGeom prst="rect">
            <a:avLst/>
          </a:prstGeom>
          <a:noFill/>
        </p:spPr>
      </p:pic>
      <p:pic>
        <p:nvPicPr>
          <p:cNvPr id="25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429000"/>
            <a:ext cx="360362" cy="319088"/>
          </a:xfrm>
          <a:prstGeom prst="rect">
            <a:avLst/>
          </a:prstGeom>
          <a:noFill/>
        </p:spPr>
      </p:pic>
      <p:pic>
        <p:nvPicPr>
          <p:cNvPr id="26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360362" cy="319088"/>
          </a:xfrm>
          <a:prstGeom prst="rect">
            <a:avLst/>
          </a:prstGeom>
          <a:noFill/>
        </p:spPr>
      </p:pic>
      <p:pic>
        <p:nvPicPr>
          <p:cNvPr id="27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6538912"/>
            <a:ext cx="360362" cy="319088"/>
          </a:xfrm>
          <a:prstGeom prst="rect">
            <a:avLst/>
          </a:prstGeom>
          <a:noFill/>
        </p:spPr>
      </p:pic>
      <p:pic>
        <p:nvPicPr>
          <p:cNvPr id="28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360362" cy="319088"/>
          </a:xfrm>
          <a:prstGeom prst="rect">
            <a:avLst/>
          </a:prstGeom>
          <a:noFill/>
        </p:spPr>
      </p:pic>
      <p:pic>
        <p:nvPicPr>
          <p:cNvPr id="29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3638" y="4357694"/>
            <a:ext cx="360362" cy="319088"/>
          </a:xfrm>
          <a:prstGeom prst="rect">
            <a:avLst/>
          </a:prstGeom>
          <a:noFill/>
        </p:spPr>
      </p:pic>
      <p:pic>
        <p:nvPicPr>
          <p:cNvPr id="3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702"/>
            <a:ext cx="360362" cy="319088"/>
          </a:xfrm>
          <a:prstGeom prst="rect">
            <a:avLst/>
          </a:prstGeom>
          <a:noFill/>
        </p:spPr>
      </p:pic>
      <p:pic>
        <p:nvPicPr>
          <p:cNvPr id="31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357562"/>
            <a:ext cx="360362" cy="319088"/>
          </a:xfrm>
          <a:prstGeom prst="rect">
            <a:avLst/>
          </a:prstGeom>
          <a:noFill/>
        </p:spPr>
      </p:pic>
      <p:pic>
        <p:nvPicPr>
          <p:cNvPr id="32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71744"/>
            <a:ext cx="360362" cy="319088"/>
          </a:xfrm>
          <a:prstGeom prst="rect">
            <a:avLst/>
          </a:prstGeom>
          <a:noFill/>
        </p:spPr>
      </p:pic>
      <p:pic>
        <p:nvPicPr>
          <p:cNvPr id="33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215082"/>
            <a:ext cx="360362" cy="319088"/>
          </a:xfrm>
          <a:prstGeom prst="rect">
            <a:avLst/>
          </a:prstGeom>
          <a:noFill/>
        </p:spPr>
      </p:pic>
      <p:pic>
        <p:nvPicPr>
          <p:cNvPr id="34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6143644"/>
            <a:ext cx="360362" cy="319088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-214346" y="0"/>
            <a:ext cx="27860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Зима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6" name="Рисунок 4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662" y="357166"/>
            <a:ext cx="474974" cy="461961"/>
          </a:xfrm>
          <a:prstGeom prst="rect">
            <a:avLst/>
          </a:prstGeom>
        </p:spPr>
      </p:pic>
      <p:pic>
        <p:nvPicPr>
          <p:cNvPr id="47" name="Рисунок 4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1618645"/>
            <a:ext cx="500066" cy="486366"/>
          </a:xfrm>
          <a:prstGeom prst="rect">
            <a:avLst/>
          </a:prstGeom>
        </p:spPr>
      </p:pic>
      <p:pic>
        <p:nvPicPr>
          <p:cNvPr id="48" name="Рисунок 4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7" y="1191975"/>
            <a:ext cx="571504" cy="555846"/>
          </a:xfrm>
          <a:prstGeom prst="rect">
            <a:avLst/>
          </a:prstGeom>
        </p:spPr>
      </p:pic>
      <p:pic>
        <p:nvPicPr>
          <p:cNvPr id="49" name="Рисунок 4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4976" y="1714488"/>
            <a:ext cx="474975" cy="461962"/>
          </a:xfrm>
          <a:prstGeom prst="rect">
            <a:avLst/>
          </a:prstGeom>
        </p:spPr>
      </p:pic>
      <p:pic>
        <p:nvPicPr>
          <p:cNvPr id="50" name="Рисунок 4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28604"/>
            <a:ext cx="695325" cy="676275"/>
          </a:xfrm>
          <a:prstGeom prst="rect">
            <a:avLst/>
          </a:prstGeom>
        </p:spPr>
      </p:pic>
      <p:pic>
        <p:nvPicPr>
          <p:cNvPr id="52" name="Рисунок 5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500306"/>
            <a:ext cx="695325" cy="676275"/>
          </a:xfrm>
          <a:prstGeom prst="rect">
            <a:avLst/>
          </a:prstGeom>
        </p:spPr>
      </p:pic>
      <p:pic>
        <p:nvPicPr>
          <p:cNvPr id="53" name="Рисунок 52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00504"/>
            <a:ext cx="695325" cy="676275"/>
          </a:xfrm>
          <a:prstGeom prst="rect">
            <a:avLst/>
          </a:prstGeom>
        </p:spPr>
      </p:pic>
      <p:pic>
        <p:nvPicPr>
          <p:cNvPr id="56" name="Рисунок 5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571504" cy="555846"/>
          </a:xfrm>
          <a:prstGeom prst="rect">
            <a:avLst/>
          </a:prstGeom>
        </p:spPr>
      </p:pic>
      <p:pic>
        <p:nvPicPr>
          <p:cNvPr id="57" name="Рисунок 5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0"/>
            <a:ext cx="571504" cy="555846"/>
          </a:xfrm>
          <a:prstGeom prst="rect">
            <a:avLst/>
          </a:prstGeom>
        </p:spPr>
      </p:pic>
      <p:pic>
        <p:nvPicPr>
          <p:cNvPr id="58" name="Рисунок 5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4" y="2714620"/>
            <a:ext cx="571504" cy="555846"/>
          </a:xfrm>
          <a:prstGeom prst="rect">
            <a:avLst/>
          </a:prstGeom>
        </p:spPr>
      </p:pic>
      <p:pic>
        <p:nvPicPr>
          <p:cNvPr id="59" name="Рисунок 5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714356"/>
            <a:ext cx="571504" cy="555846"/>
          </a:xfrm>
          <a:prstGeom prst="rect">
            <a:avLst/>
          </a:prstGeom>
        </p:spPr>
      </p:pic>
      <p:pic>
        <p:nvPicPr>
          <p:cNvPr id="62" name="Рисунок 6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000240"/>
            <a:ext cx="571504" cy="555846"/>
          </a:xfrm>
          <a:prstGeom prst="rect">
            <a:avLst/>
          </a:prstGeom>
        </p:spPr>
      </p:pic>
      <p:pic>
        <p:nvPicPr>
          <p:cNvPr id="63" name="Рисунок 62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1285860"/>
            <a:ext cx="571504" cy="555846"/>
          </a:xfrm>
          <a:prstGeom prst="rect">
            <a:avLst/>
          </a:prstGeom>
        </p:spPr>
      </p:pic>
      <p:pic>
        <p:nvPicPr>
          <p:cNvPr id="64" name="Рисунок 6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500042"/>
            <a:ext cx="571504" cy="555846"/>
          </a:xfrm>
          <a:prstGeom prst="rect">
            <a:avLst/>
          </a:prstGeom>
        </p:spPr>
      </p:pic>
      <p:pic>
        <p:nvPicPr>
          <p:cNvPr id="65" name="Рисунок 64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143116"/>
            <a:ext cx="571504" cy="555846"/>
          </a:xfrm>
          <a:prstGeom prst="rect">
            <a:avLst/>
          </a:prstGeom>
        </p:spPr>
      </p:pic>
      <p:pic>
        <p:nvPicPr>
          <p:cNvPr id="68" name="Рисунок 6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214290"/>
            <a:ext cx="571504" cy="555846"/>
          </a:xfrm>
          <a:prstGeom prst="rect">
            <a:avLst/>
          </a:prstGeom>
        </p:spPr>
      </p:pic>
      <p:pic>
        <p:nvPicPr>
          <p:cNvPr id="69" name="Рисунок 6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4" y="4714884"/>
            <a:ext cx="571504" cy="555846"/>
          </a:xfrm>
          <a:prstGeom prst="rect">
            <a:avLst/>
          </a:prstGeom>
        </p:spPr>
      </p:pic>
      <p:pic>
        <p:nvPicPr>
          <p:cNvPr id="70" name="Рисунок 6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6000768"/>
            <a:ext cx="571504" cy="555846"/>
          </a:xfrm>
          <a:prstGeom prst="rect">
            <a:avLst/>
          </a:prstGeom>
        </p:spPr>
      </p:pic>
      <p:pic>
        <p:nvPicPr>
          <p:cNvPr id="71" name="Рисунок 70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143380"/>
            <a:ext cx="571504" cy="555846"/>
          </a:xfrm>
          <a:prstGeom prst="rect">
            <a:avLst/>
          </a:prstGeom>
        </p:spPr>
      </p:pic>
      <p:pic>
        <p:nvPicPr>
          <p:cNvPr id="72" name="Рисунок 7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786058"/>
            <a:ext cx="571504" cy="555846"/>
          </a:xfrm>
          <a:prstGeom prst="rect">
            <a:avLst/>
          </a:prstGeom>
        </p:spPr>
      </p:pic>
      <p:pic>
        <p:nvPicPr>
          <p:cNvPr id="74" name="Рисунок 7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500174"/>
            <a:ext cx="571504" cy="555846"/>
          </a:xfrm>
          <a:prstGeom prst="rect">
            <a:avLst/>
          </a:prstGeom>
        </p:spPr>
      </p:pic>
      <p:pic>
        <p:nvPicPr>
          <p:cNvPr id="77" name="Рисунок 7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85728"/>
            <a:ext cx="571504" cy="555846"/>
          </a:xfrm>
          <a:prstGeom prst="rect">
            <a:avLst/>
          </a:prstGeom>
        </p:spPr>
      </p:pic>
      <p:pic>
        <p:nvPicPr>
          <p:cNvPr id="80" name="Рисунок 7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143248"/>
            <a:ext cx="571504" cy="555846"/>
          </a:xfrm>
          <a:prstGeom prst="rect">
            <a:avLst/>
          </a:prstGeom>
        </p:spPr>
      </p:pic>
      <p:pic>
        <p:nvPicPr>
          <p:cNvPr id="82" name="Рисунок 8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357166"/>
            <a:ext cx="571504" cy="555846"/>
          </a:xfrm>
          <a:prstGeom prst="rect">
            <a:avLst/>
          </a:prstGeom>
        </p:spPr>
      </p:pic>
      <p:pic>
        <p:nvPicPr>
          <p:cNvPr id="84" name="Рисунок 8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714752"/>
            <a:ext cx="571504" cy="555846"/>
          </a:xfrm>
          <a:prstGeom prst="rect">
            <a:avLst/>
          </a:prstGeom>
        </p:spPr>
      </p:pic>
      <p:pic>
        <p:nvPicPr>
          <p:cNvPr id="85" name="Рисунок 84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429132"/>
            <a:ext cx="571504" cy="555846"/>
          </a:xfrm>
          <a:prstGeom prst="rect">
            <a:avLst/>
          </a:prstGeom>
        </p:spPr>
      </p:pic>
      <p:pic>
        <p:nvPicPr>
          <p:cNvPr id="86" name="Рисунок 8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286124"/>
            <a:ext cx="571504" cy="555846"/>
          </a:xfrm>
          <a:prstGeom prst="rect">
            <a:avLst/>
          </a:prstGeom>
        </p:spPr>
      </p:pic>
      <p:pic>
        <p:nvPicPr>
          <p:cNvPr id="9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653102"/>
            <a:ext cx="360362" cy="319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85784" y="1142984"/>
            <a:ext cx="798487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1+ 3     5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9 - 6     2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7    3 + 4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9003109">
            <a:off x="916494" y="1746482"/>
            <a:ext cx="912168" cy="923997"/>
          </a:xfrm>
          <a:prstGeom prst="halfFrame">
            <a:avLst>
              <a:gd name="adj1" fmla="val 18264"/>
              <a:gd name="adj2" fmla="val 215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8596" y="3071810"/>
            <a:ext cx="1414466" cy="914400"/>
          </a:xfrm>
          <a:prstGeom prst="mathEqual">
            <a:avLst>
              <a:gd name="adj1" fmla="val 18201"/>
              <a:gd name="adj2" fmla="val 1176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8207903">
            <a:off x="340243" y="470842"/>
            <a:ext cx="912168" cy="937880"/>
          </a:xfrm>
          <a:prstGeom prst="halfFrame">
            <a:avLst>
              <a:gd name="adj1" fmla="val 21232"/>
              <a:gd name="adj2" fmla="val 2075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j04363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643446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0.02708 -0.01204 0.05816 -0.00139 0.08698 -0.00486 C 0.09184 -0.00741 0.09809 -0.00764 0.10243 -0.01111 C 0.10486 -0.01296 0.10712 -0.01551 0.10955 -0.01759 C 0.11285 -0.02037 0.12031 -0.02384 0.12031 -0.02384 C 0.12639 -0.03009 0.13299 -0.03009 0.13941 -0.03495 C 0.14913 -0.04236 0.13872 -0.03842 0.15 -0.0412 C 0.16146 -0.04884 0.15608 -0.04676 0.16563 -0.0493 C 0.17431 -0.05486 0.18125 -0.06412 0.19063 -0.06829 C 0.19583 -0.07315 0.20017 -0.07523 0.20608 -0.07778 C 0.20729 -0.08032 0.20764 -0.08379 0.20955 -0.08565 C 0.21181 -0.08819 0.22743 -0.09167 0.22969 -0.09213 C 0.25469 -0.10926 0.28195 -0.11667 0.30955 -0.1206 C 0.31875 -0.12199 0.33698 -0.12384 0.33698 -0.12384 C 0.37882 -0.12268 0.42118 -0.12268 0.4632 -0.1206 C 0.46458 -0.1206 0.46545 -0.11829 0.46667 -0.11759 C 0.46858 -0.11667 0.47066 -0.11643 0.47274 -0.11597 C 0.47882 -0.11042 0.48333 -0.10741 0.49045 -0.10486 C 0.49705 -0.0993 0.50191 -0.09143 0.50955 -0.08889 C 0.525 -0.06921 0.51563 -0.04375 0.51563 -0.01273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0.00555 -0.00116 0.01111 -0.00301 0.01667 -0.00324 C 0.02222 -0.00347 0.02778 -0.00278 0.03333 -0.00162 C 0.04601 0.00116 0.05139 0.02292 0.06198 0.03009 C 0.06441 0.03518 0.0684 0.03866 0.07257 0.0412 C 0.07483 0.04259 0.07969 0.04444 0.07969 0.04468 C 0.0809 0.04606 0.08194 0.04792 0.08333 0.04907 C 0.08559 0.05069 0.09045 0.05231 0.09045 0.05255 C 0.09288 0.06134 0.09739 0.06505 0.10243 0.0713 C 0.10799 0.10255 0.10104 0.07083 0.10833 0.09028 C 0.11441 0.10625 0.10694 0.09491 0.11424 0.10463 C 0.11632 0.11574 0.12014 0.12361 0.12621 0.13171 C 0.12708 0.13495 0.12743 0.13819 0.12864 0.1412 C 0.12951 0.14306 0.13125 0.14398 0.13212 0.14583 C 0.13333 0.14838 0.13351 0.15139 0.13455 0.15393 C 0.13524 0.15556 0.13611 0.15694 0.13698 0.15856 C 0.13924 0.16875 0.13628 0.1581 0.14167 0.16806 C 0.14653 0.17708 0.14965 0.18773 0.15833 0.19028 C 0.16267 0.19421 0.16771 0.20069 0.17257 0.20301 C 0.19739 0.23611 0.20729 0.23241 0.24635 0.23472 C 0.30243 0.23796 0.33455 0.23889 0.39288 0.2412 C 0.4033 0.24259 0.4125 0.2456 0.42257 0.24907 C 0.42882 0.25463 0.43507 0.25903 0.44167 0.26343 C 0.4467 0.2669 0.44739 0.27176 0.45364 0.27454 C 0.46128 0.28218 0.46667 0.2875 0.47621 0.29028 C 0.49028 0.3 0.49496 0.3169 0.51076 0.32222 C 0.51302 0.33032 0.51389 0.34005 0.52031 0.34282 C 0.52292 0.34792 0.52778 0.35532 0.53212 0.35694 C 0.53299 0.35856 0.53351 0.36042 0.53455 0.36181 C 0.53559 0.36319 0.53715 0.36366 0.53802 0.36505 C 0.53871 0.36643 0.53871 0.36829 0.53924 0.36968 C 0.53993 0.3713 0.5408 0.37315 0.54167 0.37454 C 0.54271 0.37616 0.54757 0.38102 0.54757 0.38403 C 0.54757 0.38518 0.54601 0.38287 0.54531 0.38241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0.01007 0.00208 0.02101 0.00301 0.03091 0.00648 C 0.03368 0.01158 0.0382 0.01435 0.04289 0.01597 C 0.05 0.01852 0.06424 0.02222 0.06424 0.02222 C 0.07049 0.02847 0.07934 0.03403 0.08698 0.03658 C 0.10816 0.05093 0.07795 0.03125 0.10365 0.04445 C 0.1125 0.04908 0.1066 0.04838 0.11302 0.05255 C 0.11893 0.05648 0.13021 0.05741 0.13577 0.0588 C 0.13872 0.06088 0.14236 0.06134 0.14532 0.06366 C 0.14914 0.0669 0.15261 0.0706 0.15591 0.07477 C 0.15712 0.07639 0.15816 0.07801 0.15955 0.0794 C 0.16771 0.08727 0.17726 0.09306 0.18577 0.1 C 0.19375 0.10648 0.19098 0.1088 0.20122 0.11111 C 0.20608 0.11574 0.20955 0.12014 0.21545 0.12222 C 0.22361 0.13125 0.2323 0.14259 0.24289 0.14607 C 0.25 0.15602 0.25955 0.15949 0.2691 0.16366 C 0.27587 0.17269 0.2783 0.16458 0.28334 0.17477 C 0.28212 0.17523 0.27969 0.17454 0.27969 0.17616 C 0.27934 0.18634 0.28143 0.1963 0.28212 0.20648 C 0.28334 0.22246 0.28021 0.22685 0.28924 0.23333 " pathEditMode="relative" ptsTypes="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авая круглая скобка 11"/>
          <p:cNvSpPr/>
          <p:nvPr/>
        </p:nvSpPr>
        <p:spPr>
          <a:xfrm>
            <a:off x="6643702" y="1071546"/>
            <a:ext cx="214314" cy="3000396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072330" y="1714488"/>
            <a:ext cx="755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antasyflash.ru/anime/newy/image/newy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1143008" cy="1143008"/>
          </a:xfrm>
          <a:prstGeom prst="rect">
            <a:avLst/>
          </a:prstGeom>
          <a:noFill/>
        </p:spPr>
      </p:pic>
      <p:pic>
        <p:nvPicPr>
          <p:cNvPr id="15" name="Picture 2" descr="http://fantasyflash.ru/anime/newy/image/newy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1095376" cy="1095376"/>
          </a:xfrm>
          <a:prstGeom prst="rect">
            <a:avLst/>
          </a:prstGeom>
          <a:noFill/>
        </p:spPr>
      </p:pic>
      <p:pic>
        <p:nvPicPr>
          <p:cNvPr id="16" name="Picture 2" descr="http://fantasyflash.ru/anime/newy/image/newy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496"/>
            <a:ext cx="1119202" cy="1119202"/>
          </a:xfrm>
          <a:prstGeom prst="rect">
            <a:avLst/>
          </a:prstGeom>
          <a:noFill/>
        </p:spPr>
      </p:pic>
      <p:pic>
        <p:nvPicPr>
          <p:cNvPr id="17" name="Picture 2" descr="http://fantasyflash.ru/anime/newy/image/newy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8" y="2857496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2" descr="http://fantasyflash.ru/anime/newy/image/newy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1095376" cy="1095376"/>
          </a:xfrm>
          <a:prstGeom prst="rect">
            <a:avLst/>
          </a:prstGeom>
          <a:noFill/>
        </p:spPr>
      </p:pic>
      <p:pic>
        <p:nvPicPr>
          <p:cNvPr id="20" name="Рисунок 19" descr="j04363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4643446"/>
            <a:ext cx="2000264" cy="20002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28728" y="4500570"/>
            <a:ext cx="6314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 + 5 = 7 (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3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1357298"/>
            <a:ext cx="1028700" cy="1143000"/>
          </a:xfrm>
          <a:prstGeom prst="rect">
            <a:avLst/>
          </a:prstGeom>
        </p:spPr>
      </p:pic>
      <p:pic>
        <p:nvPicPr>
          <p:cNvPr id="23" name="Рисунок 22" descr="3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285860"/>
            <a:ext cx="1028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00298" y="2143116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2143116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2071678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000108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j04363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643446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сканирование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1" y="0"/>
            <a:ext cx="9753601" cy="7096125"/>
          </a:xfrm>
          <a:prstGeom prst="rect">
            <a:avLst/>
          </a:prstGeom>
          <a:noFill/>
        </p:spPr>
      </p:pic>
      <p:pic>
        <p:nvPicPr>
          <p:cNvPr id="70672" name="Picture 16" descr="3626693097d5583453fd39f375616ba7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4329113"/>
            <a:ext cx="301625" cy="301625"/>
          </a:xfrm>
          <a:prstGeom prst="rect">
            <a:avLst/>
          </a:prstGeom>
          <a:noFill/>
        </p:spPr>
      </p:pic>
      <p:pic>
        <p:nvPicPr>
          <p:cNvPr id="19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360362" cy="319088"/>
          </a:xfrm>
          <a:prstGeom prst="rect">
            <a:avLst/>
          </a:prstGeom>
          <a:noFill/>
        </p:spPr>
      </p:pic>
      <p:pic>
        <p:nvPicPr>
          <p:cNvPr id="2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8912"/>
            <a:ext cx="360362" cy="319088"/>
          </a:xfrm>
          <a:prstGeom prst="rect">
            <a:avLst/>
          </a:prstGeom>
          <a:noFill/>
        </p:spPr>
      </p:pic>
      <p:pic>
        <p:nvPicPr>
          <p:cNvPr id="21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643578"/>
            <a:ext cx="360362" cy="319088"/>
          </a:xfrm>
          <a:prstGeom prst="rect">
            <a:avLst/>
          </a:prstGeom>
          <a:noFill/>
        </p:spPr>
      </p:pic>
      <p:pic>
        <p:nvPicPr>
          <p:cNvPr id="22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60362" cy="319088"/>
          </a:xfrm>
          <a:prstGeom prst="rect">
            <a:avLst/>
          </a:prstGeom>
          <a:noFill/>
        </p:spPr>
      </p:pic>
      <p:pic>
        <p:nvPicPr>
          <p:cNvPr id="23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142984"/>
            <a:ext cx="360362" cy="319088"/>
          </a:xfrm>
          <a:prstGeom prst="rect">
            <a:avLst/>
          </a:prstGeom>
          <a:noFill/>
        </p:spPr>
      </p:pic>
      <p:pic>
        <p:nvPicPr>
          <p:cNvPr id="24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85992"/>
            <a:ext cx="360362" cy="276228"/>
          </a:xfrm>
          <a:prstGeom prst="rect">
            <a:avLst/>
          </a:prstGeom>
          <a:noFill/>
        </p:spPr>
      </p:pic>
      <p:pic>
        <p:nvPicPr>
          <p:cNvPr id="25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429000"/>
            <a:ext cx="360362" cy="319088"/>
          </a:xfrm>
          <a:prstGeom prst="rect">
            <a:avLst/>
          </a:prstGeom>
          <a:noFill/>
        </p:spPr>
      </p:pic>
      <p:pic>
        <p:nvPicPr>
          <p:cNvPr id="26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360362" cy="319088"/>
          </a:xfrm>
          <a:prstGeom prst="rect">
            <a:avLst/>
          </a:prstGeom>
          <a:noFill/>
        </p:spPr>
      </p:pic>
      <p:pic>
        <p:nvPicPr>
          <p:cNvPr id="27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6538912"/>
            <a:ext cx="360362" cy="319088"/>
          </a:xfrm>
          <a:prstGeom prst="rect">
            <a:avLst/>
          </a:prstGeom>
          <a:noFill/>
        </p:spPr>
      </p:pic>
      <p:pic>
        <p:nvPicPr>
          <p:cNvPr id="28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360362" cy="319088"/>
          </a:xfrm>
          <a:prstGeom prst="rect">
            <a:avLst/>
          </a:prstGeom>
          <a:noFill/>
        </p:spPr>
      </p:pic>
      <p:pic>
        <p:nvPicPr>
          <p:cNvPr id="29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3638" y="4357694"/>
            <a:ext cx="360362" cy="319088"/>
          </a:xfrm>
          <a:prstGeom prst="rect">
            <a:avLst/>
          </a:prstGeom>
          <a:noFill/>
        </p:spPr>
      </p:pic>
      <p:pic>
        <p:nvPicPr>
          <p:cNvPr id="3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702"/>
            <a:ext cx="360362" cy="319088"/>
          </a:xfrm>
          <a:prstGeom prst="rect">
            <a:avLst/>
          </a:prstGeom>
          <a:noFill/>
        </p:spPr>
      </p:pic>
      <p:pic>
        <p:nvPicPr>
          <p:cNvPr id="31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357562"/>
            <a:ext cx="360362" cy="319088"/>
          </a:xfrm>
          <a:prstGeom prst="rect">
            <a:avLst/>
          </a:prstGeom>
          <a:noFill/>
        </p:spPr>
      </p:pic>
      <p:pic>
        <p:nvPicPr>
          <p:cNvPr id="32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71744"/>
            <a:ext cx="360362" cy="319088"/>
          </a:xfrm>
          <a:prstGeom prst="rect">
            <a:avLst/>
          </a:prstGeom>
          <a:noFill/>
        </p:spPr>
      </p:pic>
      <p:pic>
        <p:nvPicPr>
          <p:cNvPr id="33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215082"/>
            <a:ext cx="360362" cy="319088"/>
          </a:xfrm>
          <a:prstGeom prst="rect">
            <a:avLst/>
          </a:prstGeom>
          <a:noFill/>
        </p:spPr>
      </p:pic>
      <p:pic>
        <p:nvPicPr>
          <p:cNvPr id="34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6143644"/>
            <a:ext cx="360362" cy="319088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-214346" y="0"/>
            <a:ext cx="27860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Зима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6" name="Рисунок 4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662" y="357166"/>
            <a:ext cx="474974" cy="461961"/>
          </a:xfrm>
          <a:prstGeom prst="rect">
            <a:avLst/>
          </a:prstGeom>
        </p:spPr>
      </p:pic>
      <p:pic>
        <p:nvPicPr>
          <p:cNvPr id="47" name="Рисунок 4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1618645"/>
            <a:ext cx="500066" cy="486366"/>
          </a:xfrm>
          <a:prstGeom prst="rect">
            <a:avLst/>
          </a:prstGeom>
        </p:spPr>
      </p:pic>
      <p:pic>
        <p:nvPicPr>
          <p:cNvPr id="48" name="Рисунок 4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7" y="1191975"/>
            <a:ext cx="571504" cy="555846"/>
          </a:xfrm>
          <a:prstGeom prst="rect">
            <a:avLst/>
          </a:prstGeom>
        </p:spPr>
      </p:pic>
      <p:pic>
        <p:nvPicPr>
          <p:cNvPr id="49" name="Рисунок 4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4976" y="1714488"/>
            <a:ext cx="474975" cy="461962"/>
          </a:xfrm>
          <a:prstGeom prst="rect">
            <a:avLst/>
          </a:prstGeom>
        </p:spPr>
      </p:pic>
      <p:pic>
        <p:nvPicPr>
          <p:cNvPr id="50" name="Рисунок 4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28604"/>
            <a:ext cx="695325" cy="676275"/>
          </a:xfrm>
          <a:prstGeom prst="rect">
            <a:avLst/>
          </a:prstGeom>
        </p:spPr>
      </p:pic>
      <p:pic>
        <p:nvPicPr>
          <p:cNvPr id="52" name="Рисунок 5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500306"/>
            <a:ext cx="695325" cy="676275"/>
          </a:xfrm>
          <a:prstGeom prst="rect">
            <a:avLst/>
          </a:prstGeom>
        </p:spPr>
      </p:pic>
      <p:pic>
        <p:nvPicPr>
          <p:cNvPr id="53" name="Рисунок 52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00504"/>
            <a:ext cx="695325" cy="676275"/>
          </a:xfrm>
          <a:prstGeom prst="rect">
            <a:avLst/>
          </a:prstGeom>
        </p:spPr>
      </p:pic>
      <p:pic>
        <p:nvPicPr>
          <p:cNvPr id="56" name="Рисунок 5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571504" cy="555846"/>
          </a:xfrm>
          <a:prstGeom prst="rect">
            <a:avLst/>
          </a:prstGeom>
        </p:spPr>
      </p:pic>
      <p:pic>
        <p:nvPicPr>
          <p:cNvPr id="57" name="Рисунок 5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0"/>
            <a:ext cx="571504" cy="555846"/>
          </a:xfrm>
          <a:prstGeom prst="rect">
            <a:avLst/>
          </a:prstGeom>
        </p:spPr>
      </p:pic>
      <p:pic>
        <p:nvPicPr>
          <p:cNvPr id="58" name="Рисунок 5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4" y="2714620"/>
            <a:ext cx="571504" cy="555846"/>
          </a:xfrm>
          <a:prstGeom prst="rect">
            <a:avLst/>
          </a:prstGeom>
        </p:spPr>
      </p:pic>
      <p:pic>
        <p:nvPicPr>
          <p:cNvPr id="59" name="Рисунок 5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714356"/>
            <a:ext cx="571504" cy="555846"/>
          </a:xfrm>
          <a:prstGeom prst="rect">
            <a:avLst/>
          </a:prstGeom>
        </p:spPr>
      </p:pic>
      <p:pic>
        <p:nvPicPr>
          <p:cNvPr id="62" name="Рисунок 6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000240"/>
            <a:ext cx="571504" cy="555846"/>
          </a:xfrm>
          <a:prstGeom prst="rect">
            <a:avLst/>
          </a:prstGeom>
        </p:spPr>
      </p:pic>
      <p:pic>
        <p:nvPicPr>
          <p:cNvPr id="63" name="Рисунок 62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1285860"/>
            <a:ext cx="571504" cy="555846"/>
          </a:xfrm>
          <a:prstGeom prst="rect">
            <a:avLst/>
          </a:prstGeom>
        </p:spPr>
      </p:pic>
      <p:pic>
        <p:nvPicPr>
          <p:cNvPr id="64" name="Рисунок 6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500042"/>
            <a:ext cx="571504" cy="555846"/>
          </a:xfrm>
          <a:prstGeom prst="rect">
            <a:avLst/>
          </a:prstGeom>
        </p:spPr>
      </p:pic>
      <p:pic>
        <p:nvPicPr>
          <p:cNvPr id="65" name="Рисунок 64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143116"/>
            <a:ext cx="571504" cy="555846"/>
          </a:xfrm>
          <a:prstGeom prst="rect">
            <a:avLst/>
          </a:prstGeom>
        </p:spPr>
      </p:pic>
      <p:pic>
        <p:nvPicPr>
          <p:cNvPr id="68" name="Рисунок 67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214290"/>
            <a:ext cx="571504" cy="555846"/>
          </a:xfrm>
          <a:prstGeom prst="rect">
            <a:avLst/>
          </a:prstGeom>
        </p:spPr>
      </p:pic>
      <p:pic>
        <p:nvPicPr>
          <p:cNvPr id="69" name="Рисунок 68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4" y="4714884"/>
            <a:ext cx="571504" cy="555846"/>
          </a:xfrm>
          <a:prstGeom prst="rect">
            <a:avLst/>
          </a:prstGeom>
        </p:spPr>
      </p:pic>
      <p:pic>
        <p:nvPicPr>
          <p:cNvPr id="70" name="Рисунок 6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6000768"/>
            <a:ext cx="571504" cy="555846"/>
          </a:xfrm>
          <a:prstGeom prst="rect">
            <a:avLst/>
          </a:prstGeom>
        </p:spPr>
      </p:pic>
      <p:pic>
        <p:nvPicPr>
          <p:cNvPr id="71" name="Рисунок 70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143380"/>
            <a:ext cx="571504" cy="555846"/>
          </a:xfrm>
          <a:prstGeom prst="rect">
            <a:avLst/>
          </a:prstGeom>
        </p:spPr>
      </p:pic>
      <p:pic>
        <p:nvPicPr>
          <p:cNvPr id="72" name="Рисунок 7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786058"/>
            <a:ext cx="571504" cy="555846"/>
          </a:xfrm>
          <a:prstGeom prst="rect">
            <a:avLst/>
          </a:prstGeom>
        </p:spPr>
      </p:pic>
      <p:pic>
        <p:nvPicPr>
          <p:cNvPr id="74" name="Рисунок 7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500174"/>
            <a:ext cx="571504" cy="555846"/>
          </a:xfrm>
          <a:prstGeom prst="rect">
            <a:avLst/>
          </a:prstGeom>
        </p:spPr>
      </p:pic>
      <p:pic>
        <p:nvPicPr>
          <p:cNvPr id="77" name="Рисунок 76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85728"/>
            <a:ext cx="571504" cy="555846"/>
          </a:xfrm>
          <a:prstGeom prst="rect">
            <a:avLst/>
          </a:prstGeom>
        </p:spPr>
      </p:pic>
      <p:pic>
        <p:nvPicPr>
          <p:cNvPr id="80" name="Рисунок 79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143248"/>
            <a:ext cx="571504" cy="555846"/>
          </a:xfrm>
          <a:prstGeom prst="rect">
            <a:avLst/>
          </a:prstGeom>
        </p:spPr>
      </p:pic>
      <p:pic>
        <p:nvPicPr>
          <p:cNvPr id="82" name="Рисунок 81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357166"/>
            <a:ext cx="571504" cy="555846"/>
          </a:xfrm>
          <a:prstGeom prst="rect">
            <a:avLst/>
          </a:prstGeom>
        </p:spPr>
      </p:pic>
      <p:pic>
        <p:nvPicPr>
          <p:cNvPr id="84" name="Рисунок 83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714752"/>
            <a:ext cx="571504" cy="555846"/>
          </a:xfrm>
          <a:prstGeom prst="rect">
            <a:avLst/>
          </a:prstGeom>
        </p:spPr>
      </p:pic>
      <p:pic>
        <p:nvPicPr>
          <p:cNvPr id="85" name="Рисунок 84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429132"/>
            <a:ext cx="571504" cy="555846"/>
          </a:xfrm>
          <a:prstGeom prst="rect">
            <a:avLst/>
          </a:prstGeom>
        </p:spPr>
      </p:pic>
      <p:pic>
        <p:nvPicPr>
          <p:cNvPr id="86" name="Рисунок 85" descr="летящие снежин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286124"/>
            <a:ext cx="571504" cy="555846"/>
          </a:xfrm>
          <a:prstGeom prst="rect">
            <a:avLst/>
          </a:prstGeom>
        </p:spPr>
      </p:pic>
      <p:pic>
        <p:nvPicPr>
          <p:cNvPr id="90" name="Picture 6" descr="мерц звезды го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653102"/>
            <a:ext cx="360362" cy="319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new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 rot="16588551">
            <a:off x="5232047" y="1314922"/>
            <a:ext cx="914400" cy="55721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072198" y="4214818"/>
            <a:ext cx="1643074" cy="141446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28992" y="2285992"/>
            <a:ext cx="2428892" cy="235745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17743388">
            <a:off x="6275571" y="1703548"/>
            <a:ext cx="1214446" cy="1214446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9821541">
            <a:off x="1792438" y="4333037"/>
            <a:ext cx="914400" cy="55721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7188378">
            <a:off x="4014772" y="1016508"/>
            <a:ext cx="285752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86380" y="492919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3214686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7947475">
            <a:off x="1831784" y="1760354"/>
            <a:ext cx="914400" cy="914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4357694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6248" y="528638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116" y="5286388"/>
            <a:ext cx="214314" cy="20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</dc:creator>
  <cp:lastModifiedBy>***</cp:lastModifiedBy>
  <cp:revision>54</cp:revision>
  <dcterms:created xsi:type="dcterms:W3CDTF">2009-12-04T17:12:14Z</dcterms:created>
  <dcterms:modified xsi:type="dcterms:W3CDTF">2009-12-16T18:37:36Z</dcterms:modified>
</cp:coreProperties>
</file>