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1" r:id="rId4"/>
    <p:sldId id="262" r:id="rId5"/>
    <p:sldId id="277" r:id="rId6"/>
    <p:sldId id="285" r:id="rId7"/>
    <p:sldId id="289" r:id="rId8"/>
    <p:sldId id="287" r:id="rId9"/>
    <p:sldId id="278" r:id="rId10"/>
    <p:sldId id="267" r:id="rId11"/>
    <p:sldId id="265" r:id="rId12"/>
    <p:sldId id="264" r:id="rId13"/>
  </p:sldIdLst>
  <p:sldSz cx="9144000" cy="5715000" type="screen16x10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showPr useTimings="0">
    <p:present/>
    <p:sldAll/>
    <p:penClr>
      <a:srgbClr val="FF0000"/>
    </p:penClr>
  </p:showPr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4" autoAdjust="0"/>
    <p:restoredTop sz="88656" autoAdjust="0"/>
  </p:normalViewPr>
  <p:slideViewPr>
    <p:cSldViewPr>
      <p:cViewPr varScale="1">
        <p:scale>
          <a:sx n="74" d="100"/>
          <a:sy n="74" d="100"/>
        </p:scale>
        <p:origin x="-90" y="-1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8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B1A33-B8EA-4961-9A0E-03AD2BE7F1BB}" type="datetimeFigureOut">
              <a:rPr lang="ru-RU" smtClean="0"/>
              <a:pPr/>
              <a:t>07.11.2009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5F5CF-FFA6-42AB-9347-449C4F3BF0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12A5E-BBCD-4479-BA6D-E424A6BF3AD0}" type="datetimeFigureOut">
              <a:rPr lang="ru-RU" smtClean="0"/>
              <a:pPr/>
              <a:t>07.11.2009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BFF3D-5C14-49B2-8D57-65E21042ED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BFF3D-5C14-49B2-8D57-65E21042ED4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BFF3D-5C14-49B2-8D57-65E21042ED4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BFF3D-5C14-49B2-8D57-65E21042ED4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BFF3D-5C14-49B2-8D57-65E21042ED4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BFF3D-5C14-49B2-8D57-65E21042ED40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651000"/>
            <a:ext cx="7772400" cy="1333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E946-C33A-46BD-B88F-DDC12F9242B0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2A428-F661-4825-800E-6FF5C0D672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EC2F9-E583-4616-B75F-528C641BD614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F71A7-08E0-4D3A-BEBF-CD87AB75A4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90" y="190501"/>
            <a:ext cx="2135187" cy="48921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6" y="190501"/>
            <a:ext cx="6253163" cy="48921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B943-D055-4BB8-A26E-D9D0D38E607F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F89D2-CB5D-46CE-8B6F-A10435D364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7AA30-5FB3-4AE5-B73D-A084F1B5A600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6417-6366-4E4D-97E9-A0A5EBFB98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230B0-0916-494C-AEF2-092681B7832C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181DC-C703-49CF-BA67-C6067BCE7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7" y="1397001"/>
            <a:ext cx="4194175" cy="3685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397001"/>
            <a:ext cx="4194175" cy="3685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94942-D091-4560-B105-910E36B2A051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E73B5-F5C1-4247-AD71-2A17376490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E9F-BED4-42F2-B424-CB5800C0943D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E486-9711-43C5-A7FA-0B3B7E4F8E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A8BC-E0E8-49C7-BD41-5B3676EA7423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124D7-343D-4731-BAB7-4BD73103BE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CFAE-9AED-4F98-9E6F-A4F7D07062FA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6D0D-4E25-4055-A099-05182F2E34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3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8AD5-72B4-4ACC-8C27-1C3210D67836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B74CA-6852-4A62-8267-58549C4483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4F95A-80F9-439E-A439-2412512A140C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3CF61-7786-4784-9DAD-27CC2AA62A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6" y="190501"/>
            <a:ext cx="8510588" cy="110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7" y="1397001"/>
            <a:ext cx="8540751" cy="368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204354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4FA0CE8-D55F-4781-9E0D-75A724ADA25F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A26044E-2C7B-4B46-9F59-B910666397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wheel/>
    <p:sndAc>
      <p:endSnd/>
    </p:sndAc>
  </p:transition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VVV\&#1052;&#1086;&#1080;%20&#1076;&#1086;&#1082;&#1091;&#1084;&#1077;&#1085;&#1090;&#1099;\05_-_bethoven_-_lunnaya_sonata_-_I_Adagio_sostenuto_-_d._tomsich_(fortepiano).mp3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etel-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Documents%20and%20Settings\All%20Users\&#1044;&#1086;&#1082;&#1091;&#1084;&#1077;&#1085;&#1090;&#1099;\05-KF%20Stancionnyj%20smotritel%20-%20Romans%20-%20Ya%20ehal%20k%20vam%20(Ermakov%20V).mp3" TargetMode="External"/><Relationship Id="rId7" Type="http://schemas.openxmlformats.org/officeDocument/2006/relationships/image" Target="../media/image2.jpeg"/><Relationship Id="rId2" Type="http://schemas.openxmlformats.org/officeDocument/2006/relationships/audio" Target="file:///C:\Documents%20and%20Settings\VVV\&#1052;&#1086;&#1080;%20&#1076;&#1086;&#1082;&#1091;&#1084;&#1077;&#1085;&#1090;&#1099;\04-KF%20Stancionnyj%20smotritel%20-%20Romans%20-%20Ne%20sprashivaj%20zachem%20(Ermakov%20V).mp3" TargetMode="External"/><Relationship Id="rId1" Type="http://schemas.openxmlformats.org/officeDocument/2006/relationships/audio" Target="../media/audio1.wav"/><Relationship Id="rId6" Type="http://schemas.openxmlformats.org/officeDocument/2006/relationships/hyperlink" Target="metel-.mp3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audio" Target="file:///C:\Documents%20and%20Settings\All%20Users\&#1044;&#1086;&#1082;&#1091;&#1084;&#1077;&#1085;&#1090;&#1099;\05-KF%20Stancionnyj%20smotritel%20-%20Romans%20-%20Ya%20ehal%20k%20vam%20(Ermakov%20V)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nearyou.ru/rembrandt/69son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VVV\&#1052;&#1086;&#1080;%20&#1076;&#1086;&#1082;&#1091;&#1084;&#1077;&#1085;&#1090;&#1099;\04-KF%20Stancionnyj%20smotritel%20-%20Romans%20-%20Ne%20sprashivaj%20zachem%20(Ermakov%20V)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по литературе Миловановой И.Н.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Нравственные уроки в повести  «Станционный смотритель» А.С.Пушкина</a:t>
            </a:r>
          </a:p>
        </p:txBody>
      </p:sp>
      <p:pic>
        <p:nvPicPr>
          <p:cNvPr id="9" name="Picture 2" descr="C:\Documents and Settings\VVV\Мои документы\Рисунки (презинтация(121165))\Слайд2.GIF"/>
          <p:cNvPicPr>
            <a:picLocks noChangeAspect="1" noChangeArrowheads="1"/>
          </p:cNvPicPr>
          <p:nvPr/>
        </p:nvPicPr>
        <p:blipFill>
          <a:blip r:embed="rId3"/>
          <a:srcRect l="2632" r="1754" b="38699"/>
          <a:stretch>
            <a:fillRect/>
          </a:stretch>
        </p:blipFill>
        <p:spPr bwMode="auto">
          <a:xfrm>
            <a:off x="214282" y="2500310"/>
            <a:ext cx="8643998" cy="3214690"/>
          </a:xfrm>
          <a:prstGeom prst="round2SameRect">
            <a:avLst>
              <a:gd name="adj1" fmla="val 16667"/>
              <a:gd name="adj2" fmla="val 25898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B2C651-3E45-4C16-9AF4-6A5E9F3FF2ED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Нравственные уроки по священному писанию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1428740"/>
            <a:ext cx="8540751" cy="368564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Уважай и чти своих родителей за то, что они дали вам жизнь и воспитали вас.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Словом и делом выражай свое почтение.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Будь послушный.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ропщи на наказание.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Вовремя покайся в своих ошибках.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нужде и старости ухаживай и корми их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F9003-5B06-49D0-8C2F-F42667749B2F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pic>
        <p:nvPicPr>
          <p:cNvPr id="6" name="05_-_bethoven_-_lunnaya_sonata_-_I_Adagio_sostenuto_-_d._tomsich_(fortepian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4429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7" name="Содержимое 3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Напиши сочинение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 одну из тем: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ли считать, что возвращение Дуни состоялось?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повесть названа не именем главного героя «Самсон  Вырин?»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10" name="Picture 4" descr="Фото_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82"/>
            <a:ext cx="4286280" cy="342900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99B93-A4F4-4896-972B-9C3F5AD1605A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357302"/>
            <a:ext cx="8540751" cy="368564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AE584-22CF-49E4-AAA9-5FF1E7DBCF2E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27" name="Текст 26"/>
          <p:cNvSpPr>
            <a:spLocks noGrp="1"/>
          </p:cNvSpPr>
          <p:nvPr>
            <p:ph type="body" sz="half" idx="4294967295"/>
          </p:nvPr>
        </p:nvSpPr>
        <p:spPr>
          <a:xfrm>
            <a:off x="-214346" y="4429136"/>
            <a:ext cx="9144000" cy="669925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А.С.Пушкин «Станционный смотритель»                   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А.С. Пушкин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71616"/>
            <a:ext cx="2813050" cy="2790031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Содержимое 6"/>
          <p:cNvSpPr txBox="1">
            <a:spLocks/>
          </p:cNvSpPr>
          <p:nvPr/>
        </p:nvSpPr>
        <p:spPr bwMode="auto">
          <a:xfrm>
            <a:off x="603249" y="1214426"/>
            <a:ext cx="8540751" cy="368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Documents and Settings\VVV\Мои документы\Мои рисунки\Рисунок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20" y="152400"/>
            <a:ext cx="8572560" cy="116681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cover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2249" y="285732"/>
            <a:ext cx="5111751" cy="4877594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сопоставить притчу о блудном сыне с пушкинской историей;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совершенствовать навыки проблемного  анализа текстов;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воспитывать почитание и уважение  к своим родителям, умение признавать свои ошибки.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…Почитай отца твоего и мать твою, чтобы продлились дни твои на земле…</a:t>
            </a:r>
          </a:p>
          <a:p>
            <a:pPr algn="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Библия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00034" y="1142988"/>
            <a:ext cx="3008313" cy="4161912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Нравственные уроки в  повести «Станционный смотритель» А.С.Пушкина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А.С. Пушкин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500310"/>
            <a:ext cx="3500462" cy="3000396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~PP3156.WAV">
            <a:hlinkClick r:id="" action="ppaction://media"/>
          </p:cNvPr>
          <p:cNvPicPr>
            <a:picLocks noRot="1" noChangeAspect="1"/>
          </p:cNvPicPr>
          <p:nvPr>
            <a:wavAudioFile r:embed="rId1" name="~PP3156.WAV"/>
          </p:nvPr>
        </p:nvPicPr>
        <p:blipFill>
          <a:blip r:embed="rId8"/>
          <a:stretch>
            <a:fillRect/>
          </a:stretch>
        </p:blipFill>
        <p:spPr>
          <a:xfrm>
            <a:off x="8593138" y="5164138"/>
            <a:ext cx="304800" cy="304800"/>
          </a:xfrm>
          <a:prstGeom prst="rect">
            <a:avLst/>
          </a:prstGeom>
        </p:spPr>
      </p:pic>
      <p:pic>
        <p:nvPicPr>
          <p:cNvPr id="10" name="04-KF Stancionnyj smotritel - Romans - Ne sprashivaj zachem (Ermakov V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0572792" y="4572012"/>
            <a:ext cx="357190" cy="357190"/>
          </a:xfrm>
          <a:prstGeom prst="rect">
            <a:avLst/>
          </a:prstGeom>
        </p:spPr>
      </p:pic>
      <p:pic>
        <p:nvPicPr>
          <p:cNvPr id="11" name="05-KF Stancionnyj smotritel - Romans - Ya ehal k vam (Ermakov V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8572528" y="5214954"/>
            <a:ext cx="304800" cy="304800"/>
          </a:xfrm>
          <a:prstGeom prst="rect">
            <a:avLst/>
          </a:prstGeom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D64E3-664D-4453-BE63-3A3A60E07117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</p:spTree>
  </p:cSld>
  <p:clrMapOvr>
    <a:masterClrMapping/>
  </p:clrMapOvr>
  <p:transition spd="slow">
    <p:split dir="in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52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«Дом станционного смотрителя»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Новый рисунок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9912" y="2890572"/>
            <a:ext cx="1117600" cy="69850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Музей, основанный 15 октября 1972года, стал первым в нашей стране музеем литературного героя, который расположился в здании почтовой станции Выра…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4"/>
            <a:ext cx="4000496" cy="307183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5" descr="C:\Documents and Settings\VVV\Мои документы\Мои рисунки\domst музе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6"/>
            <a:ext cx="4067175" cy="1444625"/>
          </a:xfrm>
          <a:prstGeom prst="rect">
            <a:avLst/>
          </a:prstGeom>
          <a:noFill/>
        </p:spPr>
      </p:pic>
      <p:pic>
        <p:nvPicPr>
          <p:cNvPr id="7" name="Picture 5" descr="C:\Documents and Settings\VVV\Мои документы\Мои рисунки\domst музе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071946"/>
            <a:ext cx="4500562" cy="1444625"/>
          </a:xfrm>
          <a:prstGeom prst="rect">
            <a:avLst/>
          </a:prstGeom>
          <a:noFill/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093C8-2A17-4B4C-A582-CA8734CE9027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Экспозиция музея</a:t>
            </a:r>
            <a:endParaRPr lang="ru-RU" dirty="0"/>
          </a:p>
        </p:txBody>
      </p:sp>
      <p:pic>
        <p:nvPicPr>
          <p:cNvPr id="1027" name="Picture 3" descr="C:\Documents and Settings\VVV\Мои документы\Мои рисунки\postma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214558"/>
            <a:ext cx="2786050" cy="3000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Picture 5" descr="C:\Documents and Settings\VVV\Мои документы\Мои рисунки\domst музе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214426"/>
            <a:ext cx="4067175" cy="1444625"/>
          </a:xfrm>
          <a:prstGeom prst="rect">
            <a:avLst/>
          </a:prstGeom>
          <a:noFill/>
        </p:spPr>
      </p:pic>
      <p:pic>
        <p:nvPicPr>
          <p:cNvPr id="6" name="Picture 5" descr="C:\Documents and Settings\VVV\Мои документы\Мои рисунки\domst музе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484"/>
            <a:ext cx="4067175" cy="1444625"/>
          </a:xfrm>
          <a:prstGeom prst="rect">
            <a:avLst/>
          </a:prstGeom>
          <a:noFill/>
        </p:spPr>
      </p:pic>
      <p:pic>
        <p:nvPicPr>
          <p:cNvPr id="7" name="Picture 5" descr="C:\Documents and Settings\VVV\Мои документы\Мои рисунки\domst музе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785798"/>
            <a:ext cx="4067175" cy="1444625"/>
          </a:xfrm>
          <a:prstGeom prst="rect">
            <a:avLst/>
          </a:prstGeom>
          <a:noFill/>
        </p:spPr>
      </p:pic>
      <p:pic>
        <p:nvPicPr>
          <p:cNvPr id="8" name="Picture 2" descr="C:\Documents and Settings\VVV\Мои документы\Мои рисунки\рисунок комната из музея станционного смотрител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571748"/>
            <a:ext cx="2857488" cy="292895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3" name="Picture 3" descr="C:\Documents and Settings\VVV\Мои документы\Мои рисунки\view столб из музе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3120"/>
            <a:ext cx="3214678" cy="307183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4" name="05-KF Stancionnyj smotritel - Romans - Ya ehal k vam (Ermakov V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2705100"/>
            <a:ext cx="304800" cy="3048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4419600" y="270510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VVV\Мои документы\Мои рисунки\dvo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0"/>
          <a:stretch>
            <a:fillRect/>
          </a:stretch>
        </p:blipFill>
        <p:spPr bwMode="auto">
          <a:xfrm>
            <a:off x="2214546" y="2571748"/>
            <a:ext cx="2500330" cy="29289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5712-A81E-4EA6-8984-3C30928DEAE5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</p:spTree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4"/>
            <a:ext cx="3214710" cy="928694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эпизода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Долго стоял он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неподвижно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наконец увидел за обшлагом своего рукава сверток бумаг; он вынул их и развернул несколько пяти и десятирублевых смятых ассигнаций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Слезы опять навернулись на глазах его, слезы негодования!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сжал бумажки в комок, бросил их наземь, притоптал каблуком и пошел…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1500178"/>
            <a:ext cx="3008313" cy="3909219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Самсон Вырин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Documents and Settings\VVV\Мои документы\Мои рисунки\1243776820_pic_id234114портрет вырина.jpg"/>
          <p:cNvPicPr>
            <a:picLocks noChangeAspect="1" noChangeArrowheads="1"/>
          </p:cNvPicPr>
          <p:nvPr/>
        </p:nvPicPr>
        <p:blipFill>
          <a:blip r:embed="rId3"/>
          <a:srcRect l="41929" t="6728" r="6826" b="16909"/>
          <a:stretch>
            <a:fillRect/>
          </a:stretch>
        </p:blipFill>
        <p:spPr bwMode="auto">
          <a:xfrm>
            <a:off x="428596" y="2143120"/>
            <a:ext cx="292895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5598E-6B2D-48D9-9B78-86B51D795D11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</p:spTree>
  </p:cSld>
  <p:clrMapOvr>
    <a:masterClrMapping/>
  </p:clrMapOvr>
  <p:transition spd="slow">
    <p:diamond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Рембрандт «Возвращение блудного сына»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100_3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42844" y="1428740"/>
            <a:ext cx="4429156" cy="4071966"/>
          </a:xfrm>
          <a:prstGeom prst="rect">
            <a:avLst/>
          </a:prstGeom>
          <a:ln w="381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Вершиной голландской живописи стала картина Рембрандта «Возвращение блудного сына». Тема –евангельская притча…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C4CDB-4A96-4D17-B440-1C2558864BCA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</p:spTree>
  </p:cSld>
  <p:clrMapOvr>
    <a:masterClrMapping/>
  </p:clrMapOvr>
  <p:transition spd="slow">
    <p:strips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Блудный сын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Уходит из дома сам, благословленный отцом.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Никто его не ищет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Ведет разгульный образ жизни.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 встрече с отцом.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Вернулся нищий и раскаялся в содеянном.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Дуня Вырина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E9E9F-BED4-42F2-B424-CB5800C0943D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sp>
        <p:nvSpPr>
          <p:cNvPr id="8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Уезжает странно, вырываясь их дома…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хочет, чтобы нашли.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Живет в Петербурге, богата, мать троих детей.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встрече с отцом упала в обморок…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Заехала случайно, не успела раскаяться…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0969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14876" y="1666867"/>
            <a:ext cx="4143372" cy="33933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sz="5400" dirty="0"/>
          </a:p>
        </p:txBody>
      </p:sp>
      <p:pic>
        <p:nvPicPr>
          <p:cNvPr id="20" name="Picture 2" descr="C:\Documents and Settings\VVV\Мои документы\Слайд9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AC0E3-C979-483D-B70F-F217021D982B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Кадры из кинофильма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D8AD5-72B4-4ACC-8C27-1C3210D67836}" type="datetime1">
              <a:rPr lang="ru-RU" smtClean="0"/>
              <a:pPr>
                <a:defRPr/>
              </a:pPr>
              <a:t>07.11.2009</a:t>
            </a:fld>
            <a:endParaRPr lang="ru-RU" dirty="0"/>
          </a:p>
        </p:txBody>
      </p:sp>
      <p:pic>
        <p:nvPicPr>
          <p:cNvPr id="2050" name="Picture 2" descr="C:\Documents and Settings\VVV\Мои документы\Мои рисунки\t39414_640x464стан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70"/>
            <a:ext cx="3429024" cy="22145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3" name="Picture 5" descr="C:\Documents and Settings\VVV\Мои документы\Мои рисунки\t39406_640x464станц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80"/>
            <a:ext cx="2786082" cy="1857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5" name="Picture 7" descr="C:\Documents and Settings\VVV\Мои документы\Мои рисунки\t39417_640x464 станц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429004"/>
            <a:ext cx="2000264" cy="2000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1" name="Picture 3" descr="C:\Documents and Settings\VVV\Мои документы\Мои рисунки\t39410_640x464станц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357302"/>
            <a:ext cx="2643238" cy="22145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2" name="Picture 2" descr="C:\Documents and Settings\VVV\Мои документы\Мои рисунки\станц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428740"/>
            <a:ext cx="2500330" cy="19907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2" name="Picture 4" descr="C:\Documents and Settings\VVV\Мои документы\Мои рисунки\t39416_640x464 станци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1285864"/>
            <a:ext cx="2786114" cy="1785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4" name="04-KF Stancionnyj smotritel - Romans - Ne sprashivaj zachem (Ermakov V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714876" y="27146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"/>
</p:tagLst>
</file>

<file path=ppt/theme/theme1.xml><?xml version="1.0" encoding="utf-8"?>
<a:theme xmlns:a="http://schemas.openxmlformats.org/drawingml/2006/main" name="Шаблон оформления 'Облака'">
  <a:themeElements>
    <a:clrScheme name="Office Theme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3FBA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3FBA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355</Words>
  <Application>Microsoft Office PowerPoint</Application>
  <PresentationFormat>Экран (16:10)</PresentationFormat>
  <Paragraphs>69</Paragraphs>
  <Slides>12</Slides>
  <Notes>5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оформления 'Облака'</vt:lpstr>
      <vt:lpstr> Презентация по литературе Миловановой И.Н.</vt:lpstr>
      <vt:lpstr>Цели урока:</vt:lpstr>
      <vt:lpstr>Музей «Дом станционного смотрителя»</vt:lpstr>
      <vt:lpstr>Экспозиция музея</vt:lpstr>
      <vt:lpstr>Анализ эпизода</vt:lpstr>
      <vt:lpstr>Рембрандт «Возвращение блудного сына»</vt:lpstr>
      <vt:lpstr>Слайд 7</vt:lpstr>
      <vt:lpstr>Слайд 8</vt:lpstr>
      <vt:lpstr>Кадры из кинофильма</vt:lpstr>
      <vt:lpstr>Нравственные уроки по священному писанию</vt:lpstr>
      <vt:lpstr>Домашнее задание</vt:lpstr>
      <vt:lpstr> </vt:lpstr>
    </vt:vector>
  </TitlesOfParts>
  <Manager/>
  <Company>KV-98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литературе Миловановой И.Н.</dc:title>
  <dc:subject/>
  <dc:creator>VVV_dell</dc:creator>
  <cp:keywords/>
  <dc:description/>
  <cp:lastModifiedBy>VVV_dell</cp:lastModifiedBy>
  <cp:revision>424</cp:revision>
  <dcterms:created xsi:type="dcterms:W3CDTF">2009-10-10T10:06:44Z</dcterms:created>
  <dcterms:modified xsi:type="dcterms:W3CDTF">2009-11-07T17:32:37Z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TC102037621049</vt:lpwstr>
  </property>
</Properties>
</file>