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70" r:id="rId12"/>
    <p:sldId id="275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35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CE00A-D80C-451E-93BC-22CCF6526FD1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8E59-42CE-4806-8C21-3EB37EDF8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14338"/>
            <a:ext cx="9144000" cy="707233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1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286256"/>
            <a:ext cx="2286000" cy="2238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142852"/>
            <a:ext cx="6429420" cy="365689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Культура</a:t>
            </a:r>
          </a:p>
          <a:p>
            <a:pPr algn="ctr"/>
            <a:r>
              <a:rPr lang="ru-RU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</a:t>
            </a:r>
          </a:p>
          <a:p>
            <a:pPr algn="ctr"/>
            <a:r>
              <a:rPr lang="ru-RU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образование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2553629" cy="70788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В нашем городе насчитывается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70 образовательных учреждений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30 дошкольных учреждений,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20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общеобразовательных школ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7 гимназий,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Коломенский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политехнический колледж,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Коломенский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медицинский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колледж,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Коломенский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аграрный колледж,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4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профессиональных училища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400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института.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vaku_proschanie_so_znamenem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3" cy="3214686"/>
          </a:xfrm>
        </p:spPr>
      </p:pic>
      <p:pic>
        <p:nvPicPr>
          <p:cNvPr id="5" name="Рисунок 4" descr="politexnicheski_institut-m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214686"/>
          </a:xfrm>
          <a:prstGeom prst="rect">
            <a:avLst/>
          </a:prstGeom>
        </p:spPr>
      </p:pic>
      <p:pic>
        <p:nvPicPr>
          <p:cNvPr id="7" name="Рисунок 6" descr="schoo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214686"/>
            <a:ext cx="4429123" cy="3643314"/>
          </a:xfrm>
          <a:prstGeom prst="rect">
            <a:avLst/>
          </a:prstGeom>
        </p:spPr>
      </p:pic>
      <p:pic>
        <p:nvPicPr>
          <p:cNvPr id="8" name="Рисунок 7" descr="riturnel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214686"/>
            <a:ext cx="471487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01512.JPG_1261059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15008" cy="3714752"/>
          </a:xfrm>
        </p:spPr>
      </p:pic>
      <p:pic>
        <p:nvPicPr>
          <p:cNvPr id="5" name="Рисунок 4" descr="%D4%E0%F1%E0%E4_%E8%ED%F1%F2%E8%F2%F3%F2%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264" y="3214686"/>
            <a:ext cx="5933736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583362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Музей боевой славы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             Краеведческий музей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Краеведческий музей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Рисунок 5" descr="1kolomenski_muzei_boevoi_slavi-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1"/>
            <a:ext cx="4357686" cy="4286281"/>
          </a:xfrm>
          <a:prstGeom prst="rect">
            <a:avLst/>
          </a:prstGeom>
        </p:spPr>
      </p:pic>
      <p:pic>
        <p:nvPicPr>
          <p:cNvPr id="7" name="Рисунок 6" descr="IMG_1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498" y="3000372"/>
            <a:ext cx="4762501" cy="3857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74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_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43500" cy="3409950"/>
          </a:xfrm>
        </p:spPr>
      </p:pic>
      <p:pic>
        <p:nvPicPr>
          <p:cNvPr id="5" name="Рисунок 4" descr="50209616_Teatralnogo_uchilischa_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04" y="0"/>
            <a:ext cx="4196196" cy="3429000"/>
          </a:xfrm>
          <a:prstGeom prst="rect">
            <a:avLst/>
          </a:prstGeom>
        </p:spPr>
      </p:pic>
      <p:pic>
        <p:nvPicPr>
          <p:cNvPr id="6" name="Рисунок 5" descr="0_541_aa429fe6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57561"/>
            <a:ext cx="4857751" cy="3500437"/>
          </a:xfrm>
          <a:prstGeom prst="rect">
            <a:avLst/>
          </a:prstGeom>
        </p:spPr>
      </p:pic>
      <p:pic>
        <p:nvPicPr>
          <p:cNvPr id="7" name="Рисунок 6" descr="pam0_20071106_14792225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57563"/>
            <a:ext cx="4267200" cy="3500438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tic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7"/>
            <a:ext cx="5014948" cy="5143536"/>
          </a:xfrm>
        </p:spPr>
      </p:pic>
      <p:pic>
        <p:nvPicPr>
          <p:cNvPr id="7" name="Рисунок 6" descr="Изображение 0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4214810" cy="3161108"/>
          </a:xfrm>
          <a:prstGeom prst="rect">
            <a:avLst/>
          </a:prstGeom>
        </p:spPr>
      </p:pic>
      <p:pic>
        <p:nvPicPr>
          <p:cNvPr id="9" name="Рисунок 8" descr="Изображение 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3" y="3214686"/>
            <a:ext cx="4190997" cy="3643314"/>
          </a:xfrm>
          <a:prstGeom prst="rect">
            <a:avLst/>
          </a:prstGeom>
        </p:spPr>
      </p:pic>
      <p:pic>
        <p:nvPicPr>
          <p:cNvPr id="10" name="Рисунок 9" descr="Изображение 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9198"/>
            <a:ext cx="4929190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13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d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4214818"/>
            <a:ext cx="2214578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1512.JPG_1261059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14686"/>
            <a:ext cx="4786314" cy="3643314"/>
          </a:xfrm>
          <a:prstGeom prst="rect">
            <a:avLst/>
          </a:prstGeom>
        </p:spPr>
      </p:pic>
      <p:pic>
        <p:nvPicPr>
          <p:cNvPr id="7" name="Рисунок 6" descr="IMG_1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4357686" cy="3143248"/>
          </a:xfrm>
          <a:prstGeom prst="rect">
            <a:avLst/>
          </a:prstGeom>
        </p:spPr>
      </p:pic>
      <p:pic>
        <p:nvPicPr>
          <p:cNvPr id="9" name="Содержимое 8" descr="%D4%E0%F1%E0%E4_%E8%ED%F1%F2%E8%F2%F3%F2%E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594860" cy="3500439"/>
          </a:xfrm>
        </p:spPr>
      </p:pic>
      <p:pic>
        <p:nvPicPr>
          <p:cNvPr id="10" name="Рисунок 9" descr="DK-Kolomna-m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3214686"/>
          </a:xfrm>
          <a:prstGeom prst="rect">
            <a:avLst/>
          </a:prstGeom>
        </p:spPr>
      </p:pic>
    </p:spTree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st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-428652"/>
            <a:ext cx="5816152" cy="4000528"/>
          </a:xfrm>
        </p:spPr>
      </p:pic>
      <p:pic>
        <p:nvPicPr>
          <p:cNvPr id="5" name="Рисунок 4" descr="22391334_bib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3357562"/>
            <a:ext cx="5572164" cy="4429125"/>
          </a:xfrm>
          <a:prstGeom prst="rect">
            <a:avLst/>
          </a:prstGeom>
        </p:spPr>
      </p:pic>
      <p:pic>
        <p:nvPicPr>
          <p:cNvPr id="6" name="Рисунок 5" descr="riturnel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57" y="0"/>
            <a:ext cx="3764943" cy="3571876"/>
          </a:xfrm>
          <a:prstGeom prst="rect">
            <a:avLst/>
          </a:prstGeom>
        </p:spPr>
      </p:pic>
      <p:pic>
        <p:nvPicPr>
          <p:cNvPr id="7" name="Рисунок 6" descr="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0438"/>
            <a:ext cx="476250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1" y="0"/>
          <a:ext cx="9144002" cy="6918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1"/>
                <a:gridCol w="45720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Учреждения культуры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Образовательные учреждения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Музей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Школа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Театр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Лицей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Выставочный зал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Гимназия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Библиотека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Колледж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Концертный зал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Училище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Университет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Академия</a:t>
                      </a:r>
                      <a:endParaRPr lang="ru-RU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456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ниверсит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052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om_f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0"/>
            <a:ext cx="61436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2978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lement-627730-misc-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7241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Moskau_U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</vt:lpstr>
      <vt:lpstr>Слайд 14</vt:lpstr>
      <vt:lpstr>Слайд 15</vt:lpstr>
      <vt:lpstr>Слайд 16</vt:lpstr>
      <vt:lpstr>Слайд 17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16</cp:revision>
  <dcterms:created xsi:type="dcterms:W3CDTF">2010-01-08T08:58:21Z</dcterms:created>
  <dcterms:modified xsi:type="dcterms:W3CDTF">2010-01-10T18:48:21Z</dcterms:modified>
</cp:coreProperties>
</file>