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2" autoAdjust="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9A0A4-6830-45B2-831F-53CA37972B01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D0154-CDE7-4A7C-A9FE-0FD32EED1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77185-08EC-4938-9302-124534713A59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0CBB0-23D8-48EB-A4E2-598E3041D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0CBB0-23D8-48EB-A4E2-598E3041D01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C16C3-A7CE-42D7-8ADB-D3D1B5D48C30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770B34-BA7E-43A8-B3B5-1D59BB5943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929322" y="357166"/>
            <a:ext cx="3079498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Слайд 1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2844" y="2143116"/>
            <a:ext cx="8858312" cy="457203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0000"/>
                </a:solidFill>
              </a:rPr>
              <a:t>  1. Чем питается заяц?</a:t>
            </a:r>
          </a:p>
          <a:p>
            <a:pPr algn="l"/>
            <a:r>
              <a:rPr lang="ru-RU" dirty="0" smtClean="0">
                <a:solidFill>
                  <a:srgbClr val="000000"/>
                </a:solidFill>
              </a:rPr>
              <a:t>  2. Почему заяц зимой легко передвигается? </a:t>
            </a:r>
          </a:p>
          <a:p>
            <a:pPr algn="l"/>
            <a:r>
              <a:rPr lang="ru-RU" dirty="0" smtClean="0">
                <a:solidFill>
                  <a:srgbClr val="000000"/>
                </a:solidFill>
              </a:rPr>
              <a:t>  3. Что делают зайцы в сильные морозы?</a:t>
            </a:r>
          </a:p>
          <a:p>
            <a:pPr algn="l"/>
            <a:endParaRPr lang="ru-RU" dirty="0" smtClean="0">
              <a:solidFill>
                <a:srgbClr val="000000"/>
              </a:solidFill>
            </a:endParaRPr>
          </a:p>
          <a:p>
            <a:pPr algn="l"/>
            <a:endParaRPr lang="ru-RU" dirty="0" smtClean="0">
              <a:solidFill>
                <a:srgbClr val="000000"/>
              </a:solidFill>
            </a:endParaRPr>
          </a:p>
          <a:p>
            <a:pPr algn="l"/>
            <a:endParaRPr lang="ru-RU" dirty="0" smtClean="0">
              <a:solidFill>
                <a:srgbClr val="000000"/>
              </a:solidFill>
            </a:endParaRPr>
          </a:p>
          <a:p>
            <a:pPr algn="l"/>
            <a:endParaRPr lang="ru-RU" dirty="0" smtClean="0">
              <a:solidFill>
                <a:srgbClr val="000000"/>
              </a:solidFill>
            </a:endParaRPr>
          </a:p>
          <a:p>
            <a:pPr algn="l"/>
            <a:r>
              <a:rPr lang="ru-RU" dirty="0" smtClean="0">
                <a:solidFill>
                  <a:srgbClr val="000000"/>
                </a:solidFill>
              </a:rPr>
              <a:t>  1. Чем питаются лоси?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 2. Что теряют лоси время от времени?</a:t>
            </a:r>
          </a:p>
          <a:p>
            <a:pPr algn="l"/>
            <a:endParaRPr lang="ru-RU" dirty="0"/>
          </a:p>
        </p:txBody>
      </p:sp>
      <p:pic>
        <p:nvPicPr>
          <p:cNvPr id="2050" name="Picture 2" descr="309Har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22193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214290"/>
            <a:ext cx="1500198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eat-elk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714752"/>
            <a:ext cx="2428892" cy="177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24-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7554" y="3714752"/>
            <a:ext cx="2410256" cy="17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>
          <a:xfrm>
            <a:off x="5929322" y="428604"/>
            <a:ext cx="3079498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Слайд 2</a:t>
            </a:r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643998" cy="478634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1. Что является основной пищей лисы?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2. Как лиса охотится на грызунов?</a:t>
            </a: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1. Где белка делает своё гнездо?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2. Делает ли белка запасы на зиму?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3. Что является главным кормом белки? 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214290"/>
            <a:ext cx="232768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116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3071810"/>
            <a:ext cx="14287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m116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70" y="3071810"/>
            <a:ext cx="155377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m115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71934" y="3071810"/>
            <a:ext cx="154687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D:\Картинки\фон\fox-and-mouse-128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43174" y="214290"/>
            <a:ext cx="2006668" cy="1643074"/>
          </a:xfrm>
          <a:prstGeom prst="rect">
            <a:avLst/>
          </a:prstGeom>
          <a:noFill/>
        </p:spPr>
      </p:pic>
      <p:pic>
        <p:nvPicPr>
          <p:cNvPr id="4099" name="Picture 3" descr="D:\Картинки\фон\lisa-128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86314" y="214290"/>
            <a:ext cx="1990155" cy="16430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786578" y="428604"/>
            <a:ext cx="2241444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Слайд 3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8786874" cy="4857784"/>
          </a:xfrm>
        </p:spPr>
        <p:txBody>
          <a:bodyPr/>
          <a:lstStyle/>
          <a:p>
            <a:pPr algn="l"/>
            <a:r>
              <a:rPr lang="ru-RU" dirty="0" smtClean="0"/>
              <a:t>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Почему медведь становится агрессивным?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2. Чем питаются медведи?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3. Когда у них появляются медвежата?</a:t>
            </a: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1. Чем питаются волки?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2. Чем волк отличается от других животных?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290"/>
            <a:ext cx="1845471" cy="147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14290"/>
            <a:ext cx="200846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Юлька\Картиночки\Животные\x_54d8f6b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298" y="214290"/>
            <a:ext cx="2157427" cy="150019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571876"/>
            <a:ext cx="1571636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3108" y="3571876"/>
            <a:ext cx="24288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D:\Юлька\Картиночки\Животные\0_9c92_2d086d46_L.jpe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786314" y="3571876"/>
            <a:ext cx="2381266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715140" y="285728"/>
            <a:ext cx="2428860" cy="7715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Слайд 4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44" y="1714488"/>
            <a:ext cx="8858312" cy="492922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  </a:t>
            </a:r>
            <a:r>
              <a:rPr lang="ru-RU" dirty="0" smtClean="0">
                <a:solidFill>
                  <a:schemeClr val="bg1"/>
                </a:solidFill>
              </a:rPr>
              <a:t>1. Чем рысь отличается от других животных?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2. Как она добывает пищу?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3. Когда у неё появляется потомство?</a:t>
            </a: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1. Где обитает бобр?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2. Что самое любопытное в образе жизни бобра?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   3. Прежде, чем приступить к трапезе, что делает бобр?</a:t>
            </a:r>
          </a:p>
        </p:txBody>
      </p:sp>
      <p:pic>
        <p:nvPicPr>
          <p:cNvPr id="3074" name="Picture 2" descr="280fe9b69327d595ae53257157dfcc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218073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362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142852"/>
            <a:ext cx="2024077" cy="151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linx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142852"/>
            <a:ext cx="194596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2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3214686"/>
            <a:ext cx="14107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0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214546" y="3214686"/>
            <a:ext cx="1494506" cy="187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bobr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143372" y="3643314"/>
            <a:ext cx="2066921" cy="142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bobr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643702" y="3643314"/>
            <a:ext cx="203216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200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Virtual PC</cp:lastModifiedBy>
  <cp:revision>14</cp:revision>
  <dcterms:created xsi:type="dcterms:W3CDTF">2010-01-17T15:48:33Z</dcterms:created>
  <dcterms:modified xsi:type="dcterms:W3CDTF">2010-02-18T17:28:00Z</dcterms:modified>
</cp:coreProperties>
</file>