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08317-CEFE-4381-B297-0A8C6591D639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FEA09-27CF-4D11-9C93-804CF6ED09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08317-CEFE-4381-B297-0A8C6591D639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FEA09-27CF-4D11-9C93-804CF6ED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08317-CEFE-4381-B297-0A8C6591D639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FEA09-27CF-4D11-9C93-804CF6ED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08317-CEFE-4381-B297-0A8C6591D639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FEA09-27CF-4D11-9C93-804CF6ED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08317-CEFE-4381-B297-0A8C6591D639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FEA09-27CF-4D11-9C93-804CF6ED09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08317-CEFE-4381-B297-0A8C6591D639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FEA09-27CF-4D11-9C93-804CF6ED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08317-CEFE-4381-B297-0A8C6591D639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FEA09-27CF-4D11-9C93-804CF6ED09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08317-CEFE-4381-B297-0A8C6591D639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FEA09-27CF-4D11-9C93-804CF6ED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08317-CEFE-4381-B297-0A8C6591D639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FEA09-27CF-4D11-9C93-804CF6ED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08317-CEFE-4381-B297-0A8C6591D639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FEA09-27CF-4D11-9C93-804CF6ED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6C08317-CEFE-4381-B297-0A8C6591D639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D6FEA09-27CF-4D11-9C93-804CF6ED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C08317-CEFE-4381-B297-0A8C6591D639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D6FEA09-27CF-4D11-9C93-804CF6ED0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772400" cy="1975104"/>
          </a:xfrm>
        </p:spPr>
        <p:txBody>
          <a:bodyPr/>
          <a:lstStyle/>
          <a:p>
            <a:pPr algn="ctr"/>
            <a:r>
              <a:rPr lang="ru-RU" sz="5400" dirty="0" smtClean="0"/>
              <a:t>революции в Европе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7572428" cy="10001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1848 - 1849</a:t>
            </a:r>
            <a:endParaRPr lang="ru-RU" sz="4400" dirty="0"/>
          </a:p>
        </p:txBody>
      </p:sp>
      <p:pic>
        <p:nvPicPr>
          <p:cNvPr id="4" name="Рисунок 3" descr="map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571744"/>
            <a:ext cx="4914077" cy="378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C000"/>
                </a:solidFill>
              </a:rPr>
              <a:t>Каково положение разных слоев населения?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C000"/>
                </a:solidFill>
              </a:rPr>
              <a:t>Насколько оформлены интересы различных групп общества?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C000"/>
                </a:solidFill>
              </a:rPr>
              <a:t>Какие идеи и программы получили распространение?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C000"/>
                </a:solidFill>
              </a:rPr>
              <a:t>Какое формировалось отношение к власти?</a:t>
            </a:r>
          </a:p>
          <a:p>
            <a:endParaRPr lang="ru-RU" dirty="0"/>
          </a:p>
        </p:txBody>
      </p:sp>
      <p:pic>
        <p:nvPicPr>
          <p:cNvPr id="1028" name="Picture 4" descr="D:\Documents and Settings\ENVER\Рабочий стол\066budapesht07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143248"/>
            <a:ext cx="2771775" cy="3076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>
            <a:spLocks noChangeAspect="1"/>
          </p:cNvSpPr>
          <p:nvPr/>
        </p:nvSpPr>
        <p:spPr>
          <a:xfrm>
            <a:off x="1571604" y="571480"/>
            <a:ext cx="6120000" cy="57873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>
            <a:spLocks noChangeAspect="1"/>
          </p:cNvSpPr>
          <p:nvPr/>
        </p:nvSpPr>
        <p:spPr>
          <a:xfrm>
            <a:off x="2357422" y="1357298"/>
            <a:ext cx="4429156" cy="44291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3672000" y="2571744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00430" y="214290"/>
            <a:ext cx="2071702" cy="1571636"/>
          </a:xfrm>
          <a:prstGeom prst="rect">
            <a:avLst/>
          </a:prstGeom>
          <a:solidFill>
            <a:srgbClr val="FFC000"/>
          </a:solidFill>
          <a:scene3d>
            <a:camera prst="perspectiveBelow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Недовольные своим положением люди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2928934"/>
            <a:ext cx="2214578" cy="1200329"/>
          </a:xfrm>
          <a:prstGeom prst="rect">
            <a:avLst/>
          </a:prstGeom>
          <a:solidFill>
            <a:srgbClr val="FFC000"/>
          </a:solidFill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Идеи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программы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643182"/>
            <a:ext cx="2214578" cy="1569660"/>
          </a:xfrm>
          <a:prstGeom prst="rect">
            <a:avLst/>
          </a:prstGeom>
          <a:solidFill>
            <a:srgbClr val="FFC000"/>
          </a:solidFill>
          <a:scene3d>
            <a:camera prst="perspectiveRigh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Движения: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политические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социальные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национальные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5500702"/>
            <a:ext cx="2214578" cy="830997"/>
          </a:xfrm>
          <a:prstGeom prst="rect">
            <a:avLst/>
          </a:prstGeom>
          <a:solidFill>
            <a:srgbClr val="FFC000"/>
          </a:solidFill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Образ врага –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власти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42852"/>
            <a:ext cx="8858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С какими трудностями столкнулось население Европы, особенно неимущие слои, в 40-х гг. 19 века?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Какова была позиция властей? Их отношение к реформам?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Какие чувства переживали обездоленные европейцы?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Как изменились поступки, поведение людей?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286124"/>
            <a:ext cx="2643206" cy="30208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>
            <a:spLocks noChangeAspect="1"/>
          </p:cNvSpPr>
          <p:nvPr/>
        </p:nvSpPr>
        <p:spPr>
          <a:xfrm>
            <a:off x="1571604" y="571480"/>
            <a:ext cx="6120000" cy="57873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>
            <a:spLocks noChangeAspect="1"/>
          </p:cNvSpPr>
          <p:nvPr/>
        </p:nvSpPr>
        <p:spPr>
          <a:xfrm>
            <a:off x="2357422" y="1285860"/>
            <a:ext cx="4429156" cy="44291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3672000" y="2571744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868" y="142852"/>
            <a:ext cx="2071702" cy="1571636"/>
          </a:xfrm>
          <a:prstGeom prst="rect">
            <a:avLst/>
          </a:prstGeom>
          <a:solidFill>
            <a:srgbClr val="FFC000"/>
          </a:solidFill>
          <a:scene3d>
            <a:camera prst="perspectiveBelow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Недовольные своим положением люди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1928802"/>
            <a:ext cx="2214578" cy="1200329"/>
          </a:xfrm>
          <a:prstGeom prst="rect">
            <a:avLst/>
          </a:prstGeom>
          <a:solidFill>
            <a:srgbClr val="FFC000"/>
          </a:solidFill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Идеи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программы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643050"/>
            <a:ext cx="2214578" cy="1569660"/>
          </a:xfrm>
          <a:prstGeom prst="rect">
            <a:avLst/>
          </a:prstGeom>
          <a:solidFill>
            <a:srgbClr val="FFC000"/>
          </a:solidFill>
          <a:scene3d>
            <a:camera prst="perspectiveRigh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Движения: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политические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социальные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национальные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5715016"/>
            <a:ext cx="2214578" cy="830997"/>
          </a:xfrm>
          <a:prstGeom prst="rect">
            <a:avLst/>
          </a:prstGeom>
          <a:solidFill>
            <a:srgbClr val="FFC000"/>
          </a:solidFill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Образ врага –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власти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4429132"/>
            <a:ext cx="242889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Неспособность власти идти на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копромисс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3071810"/>
            <a:ext cx="221457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Нежелание жить по-старому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728" y="3143248"/>
            <a:ext cx="221457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Righ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Готовность на борьбу и жертвы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868" y="1571612"/>
            <a:ext cx="207170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Below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Обострение нужды и бедствий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71164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Каков социальный состав участников революций?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В какой форме протекали революции?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Против чего были направлены?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Какие лозунги были характерны в революциях?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71810"/>
            <a:ext cx="4500594" cy="35254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>
            <a:spLocks noChangeAspect="1"/>
          </p:cNvSpPr>
          <p:nvPr/>
        </p:nvSpPr>
        <p:spPr>
          <a:xfrm>
            <a:off x="1643042" y="571480"/>
            <a:ext cx="6120000" cy="57873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>
            <a:spLocks noChangeAspect="1"/>
          </p:cNvSpPr>
          <p:nvPr/>
        </p:nvSpPr>
        <p:spPr>
          <a:xfrm>
            <a:off x="2357422" y="1428736"/>
            <a:ext cx="4429156" cy="44291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3672000" y="2571744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868" y="214290"/>
            <a:ext cx="2071702" cy="1200329"/>
          </a:xfrm>
          <a:prstGeom prst="rect">
            <a:avLst/>
          </a:prstGeom>
          <a:solidFill>
            <a:srgbClr val="FFC000"/>
          </a:solidFill>
          <a:scene3d>
            <a:camera prst="perspectiveBelow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Недовольные своим положением люди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1142984"/>
            <a:ext cx="1785950" cy="923330"/>
          </a:xfrm>
          <a:prstGeom prst="rect">
            <a:avLst/>
          </a:prstGeom>
          <a:solidFill>
            <a:srgbClr val="FFC000"/>
          </a:solidFill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Идеи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143116"/>
            <a:ext cx="2214578" cy="1200329"/>
          </a:xfrm>
          <a:prstGeom prst="rect">
            <a:avLst/>
          </a:prstGeom>
          <a:solidFill>
            <a:srgbClr val="FFC000"/>
          </a:solidFill>
          <a:scene3d>
            <a:camera prst="perspectiveRigh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Движения: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политические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социальные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национальные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5643578"/>
            <a:ext cx="2214578" cy="646331"/>
          </a:xfrm>
          <a:prstGeom prst="rect">
            <a:avLst/>
          </a:prstGeom>
          <a:solidFill>
            <a:srgbClr val="FFC000"/>
          </a:solidFill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Образ врага –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власти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4643446"/>
            <a:ext cx="242889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Неспособность власти идти на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копромисс</a:t>
            </a: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4286256"/>
            <a:ext cx="200026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Нежелание жить по-старому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76" y="3714752"/>
            <a:ext cx="22145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Righ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Готовность на борьбу и жертвы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0430" y="1643050"/>
            <a:ext cx="207170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Below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Обострение нужды и бедствий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3357562"/>
            <a:ext cx="1571636" cy="3693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  <a:tileRect r="-100000" b="-100000"/>
          </a:gradFill>
          <a:scene3d>
            <a:camera prst="perspectiveRigh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ВОССТАНИЕ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3306" y="2500306"/>
            <a:ext cx="1428760" cy="3693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  <a:tileRect/>
          </a:gradFill>
          <a:scene3d>
            <a:camera prst="perspectiveBelow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НАРОДНОЕ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4143380"/>
            <a:ext cx="2000264" cy="369332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scene3d>
            <a:camera prst="perspectiveRelaxedModerately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ПРОТИВ ВЛАСТИ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0628" y="2428868"/>
            <a:ext cx="2428892" cy="1754326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 scaled="1"/>
          </a:gradFill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 БУРЖУАЗНО-ДЕМОКРАТИЧЕСКИЕ ПРЕОБРАЗОВАНИЯ; НАЦИОНАЛЬНО-ГОСУДАРСТВЕННОЕ ОБЪЕДИНЕНИЕ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136</TotalTime>
  <Words>189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революции в Европе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революции в Европе</dc:title>
  <dc:creator>Lux</dc:creator>
  <cp:lastModifiedBy>Lux</cp:lastModifiedBy>
  <cp:revision>15</cp:revision>
  <dcterms:created xsi:type="dcterms:W3CDTF">2010-01-23T16:38:28Z</dcterms:created>
  <dcterms:modified xsi:type="dcterms:W3CDTF">2010-01-24T11:44:39Z</dcterms:modified>
</cp:coreProperties>
</file>