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4" r:id="rId4"/>
    <p:sldId id="263" r:id="rId5"/>
    <p:sldId id="269" r:id="rId6"/>
    <p:sldId id="268" r:id="rId7"/>
    <p:sldId id="271" r:id="rId8"/>
    <p:sldId id="282" r:id="rId9"/>
    <p:sldId id="283" r:id="rId10"/>
    <p:sldId id="284" r:id="rId11"/>
    <p:sldId id="289" r:id="rId12"/>
    <p:sldId id="265" r:id="rId13"/>
    <p:sldId id="287" r:id="rId14"/>
    <p:sldId id="267" r:id="rId15"/>
    <p:sldId id="272" r:id="rId16"/>
    <p:sldId id="273" r:id="rId17"/>
    <p:sldId id="274" r:id="rId18"/>
    <p:sldId id="275" r:id="rId19"/>
    <p:sldId id="277" r:id="rId20"/>
    <p:sldId id="276" r:id="rId21"/>
    <p:sldId id="279" r:id="rId22"/>
    <p:sldId id="278" r:id="rId23"/>
    <p:sldId id="280" r:id="rId24"/>
    <p:sldId id="281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FA"/>
    <a:srgbClr val="EE6E80"/>
    <a:srgbClr val="E4203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16" autoAdjust="0"/>
    <p:restoredTop sz="83671" autoAdjust="0"/>
  </p:normalViewPr>
  <p:slideViewPr>
    <p:cSldViewPr>
      <p:cViewPr varScale="1">
        <p:scale>
          <a:sx n="88" d="100"/>
          <a:sy n="88" d="100"/>
        </p:scale>
        <p:origin x="-6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60859-2FF4-460C-8112-221C86450F8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2E7C4F-D185-467B-9168-46C21EDD6A5C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Временные узкие связи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EA0522AC-80DA-4007-AAD6-F8FFEABB8CE9}" type="parTrans" cxnId="{2283C9D4-D9E2-45F8-89AB-4522B7E3A02B}">
      <dgm:prSet/>
      <dgm:spPr/>
      <dgm:t>
        <a:bodyPr/>
        <a:lstStyle/>
        <a:p>
          <a:endParaRPr lang="ru-RU"/>
        </a:p>
      </dgm:t>
    </dgm:pt>
    <dgm:pt modelId="{433280AE-CE12-494F-ABF9-F94A4B58C94A}" type="sibTrans" cxnId="{2283C9D4-D9E2-45F8-89AB-4522B7E3A02B}">
      <dgm:prSet/>
      <dgm:spPr/>
      <dgm:t>
        <a:bodyPr/>
        <a:lstStyle/>
        <a:p>
          <a:endParaRPr lang="ru-RU"/>
        </a:p>
      </dgm:t>
    </dgm:pt>
    <dgm:pt modelId="{9EF584C4-50D3-421E-B1CC-47D8FDF71AB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Нет взаимной заинтересованности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9B809BDD-0537-4FD3-9F6C-D9E12C25793C}" type="parTrans" cxnId="{B00260B3-2C77-4C1A-88D8-7C6A06C75C3D}">
      <dgm:prSet/>
      <dgm:spPr/>
      <dgm:t>
        <a:bodyPr/>
        <a:lstStyle/>
        <a:p>
          <a:endParaRPr lang="ru-RU"/>
        </a:p>
      </dgm:t>
    </dgm:pt>
    <dgm:pt modelId="{6E956F67-500B-4223-BD70-1BE343D893C2}" type="sibTrans" cxnId="{B00260B3-2C77-4C1A-88D8-7C6A06C75C3D}">
      <dgm:prSet/>
      <dgm:spPr/>
      <dgm:t>
        <a:bodyPr/>
        <a:lstStyle/>
        <a:p>
          <a:endParaRPr lang="ru-RU"/>
        </a:p>
      </dgm:t>
    </dgm:pt>
    <dgm:pt modelId="{D9B7CE2C-D056-4CC0-89CA-881F7709A81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Личные симпатии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C9A01F01-1C5C-4973-9041-DDBBB852CE37}" type="parTrans" cxnId="{44440B66-1BCC-47A7-8234-2F7313BB7BDF}">
      <dgm:prSet/>
      <dgm:spPr/>
      <dgm:t>
        <a:bodyPr/>
        <a:lstStyle/>
        <a:p>
          <a:endParaRPr lang="ru-RU"/>
        </a:p>
      </dgm:t>
    </dgm:pt>
    <dgm:pt modelId="{C5F5FE0F-E617-417B-87E0-AF56418418DC}" type="sibTrans" cxnId="{44440B66-1BCC-47A7-8234-2F7313BB7BDF}">
      <dgm:prSet/>
      <dgm:spPr/>
      <dgm:t>
        <a:bodyPr/>
        <a:lstStyle/>
        <a:p>
          <a:endParaRPr lang="ru-RU"/>
        </a:p>
      </dgm:t>
    </dgm:pt>
    <dgm:pt modelId="{E0B78A03-FE96-45D2-8D2C-E4F0D4095B65}" type="pres">
      <dgm:prSet presAssocID="{FA360859-2FF4-460C-8112-221C86450F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E0A12BB-2B56-416D-9A1A-9E17F0753089}" type="pres">
      <dgm:prSet presAssocID="{FA360859-2FF4-460C-8112-221C86450F80}" presName="pyramid" presStyleLbl="node1" presStyleIdx="0" presStyleCnt="1" custLinFactNeighborX="-24961" custLinFactNeighborY="-2771"/>
      <dgm:spPr/>
    </dgm:pt>
    <dgm:pt modelId="{8D99B0D5-C4C9-4985-98CA-D23EF76385D9}" type="pres">
      <dgm:prSet presAssocID="{FA360859-2FF4-460C-8112-221C86450F80}" presName="theList" presStyleCnt="0"/>
      <dgm:spPr/>
    </dgm:pt>
    <dgm:pt modelId="{DD8D2ED8-3CCC-4E40-96E9-D74D11412DA6}" type="pres">
      <dgm:prSet presAssocID="{282E7C4F-D185-467B-9168-46C21EDD6A5C}" presName="aNode" presStyleLbl="fgAcc1" presStyleIdx="0" presStyleCnt="3" custScaleX="204699" custLinFactY="-8339" custLinFactNeighborX="-16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E749C-E770-42E2-A2DE-53C3B691D830}" type="pres">
      <dgm:prSet presAssocID="{282E7C4F-D185-467B-9168-46C21EDD6A5C}" presName="aSpace" presStyleCnt="0"/>
      <dgm:spPr/>
    </dgm:pt>
    <dgm:pt modelId="{EB358510-DBEC-4507-B579-47DD59560431}" type="pres">
      <dgm:prSet presAssocID="{9EF584C4-50D3-421E-B1CC-47D8FDF71AB5}" presName="aNode" presStyleLbl="fgAcc1" presStyleIdx="1" presStyleCnt="3" custScaleX="189329" custLinFactNeighborX="2806" custLinFactNeighborY="-5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20084-AAEC-4F5D-BA1B-35D8735C676F}" type="pres">
      <dgm:prSet presAssocID="{9EF584C4-50D3-421E-B1CC-47D8FDF71AB5}" presName="aSpace" presStyleCnt="0"/>
      <dgm:spPr/>
    </dgm:pt>
    <dgm:pt modelId="{9ABA2F6B-C113-498B-8D7C-CC0B3678CFAA}" type="pres">
      <dgm:prSet presAssocID="{D9B7CE2C-D056-4CC0-89CA-881F7709A81F}" presName="aNode" presStyleLbl="fgAcc1" presStyleIdx="2" presStyleCnt="3" custScaleX="156303" custLinFactY="8375" custLinFactNeighborX="89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D022C-B3F8-4793-A73C-61581DDCD72A}" type="pres">
      <dgm:prSet presAssocID="{D9B7CE2C-D056-4CC0-89CA-881F7709A81F}" presName="aSpace" presStyleCnt="0"/>
      <dgm:spPr/>
    </dgm:pt>
  </dgm:ptLst>
  <dgm:cxnLst>
    <dgm:cxn modelId="{8E6C57E0-ABD6-47D2-870E-482880BC97F5}" type="presOf" srcId="{D9B7CE2C-D056-4CC0-89CA-881F7709A81F}" destId="{9ABA2F6B-C113-498B-8D7C-CC0B3678CFAA}" srcOrd="0" destOrd="0" presId="urn:microsoft.com/office/officeart/2005/8/layout/pyramid2"/>
    <dgm:cxn modelId="{D7574371-6F77-48C2-A888-1EC0D565270E}" type="presOf" srcId="{282E7C4F-D185-467B-9168-46C21EDD6A5C}" destId="{DD8D2ED8-3CCC-4E40-96E9-D74D11412DA6}" srcOrd="0" destOrd="0" presId="urn:microsoft.com/office/officeart/2005/8/layout/pyramid2"/>
    <dgm:cxn modelId="{44440B66-1BCC-47A7-8234-2F7313BB7BDF}" srcId="{FA360859-2FF4-460C-8112-221C86450F80}" destId="{D9B7CE2C-D056-4CC0-89CA-881F7709A81F}" srcOrd="2" destOrd="0" parTransId="{C9A01F01-1C5C-4973-9041-DDBBB852CE37}" sibTransId="{C5F5FE0F-E617-417B-87E0-AF56418418DC}"/>
    <dgm:cxn modelId="{D12DBD28-7A02-4D74-9CC0-CFBE6A8480B0}" type="presOf" srcId="{FA360859-2FF4-460C-8112-221C86450F80}" destId="{E0B78A03-FE96-45D2-8D2C-E4F0D4095B65}" srcOrd="0" destOrd="0" presId="urn:microsoft.com/office/officeart/2005/8/layout/pyramid2"/>
    <dgm:cxn modelId="{AC1F4F1B-E8FC-42C0-AD84-27E0C297604B}" type="presOf" srcId="{9EF584C4-50D3-421E-B1CC-47D8FDF71AB5}" destId="{EB358510-DBEC-4507-B579-47DD59560431}" srcOrd="0" destOrd="0" presId="urn:microsoft.com/office/officeart/2005/8/layout/pyramid2"/>
    <dgm:cxn modelId="{2283C9D4-D9E2-45F8-89AB-4522B7E3A02B}" srcId="{FA360859-2FF4-460C-8112-221C86450F80}" destId="{282E7C4F-D185-467B-9168-46C21EDD6A5C}" srcOrd="0" destOrd="0" parTransId="{EA0522AC-80DA-4007-AAD6-F8FFEABB8CE9}" sibTransId="{433280AE-CE12-494F-ABF9-F94A4B58C94A}"/>
    <dgm:cxn modelId="{B00260B3-2C77-4C1A-88D8-7C6A06C75C3D}" srcId="{FA360859-2FF4-460C-8112-221C86450F80}" destId="{9EF584C4-50D3-421E-B1CC-47D8FDF71AB5}" srcOrd="1" destOrd="0" parTransId="{9B809BDD-0537-4FD3-9F6C-D9E12C25793C}" sibTransId="{6E956F67-500B-4223-BD70-1BE343D893C2}"/>
    <dgm:cxn modelId="{8E37DD25-8E2D-44EF-A309-39C9D8D2595A}" type="presParOf" srcId="{E0B78A03-FE96-45D2-8D2C-E4F0D4095B65}" destId="{2E0A12BB-2B56-416D-9A1A-9E17F0753089}" srcOrd="0" destOrd="0" presId="urn:microsoft.com/office/officeart/2005/8/layout/pyramid2"/>
    <dgm:cxn modelId="{913E00D6-8AF5-44DB-909E-EF9B17E585E3}" type="presParOf" srcId="{E0B78A03-FE96-45D2-8D2C-E4F0D4095B65}" destId="{8D99B0D5-C4C9-4985-98CA-D23EF76385D9}" srcOrd="1" destOrd="0" presId="urn:microsoft.com/office/officeart/2005/8/layout/pyramid2"/>
    <dgm:cxn modelId="{FFEB6C7C-BB47-41B9-AF5E-879655AF8C14}" type="presParOf" srcId="{8D99B0D5-C4C9-4985-98CA-D23EF76385D9}" destId="{DD8D2ED8-3CCC-4E40-96E9-D74D11412DA6}" srcOrd="0" destOrd="0" presId="urn:microsoft.com/office/officeart/2005/8/layout/pyramid2"/>
    <dgm:cxn modelId="{3B076010-B1CB-4F52-8FE2-E3C2B7DF6EB3}" type="presParOf" srcId="{8D99B0D5-C4C9-4985-98CA-D23EF76385D9}" destId="{CA7E749C-E770-42E2-A2DE-53C3B691D830}" srcOrd="1" destOrd="0" presId="urn:microsoft.com/office/officeart/2005/8/layout/pyramid2"/>
    <dgm:cxn modelId="{8498F798-47D0-4F4A-BC40-FD364D9869DA}" type="presParOf" srcId="{8D99B0D5-C4C9-4985-98CA-D23EF76385D9}" destId="{EB358510-DBEC-4507-B579-47DD59560431}" srcOrd="2" destOrd="0" presId="urn:microsoft.com/office/officeart/2005/8/layout/pyramid2"/>
    <dgm:cxn modelId="{8CAEC58F-BE4E-4D2F-89DC-E9A57A99645E}" type="presParOf" srcId="{8D99B0D5-C4C9-4985-98CA-D23EF76385D9}" destId="{F1820084-AAEC-4F5D-BA1B-35D8735C676F}" srcOrd="3" destOrd="0" presId="urn:microsoft.com/office/officeart/2005/8/layout/pyramid2"/>
    <dgm:cxn modelId="{75080D89-92E7-40BE-9DD2-92C4E5754217}" type="presParOf" srcId="{8D99B0D5-C4C9-4985-98CA-D23EF76385D9}" destId="{9ABA2F6B-C113-498B-8D7C-CC0B3678CFAA}" srcOrd="4" destOrd="0" presId="urn:microsoft.com/office/officeart/2005/8/layout/pyramid2"/>
    <dgm:cxn modelId="{B0968679-5963-4B78-9958-6A2DDE30B158}" type="presParOf" srcId="{8D99B0D5-C4C9-4985-98CA-D23EF76385D9}" destId="{3F3D022C-B3F8-4793-A73C-61581DDCD72A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4E5C5-5E49-4DF8-8ADB-35E363AFA01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8AE20B-BEEA-4B5E-801D-62B04C4048C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Взаимный интерес к совместной деятельности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289F2309-8B3E-4E57-A650-97B5DECA7D06}" type="parTrans" cxnId="{29F6CF5C-6A4F-4703-93A2-6EE32D3BE3D6}">
      <dgm:prSet/>
      <dgm:spPr/>
      <dgm:t>
        <a:bodyPr/>
        <a:lstStyle/>
        <a:p>
          <a:endParaRPr lang="ru-RU"/>
        </a:p>
      </dgm:t>
    </dgm:pt>
    <dgm:pt modelId="{7D9A759A-45B9-4046-9FB7-FCD0BD5F02F5}" type="sibTrans" cxnId="{29F6CF5C-6A4F-4703-93A2-6EE32D3BE3D6}">
      <dgm:prSet/>
      <dgm:spPr/>
      <dgm:t>
        <a:bodyPr/>
        <a:lstStyle/>
        <a:p>
          <a:endParaRPr lang="ru-RU"/>
        </a:p>
      </dgm:t>
    </dgm:pt>
    <dgm:pt modelId="{6800F765-5DA2-4FCA-BE90-EBCD0B5089B7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Постоянная привязанность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5E72D95A-3CF4-4B0C-A11F-41416FB06D91}" type="parTrans" cxnId="{CF6C449A-1EF6-4922-BEF7-6128A0D1110F}">
      <dgm:prSet/>
      <dgm:spPr/>
      <dgm:t>
        <a:bodyPr/>
        <a:lstStyle/>
        <a:p>
          <a:endParaRPr lang="ru-RU"/>
        </a:p>
      </dgm:t>
    </dgm:pt>
    <dgm:pt modelId="{710E9E64-D8C6-4427-912B-809B6C176D1F}" type="sibTrans" cxnId="{CF6C449A-1EF6-4922-BEF7-6128A0D1110F}">
      <dgm:prSet/>
      <dgm:spPr/>
      <dgm:t>
        <a:bodyPr/>
        <a:lstStyle/>
        <a:p>
          <a:endParaRPr lang="ru-RU"/>
        </a:p>
      </dgm:t>
    </dgm:pt>
    <dgm:pt modelId="{45983CC7-A623-4D79-A959-84A624DE3FB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Взаимопомощь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FEC56FA1-A67B-43A3-9AA3-B412FF2C9998}" type="parTrans" cxnId="{5C60462D-91D8-4DA2-AD49-987A342C7C04}">
      <dgm:prSet/>
      <dgm:spPr/>
      <dgm:t>
        <a:bodyPr/>
        <a:lstStyle/>
        <a:p>
          <a:endParaRPr lang="ru-RU"/>
        </a:p>
      </dgm:t>
    </dgm:pt>
    <dgm:pt modelId="{03B0F5F6-0D80-42F7-A41A-D700B47B4C78}" type="sibTrans" cxnId="{5C60462D-91D8-4DA2-AD49-987A342C7C04}">
      <dgm:prSet/>
      <dgm:spPr/>
      <dgm:t>
        <a:bodyPr/>
        <a:lstStyle/>
        <a:p>
          <a:endParaRPr lang="ru-RU"/>
        </a:p>
      </dgm:t>
    </dgm:pt>
    <dgm:pt modelId="{785BAB15-702C-434E-8AE6-158096878119}" type="pres">
      <dgm:prSet presAssocID="{22E4E5C5-5E49-4DF8-8ADB-35E363AFA01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6883DE8-49EE-463A-8665-5C1592B910A8}" type="pres">
      <dgm:prSet presAssocID="{22E4E5C5-5E49-4DF8-8ADB-35E363AFA017}" presName="pyramid" presStyleLbl="node1" presStyleIdx="0" presStyleCnt="1" custLinFactNeighborX="-30996" custLinFactNeighborY="386"/>
      <dgm:spPr/>
    </dgm:pt>
    <dgm:pt modelId="{7B863E9F-8B56-462F-85D1-8A8C0A2A99AC}" type="pres">
      <dgm:prSet presAssocID="{22E4E5C5-5E49-4DF8-8ADB-35E363AFA017}" presName="theList" presStyleCnt="0"/>
      <dgm:spPr/>
    </dgm:pt>
    <dgm:pt modelId="{DCE352A1-60E5-424D-91FD-2C5397DB4725}" type="pres">
      <dgm:prSet presAssocID="{7D8AE20B-BEEA-4B5E-801D-62B04C4048C9}" presName="aNode" presStyleLbl="fgAcc1" presStyleIdx="0" presStyleCnt="3" custScaleX="226886" custScaleY="92847" custLinFactNeighborX="9044" custLinFactNeighborY="-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87132-9AA7-444D-94DB-A7A22130F49B}" type="pres">
      <dgm:prSet presAssocID="{7D8AE20B-BEEA-4B5E-801D-62B04C4048C9}" presName="aSpace" presStyleCnt="0"/>
      <dgm:spPr/>
    </dgm:pt>
    <dgm:pt modelId="{AD442995-563F-4899-AFA1-A728C8BEA031}" type="pres">
      <dgm:prSet presAssocID="{6800F765-5DA2-4FCA-BE90-EBCD0B5089B7}" presName="aNode" presStyleLbl="fgAcc1" presStyleIdx="1" presStyleCnt="3" custScaleX="200612" custScaleY="70360" custLinFactNeighborX="9351" custLinFactNeighborY="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63A1D-DFD4-4B1E-939C-6BF3C8CA7AC0}" type="pres">
      <dgm:prSet presAssocID="{6800F765-5DA2-4FCA-BE90-EBCD0B5089B7}" presName="aSpace" presStyleCnt="0"/>
      <dgm:spPr/>
    </dgm:pt>
    <dgm:pt modelId="{EC0B7395-562A-4E89-B4F8-A5B1CBA9A364}" type="pres">
      <dgm:prSet presAssocID="{45983CC7-A623-4D79-A959-84A624DE3FBE}" presName="aNode" presStyleLbl="fgAcc1" presStyleIdx="2" presStyleCnt="3" custAng="0" custScaleX="167651" custScaleY="79005" custLinFactNeighborX="6405" custLinFactNeighborY="35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DFA02-6C0D-4932-A093-E3A608E9E85E}" type="pres">
      <dgm:prSet presAssocID="{45983CC7-A623-4D79-A959-84A624DE3FBE}" presName="aSpace" presStyleCnt="0"/>
      <dgm:spPr/>
    </dgm:pt>
  </dgm:ptLst>
  <dgm:cxnLst>
    <dgm:cxn modelId="{E840245C-5740-4D1C-8C3D-CB031D6D47D0}" type="presOf" srcId="{7D8AE20B-BEEA-4B5E-801D-62B04C4048C9}" destId="{DCE352A1-60E5-424D-91FD-2C5397DB4725}" srcOrd="0" destOrd="0" presId="urn:microsoft.com/office/officeart/2005/8/layout/pyramid2"/>
    <dgm:cxn modelId="{4D7800B6-99F6-40EA-8F70-0293ADA4D197}" type="presOf" srcId="{45983CC7-A623-4D79-A959-84A624DE3FBE}" destId="{EC0B7395-562A-4E89-B4F8-A5B1CBA9A364}" srcOrd="0" destOrd="0" presId="urn:microsoft.com/office/officeart/2005/8/layout/pyramid2"/>
    <dgm:cxn modelId="{29F6CF5C-6A4F-4703-93A2-6EE32D3BE3D6}" srcId="{22E4E5C5-5E49-4DF8-8ADB-35E363AFA017}" destId="{7D8AE20B-BEEA-4B5E-801D-62B04C4048C9}" srcOrd="0" destOrd="0" parTransId="{289F2309-8B3E-4E57-A650-97B5DECA7D06}" sibTransId="{7D9A759A-45B9-4046-9FB7-FCD0BD5F02F5}"/>
    <dgm:cxn modelId="{E6F9EE8C-7178-4339-96A9-7BF5CC281149}" type="presOf" srcId="{6800F765-5DA2-4FCA-BE90-EBCD0B5089B7}" destId="{AD442995-563F-4899-AFA1-A728C8BEA031}" srcOrd="0" destOrd="0" presId="urn:microsoft.com/office/officeart/2005/8/layout/pyramid2"/>
    <dgm:cxn modelId="{5C60462D-91D8-4DA2-AD49-987A342C7C04}" srcId="{22E4E5C5-5E49-4DF8-8ADB-35E363AFA017}" destId="{45983CC7-A623-4D79-A959-84A624DE3FBE}" srcOrd="2" destOrd="0" parTransId="{FEC56FA1-A67B-43A3-9AA3-B412FF2C9998}" sibTransId="{03B0F5F6-0D80-42F7-A41A-D700B47B4C78}"/>
    <dgm:cxn modelId="{7C820554-D4CC-41D2-8F47-89295C58F81D}" type="presOf" srcId="{22E4E5C5-5E49-4DF8-8ADB-35E363AFA017}" destId="{785BAB15-702C-434E-8AE6-158096878119}" srcOrd="0" destOrd="0" presId="urn:microsoft.com/office/officeart/2005/8/layout/pyramid2"/>
    <dgm:cxn modelId="{CF6C449A-1EF6-4922-BEF7-6128A0D1110F}" srcId="{22E4E5C5-5E49-4DF8-8ADB-35E363AFA017}" destId="{6800F765-5DA2-4FCA-BE90-EBCD0B5089B7}" srcOrd="1" destOrd="0" parTransId="{5E72D95A-3CF4-4B0C-A11F-41416FB06D91}" sibTransId="{710E9E64-D8C6-4427-912B-809B6C176D1F}"/>
    <dgm:cxn modelId="{C3D65DFE-7B25-4604-9EEF-65645D6A1458}" type="presParOf" srcId="{785BAB15-702C-434E-8AE6-158096878119}" destId="{C6883DE8-49EE-463A-8665-5C1592B910A8}" srcOrd="0" destOrd="0" presId="urn:microsoft.com/office/officeart/2005/8/layout/pyramid2"/>
    <dgm:cxn modelId="{24137D76-C9CC-4B90-99FA-7DA3891ACBDB}" type="presParOf" srcId="{785BAB15-702C-434E-8AE6-158096878119}" destId="{7B863E9F-8B56-462F-85D1-8A8C0A2A99AC}" srcOrd="1" destOrd="0" presId="urn:microsoft.com/office/officeart/2005/8/layout/pyramid2"/>
    <dgm:cxn modelId="{CCE9728C-62DA-4AC5-85B9-1ED0F0A0C3D9}" type="presParOf" srcId="{7B863E9F-8B56-462F-85D1-8A8C0A2A99AC}" destId="{DCE352A1-60E5-424D-91FD-2C5397DB4725}" srcOrd="0" destOrd="0" presId="urn:microsoft.com/office/officeart/2005/8/layout/pyramid2"/>
    <dgm:cxn modelId="{E210DC31-96F9-4B03-B470-21F9015C2AB6}" type="presParOf" srcId="{7B863E9F-8B56-462F-85D1-8A8C0A2A99AC}" destId="{17787132-9AA7-444D-94DB-A7A22130F49B}" srcOrd="1" destOrd="0" presId="urn:microsoft.com/office/officeart/2005/8/layout/pyramid2"/>
    <dgm:cxn modelId="{0CE7DEB6-281E-47F5-A9C6-A18A2C214E2E}" type="presParOf" srcId="{7B863E9F-8B56-462F-85D1-8A8C0A2A99AC}" destId="{AD442995-563F-4899-AFA1-A728C8BEA031}" srcOrd="2" destOrd="0" presId="urn:microsoft.com/office/officeart/2005/8/layout/pyramid2"/>
    <dgm:cxn modelId="{2662426B-610C-431E-9E10-3FAD0A75E5D6}" type="presParOf" srcId="{7B863E9F-8B56-462F-85D1-8A8C0A2A99AC}" destId="{09E63A1D-DFD4-4B1E-939C-6BF3C8CA7AC0}" srcOrd="3" destOrd="0" presId="urn:microsoft.com/office/officeart/2005/8/layout/pyramid2"/>
    <dgm:cxn modelId="{3370FA7F-A1D1-4D47-98AB-4E0346367161}" type="presParOf" srcId="{7B863E9F-8B56-462F-85D1-8A8C0A2A99AC}" destId="{EC0B7395-562A-4E89-B4F8-A5B1CBA9A364}" srcOrd="4" destOrd="0" presId="urn:microsoft.com/office/officeart/2005/8/layout/pyramid2"/>
    <dgm:cxn modelId="{C6B0F153-25DE-4E59-A050-1F7B236485A5}" type="presParOf" srcId="{7B863E9F-8B56-462F-85D1-8A8C0A2A99AC}" destId="{ED0DFA02-6C0D-4932-A093-E3A608E9E85E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8A21D-08B5-4C8B-A6AA-A07060A14E3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1D884B5-1D9B-4F9B-9ECC-8340371F98D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Общность целей и интересов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213CFEE2-5837-4335-B4DB-BF1A814DDCE8}" type="parTrans" cxnId="{9F19AC7B-CAEB-4832-92C1-9804CC818120}">
      <dgm:prSet/>
      <dgm:spPr/>
      <dgm:t>
        <a:bodyPr/>
        <a:lstStyle/>
        <a:p>
          <a:endParaRPr lang="ru-RU"/>
        </a:p>
      </dgm:t>
    </dgm:pt>
    <dgm:pt modelId="{BF2AB359-13EC-46D4-BD2E-785829BADA46}" type="sibTrans" cxnId="{9F19AC7B-CAEB-4832-92C1-9804CC818120}">
      <dgm:prSet/>
      <dgm:spPr/>
      <dgm:t>
        <a:bodyPr/>
        <a:lstStyle/>
        <a:p>
          <a:endParaRPr lang="ru-RU"/>
        </a:p>
      </dgm:t>
    </dgm:pt>
    <dgm:pt modelId="{6BBABE39-05C7-4FD5-A2C3-9EFAB6B4C803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Прочность и длительность связей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2BBD670B-5F49-408E-8FAD-10C5EEF2C8DD}" type="parTrans" cxnId="{A022CDCB-F270-49F2-88FA-E300A5B4AC54}">
      <dgm:prSet/>
      <dgm:spPr/>
      <dgm:t>
        <a:bodyPr/>
        <a:lstStyle/>
        <a:p>
          <a:endParaRPr lang="ru-RU"/>
        </a:p>
      </dgm:t>
    </dgm:pt>
    <dgm:pt modelId="{A2B08B25-5F7E-405C-8272-0CFD163B38E1}" type="sibTrans" cxnId="{A022CDCB-F270-49F2-88FA-E300A5B4AC54}">
      <dgm:prSet/>
      <dgm:spPr/>
      <dgm:t>
        <a:bodyPr/>
        <a:lstStyle/>
        <a:p>
          <a:endParaRPr lang="ru-RU"/>
        </a:p>
      </dgm:t>
    </dgm:pt>
    <dgm:pt modelId="{07141467-B6AC-4DDC-9AAB-D9CB22758F4D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75000"/>
                </a:schemeClr>
              </a:solidFill>
            </a:rPr>
            <a:t>Доверие и преданность</a:t>
          </a:r>
          <a:endParaRPr lang="ru-RU" sz="3600" b="1" dirty="0">
            <a:solidFill>
              <a:schemeClr val="accent4">
                <a:lumMod val="75000"/>
              </a:schemeClr>
            </a:solidFill>
          </a:endParaRPr>
        </a:p>
      </dgm:t>
    </dgm:pt>
    <dgm:pt modelId="{101BEEA0-99E8-4DD2-ABD2-41DA8A5AD9D7}" type="parTrans" cxnId="{0124F6D7-68B2-4E3F-82D7-0A5E479611ED}">
      <dgm:prSet/>
      <dgm:spPr/>
      <dgm:t>
        <a:bodyPr/>
        <a:lstStyle/>
        <a:p>
          <a:endParaRPr lang="ru-RU"/>
        </a:p>
      </dgm:t>
    </dgm:pt>
    <dgm:pt modelId="{4B11ED3F-525A-448A-81A2-D331283ADB84}" type="sibTrans" cxnId="{0124F6D7-68B2-4E3F-82D7-0A5E479611ED}">
      <dgm:prSet/>
      <dgm:spPr/>
      <dgm:t>
        <a:bodyPr/>
        <a:lstStyle/>
        <a:p>
          <a:endParaRPr lang="ru-RU"/>
        </a:p>
      </dgm:t>
    </dgm:pt>
    <dgm:pt modelId="{B7981519-570C-4ACB-A8A7-AB1A8545C543}" type="pres">
      <dgm:prSet presAssocID="{5898A21D-08B5-4C8B-A6AA-A07060A14E36}" presName="compositeShape" presStyleCnt="0">
        <dgm:presLayoutVars>
          <dgm:dir/>
          <dgm:resizeHandles/>
        </dgm:presLayoutVars>
      </dgm:prSet>
      <dgm:spPr/>
    </dgm:pt>
    <dgm:pt modelId="{6FBCAB8B-0F31-4744-8316-2685B3D8B719}" type="pres">
      <dgm:prSet presAssocID="{5898A21D-08B5-4C8B-A6AA-A07060A14E36}" presName="pyramid" presStyleLbl="node1" presStyleIdx="0" presStyleCnt="1" custLinFactNeighborX="-32574" custLinFactNeighborY="-2771"/>
      <dgm:spPr/>
    </dgm:pt>
    <dgm:pt modelId="{965FD230-6FE6-420F-AAEB-8C298B2E7C69}" type="pres">
      <dgm:prSet presAssocID="{5898A21D-08B5-4C8B-A6AA-A07060A14E36}" presName="theList" presStyleCnt="0"/>
      <dgm:spPr/>
    </dgm:pt>
    <dgm:pt modelId="{2A3072F7-7836-4FE9-B2CC-63348721FBFE}" type="pres">
      <dgm:prSet presAssocID="{41D884B5-1D9B-4F9B-9ECC-8340371F98D9}" presName="aNode" presStyleLbl="fgAcc1" presStyleIdx="0" presStyleCnt="3" custScaleX="188489" custScaleY="95884" custLinFactY="-2136" custLinFactNeighborX="27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1E5C5-B168-49EA-B5F6-D7CB8A3AB1CA}" type="pres">
      <dgm:prSet presAssocID="{41D884B5-1D9B-4F9B-9ECC-8340371F98D9}" presName="aSpace" presStyleCnt="0"/>
      <dgm:spPr/>
    </dgm:pt>
    <dgm:pt modelId="{C3A8C2B8-6F85-49D8-8D85-C7D8F697CEE0}" type="pres">
      <dgm:prSet presAssocID="{6BBABE39-05C7-4FD5-A2C3-9EFAB6B4C803}" presName="aNode" presStyleLbl="fgAcc1" presStyleIdx="1" presStyleCnt="3" custScaleX="183624" custLinFactNeighborX="8246" custLinFactNeighborY="5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86063-DEB7-4752-A59F-86F60E7E95B1}" type="pres">
      <dgm:prSet presAssocID="{6BBABE39-05C7-4FD5-A2C3-9EFAB6B4C803}" presName="aSpace" presStyleCnt="0"/>
      <dgm:spPr/>
    </dgm:pt>
    <dgm:pt modelId="{45C7A84C-DC9A-4E31-8153-55EEA10553E2}" type="pres">
      <dgm:prSet presAssocID="{07141467-B6AC-4DDC-9AAB-D9CB22758F4D}" presName="aNode" presStyleLbl="fgAcc1" presStyleIdx="2" presStyleCnt="3" custScaleX="166329" custScaleY="77780" custLinFactY="23933" custLinFactNeighborX="125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F250B-EE2F-4FF1-B851-D32E8312E096}" type="pres">
      <dgm:prSet presAssocID="{07141467-B6AC-4DDC-9AAB-D9CB22758F4D}" presName="aSpace" presStyleCnt="0"/>
      <dgm:spPr/>
    </dgm:pt>
  </dgm:ptLst>
  <dgm:cxnLst>
    <dgm:cxn modelId="{053C3FF3-4FC7-4BB1-85CD-7382AA8AE87C}" type="presOf" srcId="{41D884B5-1D9B-4F9B-9ECC-8340371F98D9}" destId="{2A3072F7-7836-4FE9-B2CC-63348721FBFE}" srcOrd="0" destOrd="0" presId="urn:microsoft.com/office/officeart/2005/8/layout/pyramid2"/>
    <dgm:cxn modelId="{CAC27558-93CB-4ED9-8E3C-14D1230BCE7D}" type="presOf" srcId="{6BBABE39-05C7-4FD5-A2C3-9EFAB6B4C803}" destId="{C3A8C2B8-6F85-49D8-8D85-C7D8F697CEE0}" srcOrd="0" destOrd="0" presId="urn:microsoft.com/office/officeart/2005/8/layout/pyramid2"/>
    <dgm:cxn modelId="{3F9D1E13-854D-4AD5-96C7-E581F2A82655}" type="presOf" srcId="{07141467-B6AC-4DDC-9AAB-D9CB22758F4D}" destId="{45C7A84C-DC9A-4E31-8153-55EEA10553E2}" srcOrd="0" destOrd="0" presId="urn:microsoft.com/office/officeart/2005/8/layout/pyramid2"/>
    <dgm:cxn modelId="{9F19AC7B-CAEB-4832-92C1-9804CC818120}" srcId="{5898A21D-08B5-4C8B-A6AA-A07060A14E36}" destId="{41D884B5-1D9B-4F9B-9ECC-8340371F98D9}" srcOrd="0" destOrd="0" parTransId="{213CFEE2-5837-4335-B4DB-BF1A814DDCE8}" sibTransId="{BF2AB359-13EC-46D4-BD2E-785829BADA46}"/>
    <dgm:cxn modelId="{C75D47D8-DE5D-4E1B-9005-56A4F7A27082}" type="presOf" srcId="{5898A21D-08B5-4C8B-A6AA-A07060A14E36}" destId="{B7981519-570C-4ACB-A8A7-AB1A8545C543}" srcOrd="0" destOrd="0" presId="urn:microsoft.com/office/officeart/2005/8/layout/pyramid2"/>
    <dgm:cxn modelId="{0124F6D7-68B2-4E3F-82D7-0A5E479611ED}" srcId="{5898A21D-08B5-4C8B-A6AA-A07060A14E36}" destId="{07141467-B6AC-4DDC-9AAB-D9CB22758F4D}" srcOrd="2" destOrd="0" parTransId="{101BEEA0-99E8-4DD2-ABD2-41DA8A5AD9D7}" sibTransId="{4B11ED3F-525A-448A-81A2-D331283ADB84}"/>
    <dgm:cxn modelId="{A022CDCB-F270-49F2-88FA-E300A5B4AC54}" srcId="{5898A21D-08B5-4C8B-A6AA-A07060A14E36}" destId="{6BBABE39-05C7-4FD5-A2C3-9EFAB6B4C803}" srcOrd="1" destOrd="0" parTransId="{2BBD670B-5F49-408E-8FAD-10C5EEF2C8DD}" sibTransId="{A2B08B25-5F7E-405C-8272-0CFD163B38E1}"/>
    <dgm:cxn modelId="{91749E2A-E973-4933-BFDB-4D062BCA3EB6}" type="presParOf" srcId="{B7981519-570C-4ACB-A8A7-AB1A8545C543}" destId="{6FBCAB8B-0F31-4744-8316-2685B3D8B719}" srcOrd="0" destOrd="0" presId="urn:microsoft.com/office/officeart/2005/8/layout/pyramid2"/>
    <dgm:cxn modelId="{DC51D98E-520B-45DC-A956-8FA622F48F77}" type="presParOf" srcId="{B7981519-570C-4ACB-A8A7-AB1A8545C543}" destId="{965FD230-6FE6-420F-AAEB-8C298B2E7C69}" srcOrd="1" destOrd="0" presId="urn:microsoft.com/office/officeart/2005/8/layout/pyramid2"/>
    <dgm:cxn modelId="{14EBE2A7-FDEC-44A5-8E64-9F81FA2A192F}" type="presParOf" srcId="{965FD230-6FE6-420F-AAEB-8C298B2E7C69}" destId="{2A3072F7-7836-4FE9-B2CC-63348721FBFE}" srcOrd="0" destOrd="0" presId="urn:microsoft.com/office/officeart/2005/8/layout/pyramid2"/>
    <dgm:cxn modelId="{F0A3F447-34BA-4F74-97E0-93DA55F24FEF}" type="presParOf" srcId="{965FD230-6FE6-420F-AAEB-8C298B2E7C69}" destId="{6581E5C5-B168-49EA-B5F6-D7CB8A3AB1CA}" srcOrd="1" destOrd="0" presId="urn:microsoft.com/office/officeart/2005/8/layout/pyramid2"/>
    <dgm:cxn modelId="{73ACD992-635B-486B-8CE0-A2BEE88D2563}" type="presParOf" srcId="{965FD230-6FE6-420F-AAEB-8C298B2E7C69}" destId="{C3A8C2B8-6F85-49D8-8D85-C7D8F697CEE0}" srcOrd="2" destOrd="0" presId="urn:microsoft.com/office/officeart/2005/8/layout/pyramid2"/>
    <dgm:cxn modelId="{C42948ED-6D92-46BB-A8AE-9FD886782CD6}" type="presParOf" srcId="{965FD230-6FE6-420F-AAEB-8C298B2E7C69}" destId="{EBF86063-DEB7-4752-A59F-86F60E7E95B1}" srcOrd="3" destOrd="0" presId="urn:microsoft.com/office/officeart/2005/8/layout/pyramid2"/>
    <dgm:cxn modelId="{23F525B4-996D-4E1B-92B0-EE191223F835}" type="presParOf" srcId="{965FD230-6FE6-420F-AAEB-8C298B2E7C69}" destId="{45C7A84C-DC9A-4E31-8153-55EEA10553E2}" srcOrd="4" destOrd="0" presId="urn:microsoft.com/office/officeart/2005/8/layout/pyramid2"/>
    <dgm:cxn modelId="{BC72F41E-1E2D-44DC-98FA-812D1A368C92}" type="presParOf" srcId="{965FD230-6FE6-420F-AAEB-8C298B2E7C69}" destId="{9DBF250B-EE2F-4FF1-B851-D32E8312E096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C6D5A-F132-4B88-9B0F-16DFEFB474E2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427A8-A8D3-4309-9D0F-3A3399FCF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27A8-A8D3-4309-9D0F-3A3399FCFF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27A8-A8D3-4309-9D0F-3A3399FCFF1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F3E645-A841-4AF6-BC5A-FCA73199774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905B58-3A4B-4E54-9914-6E84FFF03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71546"/>
            <a:ext cx="8215370" cy="257176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2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ru-RU" sz="8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Arial Black" pitchFamily="34" charset="0"/>
              </a:rPr>
              <a:t>Дружба крепкая</a:t>
            </a:r>
            <a:endParaRPr lang="ru-RU" sz="88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101" name="Picture 5" descr="D:\Documents\Мои рисунки\b34b58a0f79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8864918" cy="2928958"/>
          </a:xfrm>
          <a:prstGeom prst="rect">
            <a:avLst/>
          </a:prstGeom>
          <a:noFill/>
        </p:spPr>
      </p:pic>
      <p:pic>
        <p:nvPicPr>
          <p:cNvPr id="4106" name="Picture 10" descr="D:\Documents\Мои рисунки\074538298ee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7" y="142852"/>
            <a:ext cx="1514030" cy="1563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Дружеские</a:t>
            </a:r>
            <a:endParaRPr lang="ru-RU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Качества личности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857232"/>
            <a:ext cx="41433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активность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гордость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властолюбие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общительность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трудолюбие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халатность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доброта                             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постоянство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честность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857232"/>
            <a:ext cx="492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аккуратность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бдительность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жадность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сдержанность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справедливость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целеустремленность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исполнительность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откровенность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взаимопомощь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28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… дружбой, а служба службой.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 Худой … лучше доброй ссоры.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Старый … лучше новых двух.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Нет друга, так …, а найдёшь береги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 lvl="4">
              <a:buNone/>
            </a:pPr>
            <a:endParaRPr lang="ru-RU" dirty="0"/>
          </a:p>
        </p:txBody>
      </p:sp>
      <p:pic>
        <p:nvPicPr>
          <p:cNvPr id="5" name="Picture 2" descr="D:\Documents\Мои рисунки\0_b015_5701a901_XL.jpg"/>
          <p:cNvPicPr>
            <a:picLocks noChangeAspect="1" noChangeArrowheads="1"/>
          </p:cNvPicPr>
          <p:nvPr/>
        </p:nvPicPr>
        <p:blipFill>
          <a:blip r:embed="rId2"/>
          <a:srcRect l="4204" t="7693" b="5127"/>
          <a:stretch>
            <a:fillRect/>
          </a:stretch>
        </p:blipFill>
        <p:spPr bwMode="auto">
          <a:xfrm>
            <a:off x="6215074" y="5143512"/>
            <a:ext cx="2585661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607223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dirty="0" smtClean="0"/>
              <a:t> 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Дружба как … : разобьёшь – не сложишь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Легко подружиться, … разлучиться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Крепкую дружбу и топором …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… на деньги не купишь</a:t>
            </a:r>
          </a:p>
          <a:p>
            <a:pPr>
              <a:lnSpc>
                <a:spcPct val="120000"/>
              </a:lnSpc>
              <a:buNone/>
            </a:pPr>
            <a:endParaRPr lang="ru-RU" sz="4400" dirty="0" smtClean="0"/>
          </a:p>
          <a:p>
            <a:pPr>
              <a:lnSpc>
                <a:spcPct val="120000"/>
              </a:lnSpc>
              <a:buNone/>
            </a:pPr>
            <a:r>
              <a:rPr lang="ru-RU" sz="4400" dirty="0" smtClean="0"/>
              <a:t> </a:t>
            </a:r>
          </a:p>
          <a:p>
            <a:pPr>
              <a:lnSpc>
                <a:spcPct val="120000"/>
              </a:lnSpc>
              <a:buNone/>
            </a:pPr>
            <a:endParaRPr lang="ru-RU" sz="4400" dirty="0"/>
          </a:p>
        </p:txBody>
      </p:sp>
      <p:pic>
        <p:nvPicPr>
          <p:cNvPr id="4" name="Picture 2" descr="D:\Documents\Мои рисунки\3d_angel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214554"/>
            <a:ext cx="1500190" cy="150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Как за каменной стеной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572296" cy="521497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14346" y="0"/>
            <a:ext cx="950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«Как за каменной стеной»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Мухи не обидит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72230" cy="514353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«Мухи не обидит»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Водить за нос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43799" cy="478634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«Водить за нос»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За семью замками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715040" cy="53578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«За семью замками»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Сесть на шею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786346" cy="514353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«Сесть на шею»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Плясать под чужую дудку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143668" cy="457203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«Плясать под чужую дудку»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928670"/>
            <a:ext cx="8634442" cy="564360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5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</a:rPr>
              <a:t>  </a:t>
            </a:r>
            <a:r>
              <a:rPr lang="ru-RU" sz="5800" b="1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58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Хорошо было бы, </a:t>
            </a:r>
            <a:endParaRPr lang="ru-RU" sz="5800" b="1" dirty="0" smtClean="0">
              <a:ln w="1905">
                <a:noFill/>
              </a:ln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lvl="0">
              <a:buNone/>
            </a:pPr>
            <a:r>
              <a:rPr lang="ru-RU" sz="5800" b="1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 чтобы </a:t>
            </a:r>
            <a:r>
              <a:rPr lang="ru-RU" sz="58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человек </a:t>
            </a:r>
            <a:r>
              <a:rPr lang="ru-RU" sz="5800" b="1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осмотрел  себя</a:t>
            </a:r>
            <a:r>
              <a:rPr lang="ru-RU" sz="58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, сколько он стоит </a:t>
            </a:r>
            <a:r>
              <a:rPr lang="ru-RU" sz="5800" b="1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для друзей</a:t>
            </a:r>
            <a:r>
              <a:rPr lang="ru-RU" sz="58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, и чтобы старался быть как можно дороже». </a:t>
            </a:r>
            <a:r>
              <a:rPr lang="ru-RU" sz="5800" b="1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                                        						(Сократ)</a:t>
            </a:r>
            <a:endParaRPr lang="ru-RU" sz="5800" b="1" dirty="0">
              <a:ln w="1905">
                <a:noFill/>
              </a:ln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89" name="Picture 1" descr="D:\Documents\Мои рисунки\1191269027_c4112.jpg"/>
          <p:cNvPicPr>
            <a:picLocks noChangeAspect="1" noChangeArrowheads="1"/>
          </p:cNvPicPr>
          <p:nvPr/>
        </p:nvPicPr>
        <p:blipFill>
          <a:blip r:embed="rId2"/>
          <a:srcRect r="13432" b="12620"/>
          <a:stretch>
            <a:fillRect/>
          </a:stretch>
        </p:blipFill>
        <p:spPr bwMode="auto">
          <a:xfrm>
            <a:off x="7358082" y="357166"/>
            <a:ext cx="1571604" cy="1964505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«Не разлей вода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000660" cy="550072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0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«Не разлей вода»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Тянуть кота за хвост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215106" cy="4786346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«Тянуть кота за хвост»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Смотреть сквозь пальцы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429288" cy="485778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«Смотреть сквозь пальцы»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Видеть жизнь в черном цвете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143535" cy="5072097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«Видеть жизнь в чёрном цвете»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Видеть жизнь в розовом цвете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54162"/>
            <a:ext cx="5786478" cy="494667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1429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«Видеть жизнь в розовом цвете»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ocuments\Мои рисунки\2e12b6bc8b1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00438"/>
            <a:ext cx="3000396" cy="27860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285728"/>
            <a:ext cx="8358246" cy="5500726"/>
          </a:xfrm>
          <a:prstGeom prst="rect">
            <a:avLst/>
          </a:prstGeom>
        </p:spPr>
        <p:txBody>
          <a:bodyPr wrap="square">
            <a:prstTxWarp prst="textCascadeUp">
              <a:avLst>
                <a:gd name="adj" fmla="val 45585"/>
              </a:avLst>
            </a:prstTxWarp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EE6E80"/>
                </a:solidFill>
                <a:latin typeface="Calibri" pitchFamily="34" charset="0"/>
              </a:rPr>
              <a:t>Спасибо за внимание!</a:t>
            </a:r>
            <a:endParaRPr lang="ru-RU" sz="8800" dirty="0">
              <a:solidFill>
                <a:srgbClr val="EE6E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35732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Огромный мир</a:t>
            </a:r>
            <a:r>
              <a:rPr lang="ru-RU" sz="5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5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</a:br>
            <a:endParaRPr lang="ru-RU" sz="5400" dirty="0"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D:\Мои документы\Мои рисунки\Обои\bl4babie_leto_big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6742819" cy="52864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D:\Documents\Мои рисунки\за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231" y="1000108"/>
            <a:ext cx="7019479" cy="55721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7" name="Picture 3" descr="D:\Мои документы\ФОТО\Семья\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46108"/>
            <a:ext cx="7358114" cy="58050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17" name="Picture 1" descr="D:\Documents\Мои рисунки\0_a0f2_e716458e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H="1" flipV="1">
            <a:off x="785786" y="857231"/>
            <a:ext cx="7286676" cy="569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\Мои рисунки\i_lubimye-robinzon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00438"/>
            <a:ext cx="3071834" cy="30718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239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D:\Documents\Мои рисунки\Робинзо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357586" cy="30718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 descr="D:\Documents\Мои рисунки\Робинз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643182"/>
            <a:ext cx="3048009" cy="29289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Робинзон Крузо</a:t>
            </a:r>
            <a:br>
              <a:rPr lang="ru-RU" sz="60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</a:br>
            <a:endParaRPr lang="ru-RU" sz="60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2" descr="F:\По темам (Рисунки+Анимация)\анимашки\первобытный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357298"/>
            <a:ext cx="117157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Человек – часть коллектива</a:t>
            </a:r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Новая папка22\TitleImg000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824477" cy="385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J:\мама\фото\Изображение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53827"/>
            <a:ext cx="6072230" cy="45539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J:\Моя семья\IMGA0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857364"/>
            <a:ext cx="6667514" cy="50006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J:\Моя семья\IMGA01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643050"/>
            <a:ext cx="6786610" cy="50720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Мои рисунки\friends_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57" r="19534"/>
          <a:stretch>
            <a:fillRect/>
          </a:stretch>
        </p:blipFill>
        <p:spPr bwMode="auto">
          <a:xfrm>
            <a:off x="4572000" y="2857496"/>
            <a:ext cx="428628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Documents\Мои рисунки\78717.jpg"/>
          <p:cNvPicPr>
            <a:picLocks noChangeAspect="1" noChangeArrowheads="1"/>
          </p:cNvPicPr>
          <p:nvPr/>
        </p:nvPicPr>
        <p:blipFill>
          <a:blip r:embed="rId3"/>
          <a:srcRect t="12000" b="11499"/>
          <a:stretch>
            <a:fillRect/>
          </a:stretch>
        </p:blipFill>
        <p:spPr bwMode="auto">
          <a:xfrm>
            <a:off x="357158" y="1428736"/>
            <a:ext cx="407670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Животный мир</a:t>
            </a:r>
            <a:endParaRPr lang="ru-RU" sz="60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ocuments\Зарница 2009\Сказка о рыбаке 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193045" cy="464340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Школьная дружба</a:t>
            </a:r>
            <a:endParaRPr lang="ru-RU" sz="60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Picture 3" descr="D:\Documents\Мои рисунки\photo1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157163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918" y="214290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Приятельские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142852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Товарищеские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1006</TotalTime>
  <Words>188</Words>
  <Application>Microsoft Office PowerPoint</Application>
  <PresentationFormat>Экран (4:3)</PresentationFormat>
  <Paragraphs>66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Огромный мир </vt:lpstr>
      <vt:lpstr>. 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крепкая</dc:title>
  <dc:creator>1</dc:creator>
  <cp:lastModifiedBy>User</cp:lastModifiedBy>
  <cp:revision>111</cp:revision>
  <dcterms:created xsi:type="dcterms:W3CDTF">2009-03-03T21:34:42Z</dcterms:created>
  <dcterms:modified xsi:type="dcterms:W3CDTF">2010-01-13T17:40:29Z</dcterms:modified>
</cp:coreProperties>
</file>