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7" r:id="rId4"/>
    <p:sldId id="291" r:id="rId5"/>
    <p:sldId id="292" r:id="rId6"/>
    <p:sldId id="294" r:id="rId7"/>
    <p:sldId id="304" r:id="rId8"/>
    <p:sldId id="305" r:id="rId9"/>
    <p:sldId id="295" r:id="rId10"/>
    <p:sldId id="302" r:id="rId11"/>
    <p:sldId id="275" r:id="rId12"/>
    <p:sldId id="297" r:id="rId13"/>
    <p:sldId id="303" r:id="rId14"/>
    <p:sldId id="271" r:id="rId15"/>
    <p:sldId id="285" r:id="rId16"/>
    <p:sldId id="286" r:id="rId17"/>
    <p:sldId id="287" r:id="rId18"/>
    <p:sldId id="288" r:id="rId19"/>
    <p:sldId id="289" r:id="rId20"/>
    <p:sldId id="290" r:id="rId21"/>
    <p:sldId id="298" r:id="rId22"/>
    <p:sldId id="299" r:id="rId23"/>
    <p:sldId id="301" r:id="rId24"/>
    <p:sldId id="306" r:id="rId25"/>
    <p:sldId id="307" r:id="rId26"/>
    <p:sldId id="265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35930-D0DE-4AD6-8E77-CD1090E1E5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0B89A-280B-423C-B61F-A1054CAA19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6486F-6E8E-4442-BDD7-A81F25FA17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CA262-507F-4150-9AEF-380BAD8B4F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F4A31-B9BE-4023-B7E2-E23E75A33D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775CC-9660-4A05-B961-68C7DB90B3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9C239-7DF6-4913-82AE-531D7F8DD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39459-0C8D-4FD4-92E4-ABD057A1FC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584FD-9FBA-4802-ADD7-E68B02EC74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D0BE0-C10D-4620-8295-B75C026A17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A2E4C-0317-4FE2-A3F7-686094F5C0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09ABC5B-4C90-4205-ADC3-5E813C7098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>
            <a:off x="214313" y="500063"/>
            <a:ext cx="5929312" cy="1517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Внеклассное мероприятие  </a:t>
            </a:r>
          </a:p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 9-10-х </a:t>
            </a:r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классах</a:t>
            </a:r>
          </a:p>
        </p:txBody>
      </p:sp>
      <p:sp>
        <p:nvSpPr>
          <p:cNvPr id="2051" name="WordArt 5"/>
          <p:cNvSpPr>
            <a:spLocks noChangeArrowheads="1" noChangeShapeType="1" noTextEdit="1"/>
          </p:cNvSpPr>
          <p:nvPr/>
        </p:nvSpPr>
        <p:spPr bwMode="auto">
          <a:xfrm>
            <a:off x="357158" y="2500306"/>
            <a:ext cx="5857916" cy="150019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К о </a:t>
            </a:r>
            <a:r>
              <a:rPr lang="ru-RU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н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к у </a:t>
            </a:r>
            <a:r>
              <a:rPr lang="ru-RU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р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с </a:t>
            </a:r>
          </a:p>
        </p:txBody>
      </p:sp>
      <p:pic>
        <p:nvPicPr>
          <p:cNvPr id="2052" name="Picture 6" descr="Совенок3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13" y="1000125"/>
            <a:ext cx="2743200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2000232" y="5715016"/>
            <a:ext cx="5072098" cy="92869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9  декабря 2009 г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1785918" y="4071942"/>
            <a:ext cx="5357850" cy="1071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«Эрудит»</a:t>
            </a:r>
            <a:endParaRPr lang="ru-RU" sz="3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" descr="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4226720" cy="169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Рисунок 2" descr="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428868"/>
            <a:ext cx="421481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Рисунок 3" descr="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5181600"/>
            <a:ext cx="39814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43475" y="0"/>
            <a:ext cx="4200525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029200" y="2357430"/>
            <a:ext cx="4114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6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076825" y="5229225"/>
            <a:ext cx="406717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5"/>
          <p:cNvSpPr>
            <a:spLocks noChangeArrowheads="1" noChangeShapeType="1" noTextEdit="1"/>
          </p:cNvSpPr>
          <p:nvPr/>
        </p:nvSpPr>
        <p:spPr bwMode="auto">
          <a:xfrm>
            <a:off x="428596" y="714356"/>
            <a:ext cx="8286808" cy="292895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К 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о  </a:t>
            </a:r>
            <a:r>
              <a:rPr lang="ru-RU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н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 к  у  </a:t>
            </a:r>
            <a:r>
              <a:rPr lang="ru-RU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р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 с      </a:t>
            </a:r>
          </a:p>
          <a:p>
            <a:pPr algn="ctr"/>
            <a:r>
              <a:rPr lang="ru-RU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б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о л е л  </a:t>
            </a:r>
            <a:r>
              <a:rPr lang="ru-RU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ь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 </a:t>
            </a:r>
            <a:r>
              <a:rPr lang="ru-RU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щ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 и  к  о  в</a:t>
            </a:r>
            <a:endParaRPr lang="ru-RU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1214414" y="3929066"/>
            <a:ext cx="6572296" cy="15716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Всё наоборот</a:t>
            </a:r>
            <a:endParaRPr lang="ru-RU" sz="3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1214414" y="3571876"/>
            <a:ext cx="6572296" cy="15716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Информатика +</a:t>
            </a:r>
            <a:endParaRPr lang="ru-RU" sz="3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/>
            </a:endParaRPr>
          </a:p>
        </p:txBody>
      </p:sp>
      <p:sp>
        <p:nvSpPr>
          <p:cNvPr id="3" name="WordArt 5"/>
          <p:cNvSpPr>
            <a:spLocks noChangeArrowheads="1" noChangeShapeType="1" noTextEdit="1"/>
          </p:cNvSpPr>
          <p:nvPr/>
        </p:nvSpPr>
        <p:spPr bwMode="auto">
          <a:xfrm>
            <a:off x="428596" y="714356"/>
            <a:ext cx="8358187" cy="192881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К 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о  </a:t>
            </a:r>
            <a:r>
              <a:rPr lang="ru-RU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н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 к  у  </a:t>
            </a:r>
            <a:r>
              <a:rPr lang="ru-RU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р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 с        № 6</a:t>
            </a:r>
            <a:endParaRPr lang="ru-RU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19" y="285726"/>
          <a:ext cx="8643998" cy="6357984"/>
        </p:xfrm>
        <a:graphic>
          <a:graphicData uri="http://schemas.openxmlformats.org/drawingml/2006/table">
            <a:tbl>
              <a:tblPr/>
              <a:tblGrid>
                <a:gridCol w="4321999"/>
                <a:gridCol w="4321999"/>
              </a:tblGrid>
              <a:tr h="423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1. Размер файла.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1. Домашнее животное.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15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2. Часть окна текстового редактора 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Word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, используемая для установки полей, отступов и т.д.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2. Спортивный снаряд для метания.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77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3. Число, определяющее систему счисления.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3. Размер отрезка.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77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4. В виде его организованы на диске файлы и каталоги (папки).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4. Сторона треугольника.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77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5. Манипулятор для ввода информации в компьютер.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5. Многолетнее растение с твердым стволом.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15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6. Разговорное обозначение символа, используемого в адресе электронной почты.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6. Грызун.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77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7. Разновидность носителя информации.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7. Прибор для вычисления прямых линий и для измерений.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5"/>
          <p:cNvSpPr>
            <a:spLocks noChangeArrowheads="1" noChangeShapeType="1" noTextEdit="1"/>
          </p:cNvSpPr>
          <p:nvPr/>
        </p:nvSpPr>
        <p:spPr bwMode="auto">
          <a:xfrm>
            <a:off x="428596" y="1285860"/>
            <a:ext cx="8286808" cy="292895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К 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о  </a:t>
            </a:r>
            <a:r>
              <a:rPr lang="ru-RU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н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 к  у  </a:t>
            </a:r>
            <a:r>
              <a:rPr lang="ru-RU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р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 с    № 7    </a:t>
            </a:r>
          </a:p>
          <a:p>
            <a:pPr algn="ctr"/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«  И </a:t>
            </a:r>
            <a:r>
              <a:rPr lang="ru-RU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н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ф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о </a:t>
            </a:r>
            <a:r>
              <a:rPr lang="ru-RU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р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 м а т и  к  а    в   л и  </a:t>
            </a:r>
            <a:r>
              <a:rPr lang="ru-RU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ц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 а </a:t>
            </a:r>
            <a:r>
              <a:rPr lang="ru-RU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х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»</a:t>
            </a:r>
            <a:endParaRPr lang="ru-RU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да для КВН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677521" y="0"/>
            <a:ext cx="5788958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илл Гейтс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285984" y="145891"/>
            <a:ext cx="4643470" cy="6668813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жон фон Нейман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71943" y="0"/>
            <a:ext cx="6400114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ебедев СА для квн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643042" y="-8685"/>
            <a:ext cx="5857916" cy="687537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иклаус Вирт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622399" y="0"/>
            <a:ext cx="5899202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1214414" y="3571876"/>
            <a:ext cx="6572296" cy="15716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Разминка</a:t>
            </a:r>
            <a:endParaRPr lang="ru-RU" sz="3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/>
            </a:endParaRPr>
          </a:p>
        </p:txBody>
      </p:sp>
      <p:sp>
        <p:nvSpPr>
          <p:cNvPr id="3" name="WordArt 5"/>
          <p:cNvSpPr>
            <a:spLocks noChangeArrowheads="1" noChangeShapeType="1" noTextEdit="1"/>
          </p:cNvSpPr>
          <p:nvPr/>
        </p:nvSpPr>
        <p:spPr bwMode="auto">
          <a:xfrm>
            <a:off x="428596" y="714356"/>
            <a:ext cx="8358187" cy="192881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К 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о  </a:t>
            </a:r>
            <a:r>
              <a:rPr lang="ru-RU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н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 к  у  </a:t>
            </a:r>
            <a:r>
              <a:rPr lang="ru-RU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р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 с        № 1</a:t>
            </a:r>
            <a:endParaRPr lang="ru-RU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итер Нортон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71386" y="0"/>
            <a:ext cx="5172382" cy="6819966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Блез Паскаль для КВ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0"/>
            <a:ext cx="581186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Евгений\Рабочий стол\Работа во 2 четверти\Конкурс школьный Эрудит 9-10 классы\фото людей связанных с информатикой\Ершов Андрей Петрович для КВН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39925" y="319088"/>
            <a:ext cx="5262563" cy="62182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Евгений\Рабочий стол\Работа во 2 четверти\Конкурс школьный Эрудит 9-10 классы\фото людей связанных с информатикой\Чарльз Бэббидж для КВН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24038" y="212725"/>
            <a:ext cx="5495925" cy="6432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>
            <a:off x="214313" y="500063"/>
            <a:ext cx="5929312" cy="1517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Внеклассное мероприятие  </a:t>
            </a:r>
          </a:p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 9-10-х </a:t>
            </a:r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классах</a:t>
            </a:r>
          </a:p>
        </p:txBody>
      </p:sp>
      <p:sp>
        <p:nvSpPr>
          <p:cNvPr id="2051" name="WordArt 5"/>
          <p:cNvSpPr>
            <a:spLocks noChangeArrowheads="1" noChangeShapeType="1" noTextEdit="1"/>
          </p:cNvSpPr>
          <p:nvPr/>
        </p:nvSpPr>
        <p:spPr bwMode="auto">
          <a:xfrm>
            <a:off x="357158" y="2500306"/>
            <a:ext cx="5857916" cy="150019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К о </a:t>
            </a:r>
            <a:r>
              <a:rPr lang="ru-RU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н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к у </a:t>
            </a:r>
            <a:r>
              <a:rPr lang="ru-RU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р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с </a:t>
            </a:r>
          </a:p>
        </p:txBody>
      </p:sp>
      <p:pic>
        <p:nvPicPr>
          <p:cNvPr id="2052" name="Picture 6" descr="Совенок3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13" y="1000125"/>
            <a:ext cx="2743200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2000232" y="5715016"/>
            <a:ext cx="5072098" cy="92869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9  декабря 2009 г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1785918" y="4071942"/>
            <a:ext cx="5357850" cy="1071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«Эрудит»</a:t>
            </a:r>
            <a:endParaRPr lang="ru-RU" sz="3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428604"/>
            <a:ext cx="357072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Вопросы: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1643050"/>
            <a:ext cx="9072626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</a:rPr>
              <a:t>1. Понравилось ли вам мероприятие?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-214346" y="2428868"/>
            <a:ext cx="9787038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2. Если да, то чем, если нет, то почему?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-428660" y="3286124"/>
            <a:ext cx="9144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3. Что вы сегодня узнали нового?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-714412" y="4071942"/>
            <a:ext cx="10572824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4. Что можете предложить для следу-</a:t>
            </a:r>
          </a:p>
          <a:p>
            <a:pPr algn="ctr">
              <a:defRPr/>
            </a:pPr>
            <a:r>
              <a:rPr lang="ru-RU" sz="32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ющего</a:t>
            </a:r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занятия</a:t>
            </a:r>
          </a:p>
          <a:p>
            <a:pPr algn="ctr">
              <a:defRPr/>
            </a:pPr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(что хотели бы узнать, о чем услышать)?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00042"/>
            <a:ext cx="8072494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7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Спасибо всем за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571612"/>
            <a:ext cx="7643866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7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плодотворную работу!</a:t>
            </a:r>
          </a:p>
        </p:txBody>
      </p:sp>
      <p:pic>
        <p:nvPicPr>
          <p:cNvPr id="4100" name="Рисунок 3" descr="cat2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4786313"/>
            <a:ext cx="18573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14348" y="3857628"/>
            <a:ext cx="7643866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7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До новых встреч!</a:t>
            </a:r>
          </a:p>
        </p:txBody>
      </p:sp>
      <p:pic>
        <p:nvPicPr>
          <p:cNvPr id="4102" name="Picture 5" descr="C:\Documents and Settings\Admin\Рабочий стол\Разобрать 311008\150908\В школу для работы 2008-2009 уч год\К уроку\Коллекция анимашек\Рисунки\Рисунок6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86563" y="5143500"/>
            <a:ext cx="201771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1000100" y="1928802"/>
            <a:ext cx="7358114" cy="20002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742950" indent="-742950" algn="just"/>
            <a:r>
              <a:rPr lang="ru-RU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Блиц – опрос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1214414" y="3571876"/>
            <a:ext cx="6572296" cy="15716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Отгадай слово</a:t>
            </a:r>
            <a:endParaRPr lang="ru-RU" sz="3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/>
            </a:endParaRPr>
          </a:p>
        </p:txBody>
      </p:sp>
      <p:sp>
        <p:nvSpPr>
          <p:cNvPr id="3" name="WordArt 5"/>
          <p:cNvSpPr>
            <a:spLocks noChangeArrowheads="1" noChangeShapeType="1" noTextEdit="1"/>
          </p:cNvSpPr>
          <p:nvPr/>
        </p:nvSpPr>
        <p:spPr bwMode="auto">
          <a:xfrm>
            <a:off x="428597" y="714356"/>
            <a:ext cx="8286808" cy="2357454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К 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о  </a:t>
            </a:r>
            <a:r>
              <a:rPr lang="ru-RU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н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 к  у  </a:t>
            </a:r>
            <a:r>
              <a:rPr lang="ru-RU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р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 с    </a:t>
            </a:r>
          </a:p>
          <a:p>
            <a:pPr algn="ctr"/>
            <a:r>
              <a:rPr lang="ru-RU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з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н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а т о к о в    ( № 2 )</a:t>
            </a:r>
            <a:endParaRPr lang="ru-RU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1214414" y="3571876"/>
            <a:ext cx="6572296" cy="15716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Опознай  пословицу</a:t>
            </a:r>
            <a:endParaRPr lang="ru-RU" sz="3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/>
            </a:endParaRPr>
          </a:p>
        </p:txBody>
      </p:sp>
      <p:sp>
        <p:nvSpPr>
          <p:cNvPr id="3" name="WordArt 5"/>
          <p:cNvSpPr>
            <a:spLocks noChangeArrowheads="1" noChangeShapeType="1" noTextEdit="1"/>
          </p:cNvSpPr>
          <p:nvPr/>
        </p:nvSpPr>
        <p:spPr bwMode="auto">
          <a:xfrm>
            <a:off x="428596" y="714356"/>
            <a:ext cx="8358187" cy="192881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К 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о  </a:t>
            </a:r>
            <a:r>
              <a:rPr lang="ru-RU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н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 к  у  </a:t>
            </a:r>
            <a:r>
              <a:rPr lang="ru-RU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р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 с        № 3</a:t>
            </a:r>
            <a:endParaRPr lang="ru-RU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1214414" y="3571876"/>
            <a:ext cx="6572296" cy="15716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Третий лишний</a:t>
            </a:r>
            <a:endParaRPr lang="ru-RU" sz="3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/>
            </a:endParaRPr>
          </a:p>
        </p:txBody>
      </p:sp>
      <p:sp>
        <p:nvSpPr>
          <p:cNvPr id="3" name="WordArt 5"/>
          <p:cNvSpPr>
            <a:spLocks noChangeArrowheads="1" noChangeShapeType="1" noTextEdit="1"/>
          </p:cNvSpPr>
          <p:nvPr/>
        </p:nvSpPr>
        <p:spPr bwMode="auto">
          <a:xfrm>
            <a:off x="428596" y="714356"/>
            <a:ext cx="8358187" cy="192881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К 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о  </a:t>
            </a:r>
            <a:r>
              <a:rPr lang="ru-RU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н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 к  у  </a:t>
            </a:r>
            <a:r>
              <a:rPr lang="ru-RU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р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 с        № 4</a:t>
            </a:r>
            <a:endParaRPr lang="ru-RU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428604"/>
            <a:ext cx="821537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Вирус – это: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ошибка в программе;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возбудитель инфекционного заболевания;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457200" algn="l"/>
              </a:tabLst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программа, обладающая способностью к самовоспроизведению.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Диск – это: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457200" algn="l"/>
              </a:tabLst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носитель информации;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геометрическая фигура;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спортивный снаряд.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Дорожка – это: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специально устроенная дистанция для бега, плавания и т.п.;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457200" algn="l"/>
              </a:tabLst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участок магнитного диска;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часть экрана компьютера в текстовом режиме.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642918"/>
            <a:ext cx="85725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hangingPunct="0">
              <a:buFontTx/>
              <a:buChar char="•"/>
              <a:tabLst>
                <a:tab pos="457200" algn="l"/>
              </a:tabLst>
            </a:pPr>
            <a:r>
              <a:rPr lang="ru-RU" sz="2400" dirty="0" smtClean="0">
                <a:latin typeface="Arial" pitchFamily="34" charset="0"/>
                <a:ea typeface="Times New Roman" pitchFamily="18" charset="0"/>
              </a:rPr>
              <a:t>Мышь – это:</a:t>
            </a:r>
            <a:endParaRPr lang="ru-RU" sz="2000" dirty="0" smtClean="0">
              <a:latin typeface="Arial" pitchFamily="34" charset="0"/>
            </a:endParaRPr>
          </a:p>
          <a:p>
            <a:pPr lvl="1" algn="just" eaLnBrk="0" hangingPunct="0">
              <a:buFontTx/>
              <a:buAutoNum type="arabicParenR"/>
              <a:tabLst>
                <a:tab pos="457200" algn="l"/>
              </a:tabLst>
            </a:pPr>
            <a:r>
              <a:rPr lang="ru-RU" sz="2400" i="1" dirty="0" smtClean="0">
                <a:latin typeface="Arial" pitchFamily="34" charset="0"/>
                <a:ea typeface="Times New Roman" pitchFamily="18" charset="0"/>
              </a:rPr>
              <a:t>программа, выполняющая нежелательные действия;</a:t>
            </a:r>
            <a:endParaRPr lang="ru-RU" sz="2000" dirty="0" smtClean="0">
              <a:latin typeface="Arial" pitchFamily="34" charset="0"/>
            </a:endParaRPr>
          </a:p>
          <a:p>
            <a:pPr lvl="1" algn="just" eaLnBrk="0" hangingPunct="0">
              <a:buFontTx/>
              <a:buAutoNum type="arabicParenR"/>
              <a:tabLst>
                <a:tab pos="457200" algn="l"/>
              </a:tabLst>
            </a:pPr>
            <a:r>
              <a:rPr lang="ru-RU" sz="2400" dirty="0" smtClean="0">
                <a:latin typeface="Arial" pitchFamily="34" charset="0"/>
                <a:ea typeface="Times New Roman" pitchFamily="18" charset="0"/>
              </a:rPr>
              <a:t>грызун;</a:t>
            </a:r>
            <a:endParaRPr lang="ru-RU" sz="2000" dirty="0" smtClean="0">
              <a:latin typeface="Arial" pitchFamily="34" charset="0"/>
            </a:endParaRPr>
          </a:p>
          <a:p>
            <a:pPr lvl="1" algn="just" eaLnBrk="0" hangingPunct="0">
              <a:buFontTx/>
              <a:buAutoNum type="arabicParenR"/>
              <a:tabLst>
                <a:tab pos="457200" algn="l"/>
              </a:tabLst>
            </a:pPr>
            <a:r>
              <a:rPr lang="ru-RU" sz="2400" i="1" dirty="0" smtClean="0">
                <a:latin typeface="Arial" pitchFamily="34" charset="0"/>
                <a:ea typeface="Times New Roman" pitchFamily="18" charset="0"/>
              </a:rPr>
              <a:t>манипулятор в компьютере.</a:t>
            </a:r>
            <a:endParaRPr lang="ru-RU" sz="2000" dirty="0" smtClean="0">
              <a:latin typeface="Arial" pitchFamily="34" charset="0"/>
            </a:endParaRPr>
          </a:p>
          <a:p>
            <a:pPr lvl="0" algn="just" eaLnBrk="0" hangingPunct="0">
              <a:buFontTx/>
              <a:buChar char="•"/>
              <a:tabLst>
                <a:tab pos="457200" algn="l"/>
              </a:tabLst>
            </a:pPr>
            <a:r>
              <a:rPr lang="ru-RU" sz="2400" dirty="0" smtClean="0">
                <a:latin typeface="Arial" pitchFamily="34" charset="0"/>
                <a:ea typeface="Times New Roman" pitchFamily="18" charset="0"/>
              </a:rPr>
              <a:t>Сектор – это:</a:t>
            </a:r>
            <a:endParaRPr lang="ru-RU" sz="2000" dirty="0" smtClean="0">
              <a:latin typeface="Arial" pitchFamily="34" charset="0"/>
            </a:endParaRPr>
          </a:p>
          <a:p>
            <a:pPr lvl="1" algn="just" eaLnBrk="0" hangingPunct="0">
              <a:buFontTx/>
              <a:buAutoNum type="arabicParenR"/>
              <a:tabLst>
                <a:tab pos="457200" algn="l"/>
              </a:tabLst>
            </a:pPr>
            <a:r>
              <a:rPr lang="ru-RU" sz="2400" dirty="0" smtClean="0">
                <a:latin typeface="Arial" pitchFamily="34" charset="0"/>
                <a:ea typeface="Times New Roman" pitchFamily="18" charset="0"/>
              </a:rPr>
              <a:t>часть круга;</a:t>
            </a:r>
            <a:endParaRPr lang="ru-RU" sz="2000" dirty="0" smtClean="0">
              <a:latin typeface="Arial" pitchFamily="34" charset="0"/>
            </a:endParaRPr>
          </a:p>
          <a:p>
            <a:pPr lvl="1" algn="just" eaLnBrk="0" hangingPunct="0">
              <a:buFontTx/>
              <a:buAutoNum type="arabicParenR"/>
              <a:tabLst>
                <a:tab pos="457200" algn="l"/>
              </a:tabLst>
            </a:pPr>
            <a:r>
              <a:rPr lang="ru-RU" sz="2400" i="1" dirty="0" smtClean="0">
                <a:latin typeface="Arial" pitchFamily="34" charset="0"/>
                <a:ea typeface="Times New Roman" pitchFamily="18" charset="0"/>
              </a:rPr>
              <a:t>одна из двух частей адреса байта памяти персонального компьютера;</a:t>
            </a:r>
            <a:endParaRPr lang="ru-RU" sz="2000" dirty="0" smtClean="0">
              <a:latin typeface="Arial" pitchFamily="34" charset="0"/>
            </a:endParaRPr>
          </a:p>
          <a:p>
            <a:pPr lvl="1" algn="just" eaLnBrk="0" hangingPunct="0">
              <a:buFontTx/>
              <a:buAutoNum type="arabicParenR"/>
              <a:tabLst>
                <a:tab pos="457200" algn="l"/>
              </a:tabLst>
            </a:pPr>
            <a:r>
              <a:rPr lang="ru-RU" sz="2400" i="1" dirty="0" smtClean="0">
                <a:latin typeface="Arial" pitchFamily="34" charset="0"/>
                <a:ea typeface="Times New Roman" pitchFamily="18" charset="0"/>
              </a:rPr>
              <a:t>участок гибкого магнитного диска, образуемый при форматировании</a:t>
            </a:r>
            <a:r>
              <a:rPr lang="ru-RU" sz="2400" dirty="0" smtClean="0">
                <a:latin typeface="Arial" pitchFamily="34" charset="0"/>
                <a:ea typeface="Times New Roman" pitchFamily="18" charset="0"/>
              </a:rPr>
              <a:t>.</a:t>
            </a:r>
            <a:endParaRPr lang="ru-RU" sz="2000" dirty="0" smtClean="0">
              <a:latin typeface="Arial" pitchFamily="34" charset="0"/>
            </a:endParaRPr>
          </a:p>
          <a:p>
            <a:pPr lvl="0" algn="just" eaLnBrk="0" hangingPunct="0">
              <a:buFontTx/>
              <a:buChar char="•"/>
              <a:tabLst>
                <a:tab pos="457200" algn="l"/>
              </a:tabLst>
            </a:pPr>
            <a:r>
              <a:rPr lang="ru-RU" sz="2400" dirty="0" smtClean="0">
                <a:latin typeface="Arial" pitchFamily="34" charset="0"/>
                <a:ea typeface="Times New Roman" pitchFamily="18" charset="0"/>
              </a:rPr>
              <a:t>Сеть – это:</a:t>
            </a:r>
            <a:endParaRPr lang="ru-RU" sz="2000" dirty="0" smtClean="0">
              <a:latin typeface="Arial" pitchFamily="34" charset="0"/>
            </a:endParaRPr>
          </a:p>
          <a:p>
            <a:pPr lvl="1" algn="just" eaLnBrk="0" hangingPunct="0">
              <a:buFontTx/>
              <a:buAutoNum type="arabicParenR"/>
              <a:tabLst>
                <a:tab pos="457200" algn="l"/>
              </a:tabLst>
            </a:pPr>
            <a:r>
              <a:rPr lang="ru-RU" sz="2400" dirty="0" smtClean="0">
                <a:latin typeface="Arial" pitchFamily="34" charset="0"/>
                <a:ea typeface="Times New Roman" pitchFamily="18" charset="0"/>
              </a:rPr>
              <a:t>рыболовная снасть;</a:t>
            </a:r>
            <a:endParaRPr lang="ru-RU" sz="2000" dirty="0" smtClean="0">
              <a:latin typeface="Arial" pitchFamily="34" charset="0"/>
            </a:endParaRPr>
          </a:p>
          <a:p>
            <a:pPr lvl="1" algn="just" eaLnBrk="0" hangingPunct="0">
              <a:buFontTx/>
              <a:buAutoNum type="arabicParenR"/>
              <a:tabLst>
                <a:tab pos="457200" algn="l"/>
              </a:tabLst>
            </a:pPr>
            <a:r>
              <a:rPr lang="ru-RU" sz="2400" i="1" dirty="0" smtClean="0">
                <a:latin typeface="Arial" pitchFamily="34" charset="0"/>
                <a:ea typeface="Times New Roman" pitchFamily="18" charset="0"/>
              </a:rPr>
              <a:t>совокупность строк и столбцов в таблице;</a:t>
            </a:r>
            <a:endParaRPr lang="ru-RU" sz="2000" dirty="0" smtClean="0">
              <a:latin typeface="Arial" pitchFamily="34" charset="0"/>
            </a:endParaRPr>
          </a:p>
          <a:p>
            <a:pPr lvl="1" algn="just" eaLnBrk="0" hangingPunct="0">
              <a:buFontTx/>
              <a:buAutoNum type="arabicParenR"/>
              <a:tabLst>
                <a:tab pos="457200" algn="l"/>
              </a:tabLst>
            </a:pPr>
            <a:r>
              <a:rPr lang="ru-RU" sz="2400" i="1" dirty="0" smtClean="0">
                <a:latin typeface="Arial" pitchFamily="34" charset="0"/>
                <a:ea typeface="Times New Roman" pitchFamily="18" charset="0"/>
              </a:rPr>
              <a:t>несколько соединенных между собой компьютеров.</a:t>
            </a:r>
            <a:endParaRPr lang="ru-RU" sz="32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1214414" y="3571876"/>
            <a:ext cx="6572296" cy="15716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Ребусы</a:t>
            </a:r>
            <a:endParaRPr lang="ru-RU" sz="3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/>
            </a:endParaRPr>
          </a:p>
        </p:txBody>
      </p:sp>
      <p:sp>
        <p:nvSpPr>
          <p:cNvPr id="3" name="WordArt 5"/>
          <p:cNvSpPr>
            <a:spLocks noChangeArrowheads="1" noChangeShapeType="1" noTextEdit="1"/>
          </p:cNvSpPr>
          <p:nvPr/>
        </p:nvSpPr>
        <p:spPr bwMode="auto">
          <a:xfrm>
            <a:off x="428596" y="714356"/>
            <a:ext cx="8358187" cy="192881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К 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о  </a:t>
            </a:r>
            <a:r>
              <a:rPr lang="ru-RU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н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 к  у  </a:t>
            </a:r>
            <a:r>
              <a:rPr lang="ru-RU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р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 с        № 5</a:t>
            </a:r>
            <a:endParaRPr lang="ru-RU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459</Words>
  <Application>Microsoft Office PowerPoint</Application>
  <PresentationFormat>Экран (4:3)</PresentationFormat>
  <Paragraphs>79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TATA</cp:lastModifiedBy>
  <cp:revision>151</cp:revision>
  <dcterms:created xsi:type="dcterms:W3CDTF">2008-05-05T06:49:53Z</dcterms:created>
  <dcterms:modified xsi:type="dcterms:W3CDTF">2010-04-10T00:04:10Z</dcterms:modified>
</cp:coreProperties>
</file>