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38503-4CF5-45B4-82E8-0EF326978ED4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30932-C9B2-4792-9D4D-3E91483BD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9411-DCEC-4FB8-B1E6-156D9A9DE98D}" type="datetimeFigureOut">
              <a:rPr lang="ru-RU" smtClean="0"/>
              <a:pPr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0EAA2-9CDC-4D5D-BC4F-63284420D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latin typeface="Arial Black" pitchFamily="34" charset="0"/>
              </a:rPr>
              <a:t>ноябрь</a:t>
            </a:r>
            <a:endParaRPr lang="ru-RU" sz="9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49"/>
            <a:ext cx="8143931" cy="45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8585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Мрамор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6626" name="Picture 2" descr="http://im5-tub.yandex.net/i?id=1739496&amp;tov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5500726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84297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песок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7650" name="Picture 2" descr="http://im6-tub.yandex.net/i?id=137256790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5500726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Не имеет формы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://im6-tub.yandex.net/i?id=61598070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4143404" cy="4714908"/>
          </a:xfrm>
          <a:prstGeom prst="rect">
            <a:avLst/>
          </a:prstGeom>
          <a:noFill/>
        </p:spPr>
      </p:pic>
      <p:pic>
        <p:nvPicPr>
          <p:cNvPr id="29700" name="Picture 4" descr="http://im0-tub.yandex.net/i?id=25180755&amp;tov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00174"/>
            <a:ext cx="414340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Вода бесцветна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im6-tub.yandex.net/i?id=66039587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4143404" cy="4643470"/>
          </a:xfrm>
          <a:prstGeom prst="rect">
            <a:avLst/>
          </a:prstGeom>
          <a:noFill/>
        </p:spPr>
      </p:pic>
      <p:pic>
        <p:nvPicPr>
          <p:cNvPr id="30724" name="Picture 4" descr="http://im6-tub.yandex.net/i?id=189945170&amp;tov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00174"/>
            <a:ext cx="414340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Вода прозрачна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im7-tub.yandex.net/i?id=50178889&amp;tov=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4143404" cy="4643470"/>
          </a:xfrm>
          <a:prstGeom prst="rect">
            <a:avLst/>
          </a:prstGeom>
          <a:noFill/>
        </p:spPr>
      </p:pic>
      <p:pic>
        <p:nvPicPr>
          <p:cNvPr id="31748" name="Picture 4" descr="http://im8-tub.yandex.net/i?id=110720718&amp;tov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00174"/>
            <a:ext cx="414340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Вода текуча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m7-tub.yandex.net/i?id=10034584&amp;tov=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842968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  <a:ln w="762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Спасибо за урок!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36433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            Милые ребята!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За </a:t>
            </a:r>
            <a:r>
              <a:rPr lang="ru-RU" smtClean="0"/>
              <a:t>окном </a:t>
            </a:r>
            <a:r>
              <a:rPr lang="ru-RU" smtClean="0"/>
              <a:t>снег </a:t>
            </a:r>
            <a:r>
              <a:rPr lang="ru-RU" dirty="0" smtClean="0"/>
              <a:t>лежит, но     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ещё не зима. То вдруг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подует ветер, ударит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мороз. То вдруг  </a:t>
            </a:r>
          </a:p>
          <a:p>
            <a:pPr algn="ctr">
              <a:buNone/>
            </a:pPr>
            <a:r>
              <a:rPr lang="ru-RU" dirty="0" smtClean="0"/>
              <a:t>начинает таять, появляются  </a:t>
            </a:r>
          </a:p>
          <a:p>
            <a:pPr algn="ctr">
              <a:buNone/>
            </a:pPr>
            <a:r>
              <a:rPr lang="ru-RU" dirty="0" smtClean="0"/>
              <a:t>лужи, начинает с крыш капать, мы очень </a:t>
            </a:r>
          </a:p>
          <a:p>
            <a:pPr algn="ctr">
              <a:buNone/>
            </a:pPr>
            <a:r>
              <a:rPr lang="ru-RU" dirty="0" smtClean="0"/>
              <a:t>обеспокоены. Помогите нам, скажите, какая сегодня погода?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4000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sz="4000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гранит</a:t>
            </a:r>
            <a:endParaRPr lang="ru-RU" sz="4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глина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19458" name="Picture 2" descr="http://im3-tub.yandex.net/i?id=108009719&amp;tov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42918"/>
            <a:ext cx="5500726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Каменный уголь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1506" name="Picture 2" descr="http://im3-tub.yandex.net/i?id=105011387&amp;tov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42918"/>
            <a:ext cx="5500726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73547"/>
          </a:xfrm>
        </p:spPr>
      </p:sp>
      <p:pic>
        <p:nvPicPr>
          <p:cNvPr id="22530" name="Picture 2" descr="http://im4-tub.yandex.net/i?id=70963743&amp;tov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5572164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1441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Нефть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77154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Природный газ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3554" name="Picture 2" descr="http://im4-tub.yandex.net/i?id=57678962&amp;tov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5500726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84297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торф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4578" name="Picture 2" descr="http://im0-tub.yandex.net/i?id=147038110&amp;tov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5500726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Железная руда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5602" name="Picture 2" descr="http://im6-tub.yandex.net/i?id=117853320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550072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78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ноябрь</vt:lpstr>
      <vt:lpstr>Слайд 2</vt:lpstr>
      <vt:lpstr>  гранит</vt:lpstr>
      <vt:lpstr>глина</vt:lpstr>
      <vt:lpstr>Каменный уголь</vt:lpstr>
      <vt:lpstr>Нефть</vt:lpstr>
      <vt:lpstr>Природный газ</vt:lpstr>
      <vt:lpstr>торф</vt:lpstr>
      <vt:lpstr>Железная руда</vt:lpstr>
      <vt:lpstr>Мрамор</vt:lpstr>
      <vt:lpstr>песок</vt:lpstr>
      <vt:lpstr>Не имеет формы</vt:lpstr>
      <vt:lpstr>Вода бесцветна</vt:lpstr>
      <vt:lpstr>Вода прозрачна</vt:lpstr>
      <vt:lpstr>Вода текуча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ноябрь</dc:title>
  <dc:creator>ОЕМ</dc:creator>
  <cp:lastModifiedBy>Валера</cp:lastModifiedBy>
  <cp:revision>8</cp:revision>
  <dcterms:created xsi:type="dcterms:W3CDTF">2010-01-07T11:49:41Z</dcterms:created>
  <dcterms:modified xsi:type="dcterms:W3CDTF">2010-01-07T13:21:19Z</dcterms:modified>
</cp:coreProperties>
</file>