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60" r:id="rId3"/>
    <p:sldId id="256" r:id="rId4"/>
    <p:sldId id="273" r:id="rId5"/>
    <p:sldId id="258" r:id="rId6"/>
    <p:sldId id="264" r:id="rId7"/>
    <p:sldId id="268" r:id="rId8"/>
    <p:sldId id="267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1636" autoAdjust="0"/>
  </p:normalViewPr>
  <p:slideViewPr>
    <p:cSldViewPr>
      <p:cViewPr varScale="1">
        <p:scale>
          <a:sx n="64" d="100"/>
          <a:sy n="64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interest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Maths</c:v>
                </c:pt>
                <c:pt idx="1">
                  <c:v>Biology</c:v>
                </c:pt>
                <c:pt idx="2">
                  <c:v>Chemistry</c:v>
                </c:pt>
                <c:pt idx="3">
                  <c:v>Physics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5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importance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Maths</c:v>
                </c:pt>
                <c:pt idx="1">
                  <c:v>Biology</c:v>
                </c:pt>
                <c:pt idx="2">
                  <c:v>Chemistry</c:v>
                </c:pt>
                <c:pt idx="3">
                  <c:v>Physics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18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more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Maths</c:v>
                </c:pt>
                <c:pt idx="1">
                  <c:v>Biology</c:v>
                </c:pt>
                <c:pt idx="2">
                  <c:v>Chemistry</c:v>
                </c:pt>
                <c:pt idx="3">
                  <c:v>Physics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axId val="52040448"/>
        <c:axId val="52041984"/>
      </c:barChart>
      <c:catAx>
        <c:axId val="52040448"/>
        <c:scaling>
          <c:orientation val="minMax"/>
        </c:scaling>
        <c:axPos val="b"/>
        <c:tickLblPos val="nextTo"/>
        <c:crossAx val="52041984"/>
        <c:crosses val="autoZero"/>
        <c:auto val="1"/>
        <c:lblAlgn val="ctr"/>
        <c:lblOffset val="100"/>
      </c:catAx>
      <c:valAx>
        <c:axId val="52041984"/>
        <c:scaling>
          <c:orientation val="minMax"/>
        </c:scaling>
        <c:axPos val="l"/>
        <c:majorGridlines/>
        <c:numFmt formatCode="General" sourceLinked="1"/>
        <c:tickLblPos val="nextTo"/>
        <c:crossAx val="520404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interest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Literature</c:v>
                </c:pt>
                <c:pt idx="1">
                  <c:v>History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importance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Literature</c:v>
                </c:pt>
                <c:pt idx="1">
                  <c:v>History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more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Literature</c:v>
                </c:pt>
                <c:pt idx="1">
                  <c:v>History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</c:numCache>
            </c:numRef>
          </c:val>
        </c:ser>
        <c:axId val="55713152"/>
        <c:axId val="55714944"/>
      </c:barChart>
      <c:catAx>
        <c:axId val="55713152"/>
        <c:scaling>
          <c:orientation val="minMax"/>
        </c:scaling>
        <c:axPos val="b"/>
        <c:tickLblPos val="nextTo"/>
        <c:crossAx val="55714944"/>
        <c:crosses val="autoZero"/>
        <c:auto val="1"/>
        <c:lblAlgn val="ctr"/>
        <c:lblOffset val="100"/>
      </c:catAx>
      <c:valAx>
        <c:axId val="55714944"/>
        <c:scaling>
          <c:orientation val="minMax"/>
        </c:scaling>
        <c:axPos val="l"/>
        <c:majorGridlines/>
        <c:numFmt formatCode="General" sourceLinked="1"/>
        <c:tickLblPos val="nextTo"/>
        <c:crossAx val="557131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9A7BC-8C73-4625-908C-17D4AFA9D15D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79D36-90DA-4449-8C1B-86F71EAD1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79D36-90DA-4449-8C1B-86F71EAD169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79D36-90DA-4449-8C1B-86F71EAD169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79D36-90DA-4449-8C1B-86F71EAD169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79D36-90DA-4449-8C1B-86F71EAD169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79D36-90DA-4449-8C1B-86F71EAD169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79D36-90DA-4449-8C1B-86F71EAD169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79D36-90DA-4449-8C1B-86F71EAD169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79D36-90DA-4449-8C1B-86F71EAD169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79D36-90DA-4449-8C1B-86F71EAD169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CA99-67DA-44D2-929F-E0D0F8D16F79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7DB66-E78E-491A-9329-653DFF164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CA99-67DA-44D2-929F-E0D0F8D16F79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7DB66-E78E-491A-9329-653DFF164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CA99-67DA-44D2-929F-E0D0F8D16F79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7DB66-E78E-491A-9329-653DFF164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CA99-67DA-44D2-929F-E0D0F8D16F79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7DB66-E78E-491A-9329-653DFF164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CA99-67DA-44D2-929F-E0D0F8D16F79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7DB66-E78E-491A-9329-653DFF164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CA99-67DA-44D2-929F-E0D0F8D16F79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7DB66-E78E-491A-9329-653DFF164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CA99-67DA-44D2-929F-E0D0F8D16F79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7DB66-E78E-491A-9329-653DFF164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CA99-67DA-44D2-929F-E0D0F8D16F79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7DB66-E78E-491A-9329-653DFF164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CA99-67DA-44D2-929F-E0D0F8D16F79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7DB66-E78E-491A-9329-653DFF164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CA99-67DA-44D2-929F-E0D0F8D16F79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7DB66-E78E-491A-9329-653DFF164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CA99-67DA-44D2-929F-E0D0F8D16F79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7DB66-E78E-491A-9329-653DFF164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DCA99-67DA-44D2-929F-E0D0F8D16F79}" type="datetimeFigureOut">
              <a:rPr lang="ru-RU" smtClean="0"/>
              <a:pPr/>
              <a:t>16.01.2010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7DB66-E78E-491A-9329-653DFF164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vkontakte.ru/photo-331370_46448698?" TargetMode="External"/><Relationship Id="rId7" Type="http://schemas.openxmlformats.org/officeDocument/2006/relationships/hyperlink" Target="http://vkontakte.ru/photo-1059480_100678827?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hyperlink" Target="http://vkontakte.ru/photo-331370_45472621?" TargetMode="External"/><Relationship Id="rId10" Type="http://schemas.openxmlformats.org/officeDocument/2006/relationships/image" Target="../media/image4.jpeg"/><Relationship Id="rId4" Type="http://schemas.openxmlformats.org/officeDocument/2006/relationships/image" Target="../media/image1.jpeg"/><Relationship Id="rId9" Type="http://schemas.openxmlformats.org/officeDocument/2006/relationships/hyperlink" Target="http://vkontakte.ru/photo-1405841_92996966?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___Microsoft_Office_PowerPoint1.ppt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143000"/>
            <a:ext cx="7772400" cy="5143500"/>
          </a:xfrm>
        </p:spPr>
        <p:txBody>
          <a:bodyPr>
            <a:normAutofit fontScale="90000"/>
          </a:bodyPr>
          <a:lstStyle/>
          <a:p>
            <a:pPr algn="r"/>
            <a:r>
              <a:rPr lang="en-US" sz="15300" b="1" dirty="0" smtClean="0"/>
              <a:t>“School”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level: 8</a:t>
            </a:r>
            <a:r>
              <a:rPr lang="en-US" b="1" baseline="30000" dirty="0" smtClean="0"/>
              <a:t>th</a:t>
            </a:r>
            <a:r>
              <a:rPr lang="en-US" b="1" dirty="0" smtClean="0"/>
              <a:t> form</a:t>
            </a:r>
            <a:br>
              <a:rPr lang="en-US" b="1" dirty="0" smtClean="0"/>
            </a:br>
            <a:r>
              <a:rPr lang="en-US" b="1" dirty="0" smtClean="0"/>
              <a:t>teacher: I. P. </a:t>
            </a:r>
            <a:r>
              <a:rPr lang="en-US" b="1" dirty="0" err="1" smtClean="0"/>
              <a:t>Polyatykina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2009-2010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Our school</a:t>
            </a:r>
            <a:endParaRPr lang="ru-RU" b="1" dirty="0"/>
          </a:p>
        </p:txBody>
      </p:sp>
      <p:pic>
        <p:nvPicPr>
          <p:cNvPr id="4" name="Picture 10" descr="x_ab0762673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357298"/>
            <a:ext cx="3857652" cy="2428891"/>
          </a:xfrm>
          <a:prstGeom prst="rect">
            <a:avLst/>
          </a:prstGeom>
          <a:noFill/>
        </p:spPr>
      </p:pic>
      <p:pic>
        <p:nvPicPr>
          <p:cNvPr id="5" name="Picture 12" descr="x_a50f77ff42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29124" y="1357298"/>
            <a:ext cx="4071966" cy="2428892"/>
          </a:xfrm>
          <a:prstGeom prst="rect">
            <a:avLst/>
          </a:prstGeom>
          <a:noFill/>
        </p:spPr>
      </p:pic>
      <p:pic>
        <p:nvPicPr>
          <p:cNvPr id="6" name="Picture 14" descr="x_d3cd05a1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472" y="3786190"/>
            <a:ext cx="3929090" cy="2286016"/>
          </a:xfrm>
          <a:prstGeom prst="rect">
            <a:avLst/>
          </a:prstGeom>
          <a:noFill/>
        </p:spPr>
      </p:pic>
      <p:pic>
        <p:nvPicPr>
          <p:cNvPr id="7" name="Picture 16" descr="x_caadf82b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429125" y="3786191"/>
            <a:ext cx="4071965" cy="2309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“The happiest years…”</a:t>
            </a:r>
            <a:br>
              <a:rPr lang="en-US" sz="3200" b="1" dirty="0" smtClean="0"/>
            </a:br>
            <a:r>
              <a:rPr lang="en-US" sz="3200" i="1" dirty="0" smtClean="0"/>
              <a:t>There is a saying in English, “Schooldays are the happiest days of your life”.</a:t>
            </a:r>
            <a:br>
              <a:rPr lang="en-US" sz="3200" i="1" dirty="0" smtClean="0"/>
            </a:br>
            <a:r>
              <a:rPr lang="en-US" sz="3200" dirty="0" smtClean="0"/>
              <a:t>Can you say that you are happy at school?</a:t>
            </a:r>
            <a:endParaRPr lang="ru-RU" sz="3200" b="1" dirty="0"/>
          </a:p>
        </p:txBody>
      </p:sp>
      <p:pic>
        <p:nvPicPr>
          <p:cNvPr id="5" name="Содержимое 4" descr="Фото0492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57422" y="4214818"/>
            <a:ext cx="3857652" cy="2428892"/>
          </a:xfrm>
          <a:prstGeom prst="rect">
            <a:avLst/>
          </a:prstGeom>
        </p:spPr>
      </p:pic>
      <p:pic>
        <p:nvPicPr>
          <p:cNvPr id="6" name="Picture 4" descr="Oct27-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2214554"/>
            <a:ext cx="3500462" cy="2143140"/>
          </a:xfrm>
          <a:prstGeom prst="rect">
            <a:avLst/>
          </a:prstGeom>
          <a:noFill/>
        </p:spPr>
      </p:pic>
      <p:pic>
        <p:nvPicPr>
          <p:cNvPr id="7" name="Содержимое 3" descr="x_3d782efb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1001256" flipV="1">
            <a:off x="5138270" y="2248107"/>
            <a:ext cx="3658252" cy="237013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problems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What are the reasons of the problems?</a:t>
            </a:r>
            <a:br>
              <a:rPr lang="en-US" sz="2400" b="1" dirty="0" smtClean="0"/>
            </a:br>
            <a:r>
              <a:rPr lang="en-US" sz="2400" b="1" dirty="0" smtClean="0"/>
              <a:t>What are the consequences?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09" y="1071547"/>
          <a:ext cx="8001057" cy="550072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14645"/>
                <a:gridCol w="2500330"/>
                <a:gridCol w="2786082"/>
              </a:tblGrid>
              <a:tr h="706198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reasons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problems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solutions</a:t>
                      </a:r>
                      <a:endParaRPr lang="ru-RU" sz="2400" b="1" dirty="0"/>
                    </a:p>
                  </a:txBody>
                  <a:tcPr/>
                </a:tc>
              </a:tr>
              <a:tr h="6021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216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21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2133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21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681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61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1058" y="0"/>
          <a:ext cx="9146119" cy="6858000"/>
        </p:xfrm>
        <a:graphic>
          <a:graphicData uri="http://schemas.openxmlformats.org/presentationml/2006/ole">
            <p:oleObj spid="_x0000_s1026" name="Презентация" r:id="rId4" imgW="3590544" imgH="2691457" progId="PowerPoint.Show.1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835821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Survey on school subjects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i="1" u="sng" dirty="0" err="1" smtClean="0"/>
              <a:t>Maths</a:t>
            </a:r>
            <a:r>
              <a:rPr lang="en-US" b="1" i="1" u="sng" dirty="0" smtClean="0"/>
              <a:t> and Sciences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(25 students were questioned)</a:t>
            </a:r>
            <a:endParaRPr lang="ru-RU" b="1" i="1" u="sng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442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Survey on school subjects</a:t>
            </a:r>
            <a:r>
              <a:rPr lang="en-US" sz="4000" i="1" u="sng" dirty="0" smtClean="0"/>
              <a:t>: </a:t>
            </a:r>
            <a:r>
              <a:rPr lang="en-US" sz="4000" b="1" i="1" u="sng" dirty="0" smtClean="0"/>
              <a:t>social studies</a:t>
            </a:r>
            <a:r>
              <a:rPr lang="ru-RU" sz="4000" b="1" i="1" u="sng" dirty="0" smtClean="0"/>
              <a:t/>
            </a:r>
            <a:br>
              <a:rPr lang="ru-RU" sz="4000" b="1" i="1" u="sng" dirty="0" smtClean="0"/>
            </a:br>
            <a:r>
              <a:rPr lang="en-US" sz="2800" dirty="0" smtClean="0"/>
              <a:t>(25 students were questioned)</a:t>
            </a:r>
            <a:endParaRPr lang="ru-RU" sz="4000" b="1" i="1" u="sng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71612"/>
          <a:ext cx="847251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DRAWING </a:t>
            </a:r>
            <a:br>
              <a:rPr lang="en-US" sz="8000" b="1" dirty="0" smtClean="0"/>
            </a:br>
            <a:r>
              <a:rPr lang="en-US" sz="8000" b="1" dirty="0" smtClean="0"/>
              <a:t>A</a:t>
            </a:r>
            <a:br>
              <a:rPr lang="en-US" sz="8000" b="1" dirty="0" smtClean="0"/>
            </a:br>
            <a:r>
              <a:rPr lang="en-US" sz="8000" b="1" dirty="0" smtClean="0"/>
              <a:t> CONCLUSION</a:t>
            </a:r>
            <a:endParaRPr lang="ru-RU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40</Words>
  <Application>Microsoft Office PowerPoint</Application>
  <PresentationFormat>Экран (4:3)</PresentationFormat>
  <Paragraphs>20</Paragraphs>
  <Slides>9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Презентация</vt:lpstr>
      <vt:lpstr>“School”   level: 8th form teacher: I. P. Polyatykina 2009-2010   </vt:lpstr>
      <vt:lpstr>Our school</vt:lpstr>
      <vt:lpstr>  “The happiest years…” There is a saying in English, “Schooldays are the happiest days of your life”. Can you say that you are happy at school?</vt:lpstr>
      <vt:lpstr>Our problems</vt:lpstr>
      <vt:lpstr>What are the reasons of the problems? What are the consequences?</vt:lpstr>
      <vt:lpstr>Слайд 6</vt:lpstr>
      <vt:lpstr>Survey on school subjects:  Maths and Sciences (25 students were questioned)</vt:lpstr>
      <vt:lpstr>Survey on school subjects: social studies (25 students were questioned)</vt:lpstr>
      <vt:lpstr>DRAWING  A  CONCLUSION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happiest years…</dc:title>
  <dc:creator>Admin</dc:creator>
  <cp:lastModifiedBy>Пользователь</cp:lastModifiedBy>
  <cp:revision>109</cp:revision>
  <dcterms:created xsi:type="dcterms:W3CDTF">2009-11-08T08:39:56Z</dcterms:created>
  <dcterms:modified xsi:type="dcterms:W3CDTF">2010-01-16T17:07:21Z</dcterms:modified>
</cp:coreProperties>
</file>