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20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5" y="5254284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90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8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6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9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71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5" y="7036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5" y="309492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71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6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" y="7034"/>
            <a:ext cx="9136967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6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9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9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9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7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7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29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29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2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1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5" y="14070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" y="7034"/>
            <a:ext cx="9136967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6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2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Живопись 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художников-импрессионистов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1" y="2285992"/>
            <a:ext cx="6119823" cy="40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effectLst/>
              </a:rPr>
              <a:t>импрессионизм</a:t>
            </a:r>
            <a:endParaRPr lang="ru-RU" sz="4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b="1" dirty="0" smtClean="0"/>
              <a:t>   Ван </a:t>
            </a:r>
            <a:r>
              <a:rPr lang="ru-RU" sz="2400" b="1" dirty="0" err="1" smtClean="0"/>
              <a:t>Гог</a:t>
            </a:r>
            <a:r>
              <a:rPr lang="ru-RU" sz="2400" b="1" dirty="0" smtClean="0"/>
              <a:t> Винсент. (1853-1890). Автопортрет</a:t>
            </a:r>
            <a:r>
              <a:rPr lang="ru-RU" sz="2400" b="1" dirty="0" smtClean="0"/>
              <a:t>.</a:t>
            </a:r>
          </a:p>
          <a:p>
            <a:r>
              <a:rPr lang="ru-RU" sz="2200" dirty="0" smtClean="0"/>
              <a:t>      Голландский </a:t>
            </a:r>
            <a:r>
              <a:rPr lang="ru-RU" sz="2200" dirty="0" smtClean="0"/>
              <a:t>живописец, рисовальщик</a:t>
            </a:r>
            <a:endParaRPr lang="ru-RU" sz="2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36702"/>
            <a:ext cx="4135439" cy="535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effectLst/>
              </a:rPr>
              <a:t>импрессионизм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     Винсент </a:t>
            </a:r>
            <a:r>
              <a:rPr lang="ru-RU" sz="2000" b="1" dirty="0" smtClean="0"/>
              <a:t>Ван </a:t>
            </a:r>
            <a:r>
              <a:rPr lang="ru-RU" sz="2000" b="1" dirty="0" err="1" smtClean="0"/>
              <a:t>Гог</a:t>
            </a:r>
            <a:r>
              <a:rPr lang="ru-RU" sz="2000" b="1" dirty="0" smtClean="0"/>
              <a:t>. Рыбачьи лодки в </a:t>
            </a:r>
            <a:r>
              <a:rPr lang="ru-RU" sz="2000" b="1" dirty="0" err="1" smtClean="0"/>
              <a:t>Сент-Мари</a:t>
            </a:r>
            <a:r>
              <a:rPr lang="ru-RU" sz="2000" b="1" dirty="0" smtClean="0"/>
              <a:t>. 1888.</a:t>
            </a:r>
            <a:endParaRPr lang="ru-RU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786" b="278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effectLst/>
              </a:rPr>
              <a:t>импрессионизм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  Винсент </a:t>
            </a:r>
            <a:r>
              <a:rPr lang="ru-RU" sz="2000" b="1" dirty="0" smtClean="0"/>
              <a:t>Ван </a:t>
            </a:r>
            <a:r>
              <a:rPr lang="ru-RU" sz="2000" b="1" dirty="0" err="1" smtClean="0"/>
              <a:t>Гог</a:t>
            </a:r>
            <a:r>
              <a:rPr lang="ru-RU" sz="2000" b="1" dirty="0" smtClean="0"/>
              <a:t>. Натюрморт: ваза с пятнадцатью </a:t>
            </a:r>
            <a:r>
              <a:rPr lang="ru-RU" sz="2000" b="1" dirty="0" smtClean="0"/>
              <a:t>  подсолнечниками</a:t>
            </a:r>
            <a:r>
              <a:rPr lang="ru-RU" sz="2000" b="1" dirty="0" smtClean="0"/>
              <a:t>.  («Подсолнухи»). 1888.</a:t>
            </a:r>
            <a:endParaRPr lang="ru-RU" sz="2000" dirty="0"/>
          </a:p>
        </p:txBody>
      </p:sp>
      <p:sp>
        <p:nvSpPr>
          <p:cNvPr id="14" name="Рисунок 13"/>
          <p:cNvSpPr>
            <a:spLocks noGrp="1"/>
          </p:cNvSpPr>
          <p:nvPr>
            <p:ph type="pic" idx="1"/>
          </p:nvPr>
        </p:nvSpPr>
        <p:spPr/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5900" y="428604"/>
            <a:ext cx="4170775" cy="538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42910" y="285728"/>
            <a:ext cx="3616448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О.Мандельштам. «Импрессионизм».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Художник нам изобразил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Глубокий обморок сирени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 красок звучные ступени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холст, как струпья, положил.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Он понял масла густоту -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Его запекшееся лето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Лиловым мозгом разогрето,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Расширенное в духоту.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 тень-то, тень все лиловей,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Свисток иль хлыст, как спичка, тухнет,-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Ты скажешь: повара на кухне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Готовят жирных голубей.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Угадывается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качель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Недомалеваны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вуали,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 в этом солнечном развале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Уже хозяйничает шмель.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23 мая 1932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000108"/>
            <a:ext cx="483446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Импрессионизм рассматривался как конец натурализма, он  послужил толчком для развития абстрактного искусства.</a:t>
            </a:r>
            <a:endParaRPr lang="ru-RU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5929314" cy="496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9" y="714357"/>
            <a:ext cx="4572000" cy="58862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u="sng" dirty="0" smtClean="0"/>
              <a:t>Импрессионизм - </a:t>
            </a:r>
            <a:r>
              <a:rPr lang="ru-RU" sz="2800" dirty="0" smtClean="0"/>
              <a:t>направление в искусстве последней трети XIX в.- начала XX в., основанное на стремлении отразить реальный мир в его подвижности, изменчивости и запечатлеть собственные ощущения художника, композитора и т.п.</a:t>
            </a:r>
            <a:endParaRPr lang="ru-RU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4" y="1857366"/>
            <a:ext cx="3152772" cy="419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Идея художников-импрессионистов: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«красота повседневной действительности во всём богатстве её красок».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 lvl="1"/>
            <a:r>
              <a:rPr lang="ru-RU" sz="2800" dirty="0" smtClean="0"/>
              <a:t>Вместо спокойной смены цветовой палитры техника письма мазками, отдельными цветовыми </a:t>
            </a:r>
            <a:r>
              <a:rPr lang="ru-RU" sz="2800" dirty="0" smtClean="0"/>
              <a:t>пятнами</a:t>
            </a:r>
          </a:p>
          <a:p>
            <a:endParaRPr lang="ru-RU" dirty="0" smtClean="0"/>
          </a:p>
          <a:p>
            <a:pPr lvl="1"/>
            <a:r>
              <a:rPr lang="ru-RU" sz="2800" dirty="0" smtClean="0"/>
              <a:t>Главным становится сила и свежесть первого </a:t>
            </a:r>
            <a:r>
              <a:rPr lang="ru-RU" sz="2800" dirty="0" smtClean="0"/>
              <a:t>впечатления</a:t>
            </a:r>
          </a:p>
          <a:p>
            <a:endParaRPr lang="ru-RU" dirty="0" smtClean="0"/>
          </a:p>
          <a:p>
            <a:pPr lvl="1"/>
            <a:r>
              <a:rPr lang="ru-RU" sz="2800" dirty="0" smtClean="0"/>
              <a:t>Важно воспроизведение авторского взгляда на предмет</a:t>
            </a:r>
          </a:p>
          <a:p>
            <a:pPr lvl="1"/>
            <a:endParaRPr lang="ru-RU" sz="2800" dirty="0" smtClean="0"/>
          </a:p>
          <a:p>
            <a:pPr lvl="1"/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effectLst/>
              </a:rPr>
              <a:t>импрессионизм</a:t>
            </a:r>
            <a:endParaRPr lang="ru-RU" sz="4400" dirty="0">
              <a:effectLst/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smtClean="0"/>
              <a:t>    Эдгар </a:t>
            </a:r>
            <a:r>
              <a:rPr lang="ru-RU" sz="2400" b="1" dirty="0" smtClean="0"/>
              <a:t>Дега. (1834 - 1917). </a:t>
            </a:r>
            <a:r>
              <a:rPr lang="ru-RU" sz="2400" b="1" dirty="0" smtClean="0"/>
              <a:t>Автопортрет</a:t>
            </a:r>
          </a:p>
          <a:p>
            <a:r>
              <a:rPr lang="ru-RU" sz="1800" dirty="0" smtClean="0"/>
              <a:t>           Французский  живописец</a:t>
            </a:r>
            <a:r>
              <a:rPr lang="ru-RU" sz="1800" dirty="0" smtClean="0"/>
              <a:t>, график и скульптор.</a:t>
            </a:r>
          </a:p>
          <a:p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845286"/>
            <a:ext cx="2962277" cy="477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effectLst/>
              </a:rPr>
              <a:t>            импрессионизм</a:t>
            </a:r>
            <a:endParaRPr lang="ru-RU" sz="4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        Э.Дега</a:t>
            </a:r>
            <a:r>
              <a:rPr lang="ru-RU" sz="2400" b="1" dirty="0" smtClean="0"/>
              <a:t>. «Всадники в пейзаже». 1862</a:t>
            </a:r>
            <a:r>
              <a:rPr lang="ru-RU" sz="2400" b="1" dirty="0" smtClean="0"/>
              <a:t>.</a:t>
            </a:r>
          </a:p>
          <a:p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28604"/>
            <a:ext cx="6715172" cy="535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effectLst/>
              </a:rPr>
              <a:t>импрессионизм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b="1" dirty="0" smtClean="0"/>
              <a:t>       Э.Дега</a:t>
            </a:r>
            <a:r>
              <a:rPr lang="ru-RU" sz="2800" b="1" dirty="0" smtClean="0"/>
              <a:t>. «Море и горы». 1890.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269" r="2269"/>
          <a:stretch>
            <a:fillRect/>
          </a:stretch>
        </p:blipFill>
        <p:spPr bwMode="auto">
          <a:xfrm>
            <a:off x="1214414" y="357166"/>
            <a:ext cx="7185872" cy="537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effectLst/>
              </a:rPr>
              <a:t>импрессионизм</a:t>
            </a:r>
            <a:endParaRPr lang="ru-RU" sz="4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600" b="1" dirty="0" smtClean="0"/>
              <a:t>           Пьер-Огюст </a:t>
            </a:r>
            <a:r>
              <a:rPr lang="ru-RU" sz="2600" b="1" dirty="0" smtClean="0"/>
              <a:t>Ренуар. (1841-1919). Автопортрет</a:t>
            </a:r>
            <a:r>
              <a:rPr lang="ru-RU" sz="2600" b="1" dirty="0" smtClean="0"/>
              <a:t>.</a:t>
            </a:r>
          </a:p>
          <a:p>
            <a:endParaRPr lang="ru-RU" sz="2000" b="1" dirty="0" smtClean="0"/>
          </a:p>
          <a:p>
            <a:r>
              <a:rPr lang="ru-RU" sz="2000" dirty="0" smtClean="0"/>
              <a:t>       </a:t>
            </a:r>
            <a:r>
              <a:rPr lang="ru-RU" sz="2300" dirty="0" smtClean="0"/>
              <a:t>Один </a:t>
            </a:r>
            <a:r>
              <a:rPr lang="ru-RU" sz="2300" dirty="0" smtClean="0"/>
              <a:t>из ведущих представителей импрессионизма во Франции.</a:t>
            </a:r>
          </a:p>
          <a:p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00042"/>
            <a:ext cx="4186242" cy="519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effectLst/>
              </a:rPr>
              <a:t>импрессионизм</a:t>
            </a:r>
            <a:endParaRPr lang="ru-RU" sz="4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Ренуар. «Анемоны». 1898.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500042"/>
            <a:ext cx="4354525" cy="526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effectLst/>
              </a:rPr>
              <a:t>импрессионизм</a:t>
            </a:r>
            <a:endParaRPr lang="ru-RU" sz="4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b="1" dirty="0" smtClean="0"/>
              <a:t>   Ренуар</a:t>
            </a:r>
            <a:r>
              <a:rPr lang="ru-RU" sz="3200" b="1" dirty="0" smtClean="0"/>
              <a:t>. «Лодки на Сене». 1878.</a:t>
            </a:r>
            <a:endParaRPr lang="ru-RU" sz="3200" dirty="0" smtClean="0"/>
          </a:p>
          <a:p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7222780" cy="539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74</TotalTime>
  <Words>180</Words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Живопись  художников-импрессионистов</vt:lpstr>
      <vt:lpstr>Слайд 2</vt:lpstr>
      <vt:lpstr>Идея художников-импрессионистов: «красота повседневной действительности во всём богатстве её красок».</vt:lpstr>
      <vt:lpstr>импрессионизм</vt:lpstr>
      <vt:lpstr>            импрессионизм</vt:lpstr>
      <vt:lpstr>импрессионизм</vt:lpstr>
      <vt:lpstr>импрессионизм</vt:lpstr>
      <vt:lpstr>импрессионизм</vt:lpstr>
      <vt:lpstr>импрессионизм</vt:lpstr>
      <vt:lpstr>импрессионизм</vt:lpstr>
      <vt:lpstr>импрессионизм</vt:lpstr>
      <vt:lpstr>импрессионизм</vt:lpstr>
      <vt:lpstr>Слайд 13</vt:lpstr>
      <vt:lpstr>Импрессионизм рассматривался как конец натурализма, он  послужил толчком для развития абстрактного искусства.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Живопись  художников-импрессионистов</dc:title>
  <cp:lastModifiedBy>Mystic</cp:lastModifiedBy>
  <cp:revision>33</cp:revision>
  <dcterms:modified xsi:type="dcterms:W3CDTF">2009-02-09T16:01:53Z</dcterms:modified>
</cp:coreProperties>
</file>