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0" r:id="rId2"/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0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2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3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23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823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2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54132F1-B204-4B15-81A1-F54670A1CC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164E7-C4A8-43C9-99C8-E97E22670A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FDD67-3737-43B9-BFB2-B23E0B659D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60B79-CFD6-4BC3-B8AF-290847832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960F3-DF1B-418C-AC37-C58BD67033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EF70D-5A43-49C3-BF30-D5658E56A3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65C7B-E903-4015-AFB7-7B6B85929F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025F8-F873-4F24-AF7B-AC70568473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0D99F-90CB-4838-BC10-C5863243F9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F4082-141C-45C6-B1D1-091B9FDFEC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D1A59-2908-4D96-995D-FE8DBF6A92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207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72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2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0B07965-B50F-4959-B270-F24BE909572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Тема урока: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«Могущество Османской империи и начало ее упадка.»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С"/>
          <p:cNvPicPr>
            <a:picLocks noChangeAspect="1" noChangeArrowheads="1"/>
          </p:cNvPicPr>
          <p:nvPr/>
        </p:nvPicPr>
        <p:blipFill>
          <a:blip r:embed="rId2" cstate="screen">
            <a:lum bright="-6000" contrast="6000"/>
          </a:blip>
          <a:srcRect/>
          <a:stretch>
            <a:fillRect/>
          </a:stretch>
        </p:blipFill>
        <p:spPr bwMode="auto">
          <a:xfrm>
            <a:off x="2203450" y="0"/>
            <a:ext cx="6940550" cy="6858000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50825" y="1341438"/>
            <a:ext cx="19796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Сулейман Великолепный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С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0" y="0"/>
            <a:ext cx="9144000" cy="7986713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524750" y="1628775"/>
            <a:ext cx="1619250" cy="6413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Парад янычаров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С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1547813" y="0"/>
            <a:ext cx="6189662" cy="6858000"/>
          </a:xfrm>
          <a:prstGeom prst="rect">
            <a:avLst/>
          </a:prstGeom>
          <a:noFill/>
        </p:spPr>
      </p:pic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0" y="2420938"/>
            <a:ext cx="1476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Янычар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С"/>
          <p:cNvPicPr>
            <a:picLocks noChangeAspect="1" noChangeArrowheads="1"/>
          </p:cNvPicPr>
          <p:nvPr/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 bwMode="auto">
          <a:xfrm>
            <a:off x="2339975" y="0"/>
            <a:ext cx="4570413" cy="6858000"/>
          </a:xfrm>
          <a:prstGeom prst="rect">
            <a:avLst/>
          </a:prstGeom>
          <a:noFill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2770188"/>
            <a:ext cx="1763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Роксолана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12</TotalTime>
  <Words>18</Words>
  <Application>Microsoft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Лучи</vt:lpstr>
      <vt:lpstr>Тема урока: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5</cp:revision>
  <dcterms:created xsi:type="dcterms:W3CDTF">2003-04-01T15:47:04Z</dcterms:created>
  <dcterms:modified xsi:type="dcterms:W3CDTF">2010-04-15T08:18:41Z</dcterms:modified>
</cp:coreProperties>
</file>