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82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7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6598" autoAdjust="0"/>
  </p:normalViewPr>
  <p:slideViewPr>
    <p:cSldViewPr>
      <p:cViewPr varScale="1">
        <p:scale>
          <a:sx n="77" d="100"/>
          <a:sy n="77" d="100"/>
        </p:scale>
        <p:origin x="-9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C0E6F-4E54-47B2-810F-C2F2069E9392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D9B5-C15A-4FA9-9C31-3877C2F6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7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Сказка- </a:t>
            </a:r>
            <a:r>
              <a:rPr lang="ru-RU" sz="6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рассказка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1571636"/>
          </a:xfrm>
        </p:spPr>
        <p:txBody>
          <a:bodyPr>
            <a:prstTxWarp prst="textInflat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Про город и мусор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214950"/>
            <a:ext cx="305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МОУ «НОШ г. Макарова»</a:t>
            </a:r>
          </a:p>
          <a:p>
            <a:endParaRPr lang="ru-RU" sz="1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2009 г.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4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6" r="550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Город  ничего не мог сказать  своим жителям. Ведь он был городом, т.е состоял  из домов, улиц, фонарей и скверов. А они , как известно , говорить не могут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6865">
            <a:off x="5559119" y="2783720"/>
            <a:ext cx="3220060" cy="254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6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859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стали появляться в городе другие  « жители» - крысы и тараканы……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4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74633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 rot="1843945">
            <a:off x="1357290" y="3357563"/>
            <a:ext cx="1045851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30187">
            <a:off x="2514509" y="1720760"/>
            <a:ext cx="978408" cy="6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17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290"/>
            <a:ext cx="6143474" cy="6480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28663" y="714356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Забытый своими гражданами, лишенный любви и заботы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город стал меняться…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Он все больше и больше походил на одну большую мусорную кучу.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Жители то же становились 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другими, потому что в некрасивом городе 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все становятся  злыми, больными и неопрятными.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18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Обиделся город. Стал мрачным, неприветливым  и  на его улицах стало неуютно.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 делать ?! - задумались наконец жители.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86380" y="1714488"/>
            <a:ext cx="2997926" cy="2758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4022725" cy="2930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9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Собрались жители города: взрослые  и дети  и стали думать : </a:t>
            </a:r>
            <a:r>
              <a:rPr lang="ru-RU" sz="1400" b="1" i="1" dirty="0" smtClean="0">
                <a:solidFill>
                  <a:srgbClr val="FF0000"/>
                </a:solidFill>
              </a:rPr>
              <a:t>« Каким мы хотим видеть наш город?»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64" y="2164080"/>
            <a:ext cx="5986272" cy="252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87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64386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18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А когда  жители решили, каким хотят видеть свой город, то сразу стало ясно что нужно делать , а чего делать нельзя никогда.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52" r="3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/>
              <a:t>Маленькие горожане нарисовали  плакаты –предупреждения, на которых  было видно как надо поступать с мусором.</a:t>
            </a:r>
            <a:endParaRPr lang="ru-RU" b="1" i="1" dirty="0"/>
          </a:p>
        </p:txBody>
      </p:sp>
    </p:spTree>
  </p:cSld>
  <p:clrMapOvr>
    <a:masterClrMapping/>
  </p:clrMapOvr>
  <p:transition advTm="93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97160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А взрослые горожане придумали специальные заводы по сжиганию мусора…</a:t>
            </a:r>
            <a:endParaRPr lang="ru-RU" sz="1400" b="1" i="1" dirty="0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2943">
            <a:off x="1107110" y="1224192"/>
            <a:ext cx="7157807" cy="50720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95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003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/>
              <a:t>А еще взрослые придумали </a:t>
            </a:r>
            <a:r>
              <a:rPr lang="ru-RU" sz="1600" b="1" i="1" dirty="0" smtClean="0">
                <a:solidFill>
                  <a:srgbClr val="FF0000"/>
                </a:solidFill>
              </a:rPr>
              <a:t>ШТРАФ – это такое денежное наказание.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Так вот, взрослые решили, что штраф за выброшенный где попало мусор будет 1000</a:t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( одна тысяча) рублей.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4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714488"/>
            <a:ext cx="463709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08447">
            <a:off x="1428728" y="2626046"/>
            <a:ext cx="3657600" cy="2606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92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5837238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4500594" cy="345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1993384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И стали все соблюдать  правила….</a:t>
            </a:r>
            <a:endParaRPr lang="ru-RU" sz="1600" b="1" i="1" dirty="0"/>
          </a:p>
        </p:txBody>
      </p:sp>
    </p:spTree>
  </p:cSld>
  <p:clrMapOvr>
    <a:masterClrMapping/>
  </p:clrMapOvr>
  <p:transition advTm="86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688290" cy="48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142852"/>
            <a:ext cx="6786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Жил – был город… Ни большой , ни маленький…. В нем жили люди . 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Взрослые  и дети, худенькие и толстенькие, веселые и не очень. 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Разные  были граждане…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Но , самое главное, они любили свой город и заботились о нем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Tm="751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И стали тщательнее  убирать мусор. А кто из вас не знает что значит «тщательнее»  то объясним - это чище, добросовестнее и не пропуская ни одной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мусоринки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000240"/>
            <a:ext cx="365760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065162"/>
            <a:ext cx="3657600" cy="358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71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Расцвел город, похорошел и принарядился.</a:t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Так закончилась сказка-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рассказка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про город и мусор. Хорошо , что она окончилась хорошо. Ну а мы с вами, что бы больше никогда не повторять ошибок жителей сказочного города,  выполним некоторые задания. 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7271269" cy="5297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60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Подумаем вместе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Каких предметов здесь не должно быть?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1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9012" y="2596737"/>
            <a:ext cx="6589776" cy="3066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942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6949440" cy="3102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86050" y="1000108"/>
            <a:ext cx="4840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А теперь наведем порядок на этой территории…</a:t>
            </a:r>
            <a:endParaRPr lang="ru-RU" sz="1600" b="1" i="1" dirty="0"/>
          </a:p>
        </p:txBody>
      </p:sp>
    </p:spTree>
  </p:cSld>
  <p:clrMapOvr>
    <a:masterClrMapping/>
  </p:clrMapOvr>
  <p:transition advTm="929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003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А как накажут этого гражданина?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71546"/>
            <a:ext cx="6516910" cy="5350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5929330"/>
            <a:ext cx="3238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Рашкевичус</a:t>
            </a:r>
            <a:r>
              <a:rPr lang="ru-RU" sz="1200" dirty="0" smtClean="0"/>
              <a:t> Т.А.,  идентификатор 100-664-006</a:t>
            </a:r>
          </a:p>
          <a:p>
            <a:endParaRPr lang="ru-RU" dirty="0"/>
          </a:p>
        </p:txBody>
      </p:sp>
    </p:spTree>
  </p:cSld>
  <p:clrMapOvr>
    <a:masterClrMapping/>
  </p:clrMapOvr>
  <p:transition advTm="515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857232"/>
            <a:ext cx="6667547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08" y="64291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Жители города украшали его: красивые клумбы, детские качели и разноцветные заборчики радовали глаз.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14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50" y="928670"/>
            <a:ext cx="615541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вот однажды появились в городе невоспитанные жители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Темной- темной ночью, когда большинство людей спало, они выносили мусор и бросали где попало. А иногда, О УЖАС, они выбрасывали мусор с балконов. 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4182438" cy="2837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95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15430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А жить стало не возможно, потому что они забросали все мусором.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516940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4022725" cy="2930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428737"/>
            <a:ext cx="378621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Эти люди  приехали из мест, где жить стало невозможно.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68" y="1285860"/>
            <a:ext cx="568702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вот, в городке, где все было чисто и уютно, стали появляться мусорные мешки, выброшенные мимо баков для мусора…. 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IMG_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1" y="3393256"/>
            <a:ext cx="4429156" cy="3321867"/>
          </a:xfrm>
          <a:prstGeom prst="rect">
            <a:avLst/>
          </a:prstGeom>
        </p:spPr>
      </p:pic>
    </p:spTree>
  </p:cSld>
  <p:clrMapOvr>
    <a:masterClrMapping/>
  </p:clrMapOvr>
  <p:transition advTm="946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Мусор стал появляться вдоль улиц и дорог…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1174">
            <a:off x="1627920" y="1235643"/>
            <a:ext cx="5465017" cy="360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19102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2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Между домами и гаражами….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14488"/>
            <a:ext cx="36576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85659">
            <a:off x="5074254" y="2422521"/>
            <a:ext cx="3554170" cy="3517651"/>
          </a:xfrm>
        </p:spPr>
      </p:pic>
    </p:spTree>
  </p:cSld>
  <p:clrMapOvr>
    <a:masterClrMapping/>
  </p:clrMapOvr>
  <p:transition advTm="98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23" r="51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Еще можно было увидеть редкие цветущие деревья, но чаще стали встречаться безобразные мусорные кучи.</a:t>
            </a:r>
            <a:endParaRPr lang="ru-RU" b="1" dirty="0"/>
          </a:p>
        </p:txBody>
      </p:sp>
      <p:pic>
        <p:nvPicPr>
          <p:cNvPr id="6" name="Рисунок 5" descr="IMG_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04025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84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447</Words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Сказка- рассказка </vt:lpstr>
      <vt:lpstr>Слайд 2</vt:lpstr>
      <vt:lpstr>Слайд 3</vt:lpstr>
      <vt:lpstr>И вот однажды появились в городе невоспитанные жители.  Темной- темной ночью, когда большинство людей спало, они выносили мусор и бросали где попало. А иногда, О УЖАС, они выбрасывали мусор с балконов. </vt:lpstr>
      <vt:lpstr>Слайд 5</vt:lpstr>
      <vt:lpstr>И вот, в городке, где все было чисто и уютно, стали появляться мусорные мешки, выброшенные мимо баков для мусора…. </vt:lpstr>
      <vt:lpstr>Мусор стал появляться вдоль улиц и дорог…</vt:lpstr>
      <vt:lpstr>Между домами и гаражами….</vt:lpstr>
      <vt:lpstr>Слайд 9</vt:lpstr>
      <vt:lpstr>Слайд 10</vt:lpstr>
      <vt:lpstr>И стали появляться в городе другие  « жители» - крысы и тараканы……</vt:lpstr>
      <vt:lpstr>Слайд 12</vt:lpstr>
      <vt:lpstr>Слайд 13</vt:lpstr>
      <vt:lpstr>Собрались жители города: взрослые  и дети  и стали думать : « Каким мы хотим видеть наш город?»</vt:lpstr>
      <vt:lpstr>Слайд 15</vt:lpstr>
      <vt:lpstr>А когда  жители решили, каким хотят видеть свой город, то сразу стало ясно что нужно делать , а чего делать нельзя никогда.</vt:lpstr>
      <vt:lpstr>А взрослые горожане придумали специальные заводы по сжиганию мусора…</vt:lpstr>
      <vt:lpstr>А еще взрослые придумали ШТРАФ – это такое денежное наказание. Так вот, взрослые решили, что штраф за выброшенный где попало мусор будет 1000  ( одна тысяча) рублей.</vt:lpstr>
      <vt:lpstr>И стали все соблюдать  правила….</vt:lpstr>
      <vt:lpstr>И стали тщательнее  убирать мусор. А кто из вас не знает что значит «тщательнее»  то объясним - это чище, добросовестнее и не пропуская ни одной мусоринки.</vt:lpstr>
      <vt:lpstr>Расцвел город, похорошел и принарядился. Так закончилась сказка- рассказка про город и мусор. Хорошо , что она окончилась хорошо. Ну а мы с вами, что бы больше никогда не повторять ошибок жителей сказочного города,  выполним некоторые задания. </vt:lpstr>
      <vt:lpstr>Подумаем вместе</vt:lpstr>
      <vt:lpstr>Слайд 23</vt:lpstr>
      <vt:lpstr>А как накажут этого гражданина?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39</cp:revision>
  <dcterms:modified xsi:type="dcterms:W3CDTF">2010-01-28T03:06:33Z</dcterms:modified>
</cp:coreProperties>
</file>