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7" r:id="rId2"/>
    <p:sldId id="264" r:id="rId3"/>
    <p:sldId id="266" r:id="rId4"/>
    <p:sldId id="262" r:id="rId5"/>
    <p:sldId id="263" r:id="rId6"/>
    <p:sldId id="256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21" autoAdjust="0"/>
  </p:normalViewPr>
  <p:slideViewPr>
    <p:cSldViewPr>
      <p:cViewPr varScale="1">
        <p:scale>
          <a:sx n="67" d="100"/>
          <a:sy n="67" d="100"/>
        </p:scale>
        <p:origin x="-6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C7729-8D52-40B2-BD8C-9E9C174BD8DE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2990E3-5DE0-42CD-B90D-3739D7F838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2990E3-5DE0-42CD-B90D-3739D7F838F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4A5A-766D-40B0-8335-1897B6660628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AF05-CE74-4F91-B0D9-2DD21A25AC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4A5A-766D-40B0-8335-1897B6660628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AF05-CE74-4F91-B0D9-2DD21A25AC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4A5A-766D-40B0-8335-1897B6660628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AF05-CE74-4F91-B0D9-2DD21A25AC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4A5A-766D-40B0-8335-1897B6660628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AF05-CE74-4F91-B0D9-2DD21A25AC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4A5A-766D-40B0-8335-1897B6660628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AF05-CE74-4F91-B0D9-2DD21A25AC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4A5A-766D-40B0-8335-1897B6660628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AF05-CE74-4F91-B0D9-2DD21A25AC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4A5A-766D-40B0-8335-1897B6660628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AF05-CE74-4F91-B0D9-2DD21A25AC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4A5A-766D-40B0-8335-1897B6660628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AF05-CE74-4F91-B0D9-2DD21A25AC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4A5A-766D-40B0-8335-1897B6660628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AF05-CE74-4F91-B0D9-2DD21A25AC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4A5A-766D-40B0-8335-1897B6660628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AF05-CE74-4F91-B0D9-2DD21A25AC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4A5A-766D-40B0-8335-1897B6660628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AF05-CE74-4F91-B0D9-2DD21A25AC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84A5A-766D-40B0-8335-1897B6660628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EAF05-CE74-4F91-B0D9-2DD21A25AC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ru.wikipedia.org/wiki/%D0%A4%D0%B0%D0%B9%D0%BB:KrylovBasnopisetsByEggink.jpg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u.wikipedia.org/wiki/%D0%A4%D0%B0%D0%B9%D0%BB:Bryullov_portrait_of_Zhukovsky.jpg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pushkin.niv.ru/images/pushkin/pushkin_01.jpg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828" TargetMode="External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u.wikipedia.org/wiki/%D0%A4%D0%B0%D0%B9%D0%BB:L.N.Tolstoy_Prokudin-Gorsky.jpg" TargetMode="External"/><Relationship Id="rId5" Type="http://schemas.openxmlformats.org/officeDocument/2006/relationships/hyperlink" Target="http://ru.wikipedia.org/wiki/%D0%90%D0%BB%D0%B5%D0%BA%D1%81%D0%B0%D0%BD%D0%B4%D1%80_%D0%91%D0%BB%D0%BE%D0%BA" TargetMode="External"/><Relationship Id="rId4" Type="http://schemas.openxmlformats.org/officeDocument/2006/relationships/hyperlink" Target="http://ru.wikipedia.org/wiki/191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904" TargetMode="External"/><Relationship Id="rId2" Type="http://schemas.openxmlformats.org/officeDocument/2006/relationships/hyperlink" Target="http://ru.wikipedia.org/wiki/1860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hyperlink" Target="http://ru.wikipedia.org/wiki/%D0%A4%D0%B0%D0%B9%D0%BB:Chekhov_1903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643073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Литературная гостиная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00306"/>
            <a:ext cx="6400800" cy="3138494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2"/>
                </a:solidFill>
              </a:rPr>
              <a:t>Творчество писателей </a:t>
            </a:r>
            <a:r>
              <a:rPr lang="en-US" sz="4400" dirty="0" smtClean="0">
                <a:solidFill>
                  <a:schemeClr val="tx2"/>
                </a:solidFill>
              </a:rPr>
              <a:t>XIX</a:t>
            </a:r>
            <a:r>
              <a:rPr lang="ru-RU" sz="4400" dirty="0" smtClean="0">
                <a:solidFill>
                  <a:schemeClr val="tx2"/>
                </a:solidFill>
              </a:rPr>
              <a:t> века</a:t>
            </a:r>
            <a:endParaRPr lang="ru-RU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Иван Андреевич Крылов</a:t>
            </a:r>
            <a:br>
              <a:rPr lang="ru-RU" b="1" dirty="0" smtClean="0"/>
            </a:br>
            <a:r>
              <a:rPr lang="ru-RU" b="1" dirty="0" smtClean="0"/>
              <a:t>1769-1844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9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r>
              <a:rPr lang="ru-RU" i="1" dirty="0" smtClean="0"/>
              <a:t>Ох! Басни смерть моя!</a:t>
            </a:r>
          </a:p>
          <a:p>
            <a:r>
              <a:rPr lang="ru-RU" i="1" dirty="0" smtClean="0"/>
              <a:t>Насмешки вечные над львами! Над орлами!</a:t>
            </a:r>
          </a:p>
          <a:p>
            <a:r>
              <a:rPr lang="ru-RU" i="1" dirty="0" smtClean="0"/>
              <a:t>Кто что ни говори:</a:t>
            </a:r>
          </a:p>
          <a:p>
            <a:r>
              <a:rPr lang="ru-RU" i="1" dirty="0" smtClean="0"/>
              <a:t>Хотя животные, а всё таки цари!</a:t>
            </a:r>
          </a:p>
          <a:p>
            <a:r>
              <a:rPr lang="ru-RU" i="1" dirty="0" smtClean="0"/>
              <a:t>А.С. Грибоедов</a:t>
            </a:r>
            <a:endParaRPr lang="ru-RU" dirty="0" smtClean="0"/>
          </a:p>
        </p:txBody>
      </p:sp>
      <p:pic>
        <p:nvPicPr>
          <p:cNvPr id="10" name="Содержимое 4" descr="KrylovBasnopisetsByEggink.jp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500174"/>
            <a:ext cx="3500462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Василий Андреевич</a:t>
            </a:r>
            <a:br>
              <a:rPr lang="ru-RU" b="1" dirty="0" smtClean="0"/>
            </a:br>
            <a:r>
              <a:rPr lang="ru-RU" b="1" dirty="0" smtClean="0"/>
              <a:t>Жуковский  1783 - 1852</a:t>
            </a:r>
            <a:endParaRPr lang="ru-RU" dirty="0"/>
          </a:p>
        </p:txBody>
      </p:sp>
      <p:sp>
        <p:nvSpPr>
          <p:cNvPr id="6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ru-RU" dirty="0" smtClean="0"/>
              <a:t>Его стихов пленительная сладость</a:t>
            </a:r>
          </a:p>
          <a:p>
            <a:pPr lvl="1">
              <a:buNone/>
            </a:pPr>
            <a:r>
              <a:rPr lang="ru-RU" dirty="0" smtClean="0"/>
              <a:t>Пройдёт ветров завистливую даль,</a:t>
            </a:r>
          </a:p>
          <a:p>
            <a:pPr lvl="1">
              <a:buNone/>
            </a:pPr>
            <a:r>
              <a:rPr lang="ru-RU" dirty="0" smtClean="0"/>
              <a:t>И, внемля им, вздохнёт о славе младость,</a:t>
            </a:r>
          </a:p>
          <a:p>
            <a:pPr lvl="1">
              <a:buNone/>
            </a:pPr>
            <a:r>
              <a:rPr lang="ru-RU" dirty="0" smtClean="0"/>
              <a:t>Утешится Безмолвная печаль</a:t>
            </a:r>
          </a:p>
          <a:p>
            <a:pPr lvl="1">
              <a:buNone/>
            </a:pPr>
            <a:r>
              <a:rPr lang="ru-RU" dirty="0" smtClean="0"/>
              <a:t>И резвая задумается радость.</a:t>
            </a:r>
          </a:p>
          <a:p>
            <a:pPr lvl="1">
              <a:buNone/>
            </a:pPr>
            <a:r>
              <a:rPr lang="ru-RU" dirty="0" smtClean="0"/>
              <a:t>А.С. Пушкин</a:t>
            </a:r>
          </a:p>
        </p:txBody>
      </p:sp>
      <p:pic>
        <p:nvPicPr>
          <p:cNvPr id="7" name="Содержимое 4" descr="Bryullov portrait of Zhukovsky.jp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1571612"/>
            <a:ext cx="321471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А.С.Пушкин(1799 – 1837)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Чувство красоты развито у него до высшей степени, как ни у кого. Чем ярче вдохновение, тем больше должно быть кропотливой работы для его исполнения. Мы читаем у Пушкина стихи такие гладкие, такие простые, и нам кажется, что у него так и вылилось это в такую форму. А нам не видно, сколько он употребил труда для того, чтобы вышло так просто и гладко...</a:t>
            </a:r>
            <a:r>
              <a:rPr lang="ru-RU" b="1" dirty="0" smtClean="0"/>
              <a:t> </a:t>
            </a:r>
          </a:p>
          <a:p>
            <a:r>
              <a:rPr lang="ru-RU" b="1" dirty="0" smtClean="0"/>
              <a:t>Л. Толстой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2823210"/>
          <a:ext cx="6096000" cy="12115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/>
                        <a:t/>
                      </a:r>
                      <a:br>
                        <a:rPr lang="ru-RU"/>
                      </a:br>
                      <a:endParaRPr lang="ru-RU"/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122" name="Picture 2" descr="А.С. Пушкин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578693"/>
            <a:ext cx="3929090" cy="46370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М.Ю. Лермонтов (1814-1841)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Лермонтов – одно из удивительных явлений в литературе. Он погиб, не дожив до 27 лет, а создал такие шедевры, которые дали ему право войти в число великих писателей.</a:t>
            </a:r>
            <a:endParaRPr lang="ru-RU" dirty="0"/>
          </a:p>
        </p:txBody>
      </p:sp>
      <p:pic>
        <p:nvPicPr>
          <p:cNvPr id="4097" name="Picture 1" descr="C:\Documents and Settings\Школа\Мои документы\Мои рисунки\lermontov-pic4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571611"/>
            <a:ext cx="3929089" cy="42953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1470025"/>
          </a:xfrm>
        </p:spPr>
        <p:txBody>
          <a:bodyPr/>
          <a:lstStyle/>
          <a:p>
            <a:r>
              <a:rPr lang="ru-RU" b="1" dirty="0" smtClean="0"/>
              <a:t>Лев Николаевич Толстой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hlinkClick r:id="rId3" tooltip="1828"/>
              </a:rPr>
              <a:t>1828</a:t>
            </a:r>
            <a:r>
              <a:rPr lang="ru-RU" dirty="0" smtClean="0"/>
              <a:t>—</a:t>
            </a:r>
            <a:r>
              <a:rPr lang="ru-RU" dirty="0" smtClean="0">
                <a:hlinkClick r:id="rId4" tooltip="1910"/>
              </a:rPr>
              <a:t>1910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000240"/>
            <a:ext cx="3143272" cy="4143404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Л.Н.Толстой</a:t>
            </a:r>
            <a:r>
              <a:rPr lang="ru-RU" sz="2400" dirty="0">
                <a:solidFill>
                  <a:srgbClr val="002060"/>
                </a:solidFill>
              </a:rPr>
              <a:t> — величайший и единственный гений современной Европы, высочайшая гордость России, человек, одно имя которого — благоухание, писатель великой чистоты и </a:t>
            </a:r>
            <a:r>
              <a:rPr lang="ru-RU" sz="2400" dirty="0" smtClean="0">
                <a:solidFill>
                  <a:srgbClr val="002060"/>
                </a:solidFill>
              </a:rPr>
              <a:t>святыни.</a:t>
            </a:r>
          </a:p>
          <a:p>
            <a:r>
              <a:rPr lang="ru-RU" sz="2400" dirty="0" smtClean="0">
                <a:hlinkClick r:id="rId5" tooltip="Александр Блок"/>
              </a:rPr>
              <a:t>Александр </a:t>
            </a:r>
            <a:r>
              <a:rPr lang="ru-RU" sz="2400" dirty="0">
                <a:hlinkClick r:id="rId5" tooltip="Александр Блок"/>
              </a:rPr>
              <a:t>Блок</a:t>
            </a:r>
            <a:endParaRPr lang="ru-RU" sz="2400" dirty="0"/>
          </a:p>
        </p:txBody>
      </p:sp>
      <p:pic>
        <p:nvPicPr>
          <p:cNvPr id="4" name="Рисунок 3" descr="L.N.Tolstoy Prokudin-Gorsky.jpg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3438" y="2143116"/>
            <a:ext cx="3500462" cy="4062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Антон Павлович Чехов</a:t>
            </a:r>
            <a:br>
              <a:rPr lang="ru-RU" b="1" dirty="0" smtClean="0"/>
            </a:br>
            <a:r>
              <a:rPr lang="ru-RU" u="sng" dirty="0" smtClean="0">
                <a:hlinkClick r:id="rId2" tooltip="1860"/>
              </a:rPr>
              <a:t>1860</a:t>
            </a:r>
            <a:r>
              <a:rPr lang="ru-RU" dirty="0" smtClean="0"/>
              <a:t> -</a:t>
            </a:r>
            <a:r>
              <a:rPr lang="ru-RU" u="sng" dirty="0">
                <a:hlinkClick r:id="rId3" tooltip="1904"/>
              </a:rPr>
              <a:t>1904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Каждый новый рассказ Чехова всё усиливает одну глубоко ценную и нужную для на ноту – ноту  бодрости и любви к жизни.</a:t>
            </a:r>
          </a:p>
          <a:p>
            <a:r>
              <a:rPr lang="ru-RU" dirty="0" smtClean="0"/>
              <a:t>А.М. Горький</a:t>
            </a:r>
            <a:endParaRPr lang="ru-RU" dirty="0"/>
          </a:p>
        </p:txBody>
      </p:sp>
      <p:pic>
        <p:nvPicPr>
          <p:cNvPr id="5" name="Содержимое 4" descr="Chekhov 1903.jpg">
            <a:hlinkClick r:id="rId4"/>
          </p:cNvPr>
          <p:cNvPicPr>
            <a:picLocks noGrp="1"/>
          </p:cNvPicPr>
          <p:nvPr>
            <p:ph sz="half"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1600200"/>
            <a:ext cx="385765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218</Words>
  <Application>Microsoft Office PowerPoint</Application>
  <PresentationFormat>Экран (4:3)</PresentationFormat>
  <Paragraphs>38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Литературная гостиная</vt:lpstr>
      <vt:lpstr> Иван Андреевич Крылов 1769-1844 </vt:lpstr>
      <vt:lpstr>Василий Андреевич Жуковский  1783 - 1852</vt:lpstr>
      <vt:lpstr>А.С.Пушкин(1799 – 1837)</vt:lpstr>
      <vt:lpstr>М.Ю. Лермонтов (1814-1841)</vt:lpstr>
      <vt:lpstr>Лев Николаевич Толстой  1828—1910</vt:lpstr>
      <vt:lpstr> Антон Павлович Чехов 1860 -1904 </vt:lpstr>
    </vt:vector>
  </TitlesOfParts>
  <Company>МОУ" Краснинская коррекционная школа интернат VIII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</dc:creator>
  <cp:lastModifiedBy>Вячеслав</cp:lastModifiedBy>
  <cp:revision>25</cp:revision>
  <dcterms:created xsi:type="dcterms:W3CDTF">2010-01-25T06:57:21Z</dcterms:created>
  <dcterms:modified xsi:type="dcterms:W3CDTF">2001-12-31T18:32:52Z</dcterms:modified>
</cp:coreProperties>
</file>