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71" r:id="rId3"/>
    <p:sldId id="258" r:id="rId4"/>
    <p:sldId id="261" r:id="rId5"/>
    <p:sldId id="259" r:id="rId6"/>
    <p:sldId id="260" r:id="rId7"/>
    <p:sldId id="262" r:id="rId8"/>
    <p:sldId id="269" r:id="rId9"/>
    <p:sldId id="264" r:id="rId10"/>
    <p:sldId id="273" r:id="rId11"/>
    <p:sldId id="265" r:id="rId12"/>
    <p:sldId id="266" r:id="rId13"/>
    <p:sldId id="267" r:id="rId14"/>
    <p:sldId id="274" r:id="rId15"/>
    <p:sldId id="295" r:id="rId16"/>
    <p:sldId id="277" r:id="rId17"/>
    <p:sldId id="278" r:id="rId18"/>
    <p:sldId id="275" r:id="rId19"/>
    <p:sldId id="276" r:id="rId20"/>
    <p:sldId id="296" r:id="rId21"/>
    <p:sldId id="268" r:id="rId22"/>
    <p:sldId id="270" r:id="rId23"/>
    <p:sldId id="282" r:id="rId24"/>
    <p:sldId id="284" r:id="rId25"/>
    <p:sldId id="279" r:id="rId26"/>
    <p:sldId id="280" r:id="rId27"/>
    <p:sldId id="281" r:id="rId28"/>
    <p:sldId id="297" r:id="rId29"/>
    <p:sldId id="298" r:id="rId30"/>
    <p:sldId id="299" r:id="rId31"/>
    <p:sldId id="30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F15695-F1E5-42D6-B567-2A74A2898280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D515B4-FF00-4026-A46B-623837824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91A57A-48A0-4156-8891-246AD00828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B5BBC-1E26-4C0A-9D90-9D420FCC4388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289F8-FC46-43B5-8FA1-D5076408D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FDC0-94A0-432D-B3C8-5E311239F57E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7892-05EE-4BA7-BB5B-BD320AB47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5D62-338B-4971-A146-6517B11D675D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7A43-CE55-4CFD-A5A3-32DA3BA8E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C508F-D4B9-44C3-B823-E7D15C17C98F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C1B7C-4D6D-467E-ADA4-834289622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29409-A7BA-4FBB-90EC-7C5ACCABDEA9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5BF2-B53B-48FB-A695-B037661B7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8396-3CBA-4917-B6E8-C124F41FFEF2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3B3A-0707-4945-982C-F789F00AC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06FE6-0969-4D64-A3F7-44545D74907C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1DC6-541E-4B3C-A0F3-5BBE354AC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4E2D-A0C1-4114-9929-63BB14CA5535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2214-BAC9-48A4-B7D9-B2F25BFD5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B4E4-778A-4B25-A07D-B8E581D8D183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64335-9B2A-4FE1-9373-385EDC6B5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38801-C9B1-48CB-9759-6B3E2BC1AACD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1072-DD40-473D-B3D8-9DD5731BD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BFF35-6A94-4B99-A121-AAEEE87CE30D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FE665-8158-4B72-8C73-C37E63817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2FF753-5359-43FC-9615-E810EDCD598A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5A9897-76B5-482B-8E35-971B9E654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88" r:id="rId9"/>
    <p:sldLayoutId id="2147483679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A28E6A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956251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49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25" y="238125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130" y="2715828"/>
            <a:ext cx="8628232" cy="31571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Афганистан болит в душе моей</a:t>
            </a:r>
            <a:br>
              <a:rPr lang="ru-RU" smtClean="0"/>
            </a:br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356100" y="4005263"/>
            <a:ext cx="4465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14744" y="5072074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МОУ «</a:t>
            </a:r>
            <a:r>
              <a:rPr lang="ru-RU" dirty="0" err="1" smtClean="0"/>
              <a:t>Микулинская</a:t>
            </a:r>
            <a:r>
              <a:rPr lang="ru-RU" dirty="0" smtClean="0"/>
              <a:t> гимназия»</a:t>
            </a:r>
          </a:p>
          <a:p>
            <a:r>
              <a:rPr lang="ru-RU" dirty="0" smtClean="0"/>
              <a:t>               Вислогузова Галина Николаевна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28992" y="628652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2010 год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 descr="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4143375" cy="600075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Магазины к автоматам готовили заранее. Вставляли патроны, клейкой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изолентой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присоединяли один </a:t>
            </a:r>
            <a:r>
              <a:rPr lang="ru-RU" dirty="0" smtClean="0"/>
              <a:t>магазин к другому с выступом, чтобы в бою без  задержек менять. Так каждая лишняя секунда человеческой жизни стоит.</a:t>
            </a:r>
            <a:endParaRPr lang="ru-RU" dirty="0"/>
          </a:p>
        </p:txBody>
      </p:sp>
      <p:pic>
        <p:nvPicPr>
          <p:cNvPr id="4" name="Содержимое 3" descr="2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968" y="0"/>
            <a:ext cx="4634032" cy="692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Изображение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4143375" cy="6643687"/>
          </a:xfrm>
        </p:spPr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Все два года он был в Афганистане: сопровождал колонны, принимал участие в боевых действиях, приходилось стрелять. Выбора не было, либо ты, либо тебя убьют. За два года столько друзей было: кто погиб, а кто остался жив. Но папа помнит о них, я чувствую по его коротеньким записям в блокноте.      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«Когда вернулся домой, что было, не помню - только слезы, плакали. Утром проснулся, в шесть часов, как по часам, увидел родные стены, кота, свернувшегося у моих ног, понял, что все – Афганистан стал моим прошлым. Об этом напоминают награды, и папа показал медаль «От благодарного афганского народа» и «Воину – интернационалисту».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643937" cy="6500812"/>
          </a:xfrm>
        </p:spPr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Мне он сказал: «Зачем же нас стричь под одну гребенку»? «Афганец» - это не профессия и даже не звание, это имя.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 всякий может его носить. Ведь все люди разные. А война – это не кадр из фильма, его не вырезать из памяти, она всегда будет жить в нас».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Содержимое 7" descr="41546_5_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2857500" y="714375"/>
            <a:ext cx="578643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Там белый снег – в горах, как будто саван.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«Зеленку» в марте все еще знобит.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этот снег пропитан кровью алой.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Шестая рота в тех горах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лежит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4" descr="Изображение 014лдж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Слово предоставляется ученицы 8 класса Поздновой Виктории.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6072206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Звучит песня «Ордена»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 descr="ронгИзображение 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0" y="0"/>
            <a:ext cx="546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939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Позднов Владимир Васильевич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50" y="928688"/>
            <a:ext cx="4143375" cy="5572125"/>
          </a:xfrm>
        </p:spPr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50" dirty="0" smtClean="0">
                <a:solidFill>
                  <a:schemeClr val="bg1"/>
                </a:solidFill>
              </a:rPr>
              <a:t>             27 декабря 1979 г. Мы перешли границу  Афганистана.»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50" dirty="0" smtClean="0">
                <a:solidFill>
                  <a:schemeClr val="bg1"/>
                </a:solidFill>
              </a:rPr>
              <a:t>            Их рота готовилась к новогодним праздникам, когда в ночь с 26 на 27 декабря они были подняты по тревоге. Никто не знал, что происходит. Военный самолет. Несколько часов в воздухе. Тревога и неизвестность. Когда стали выгружать вещи, поняли, что находятся в другой стране. Зачем? Почему? Что происходит?. У всех на лицах были эти немые вопросы. Тогда им и объяснили, что  здесь, в Афганистане, они должны оказать военную помощь ( так предпочитали называть миссию русских солдат). « Мы  еще не до конца</a:t>
            </a:r>
            <a:r>
              <a:rPr lang="ru-RU" sz="1450" b="1" dirty="0" smtClean="0">
                <a:solidFill>
                  <a:schemeClr val="bg1"/>
                </a:solidFill>
              </a:rPr>
              <a:t> </a:t>
            </a:r>
            <a:r>
              <a:rPr lang="ru-RU" sz="1450" dirty="0" smtClean="0">
                <a:solidFill>
                  <a:schemeClr val="bg1"/>
                </a:solidFill>
              </a:rPr>
              <a:t>понимали, что  нас ждет</a:t>
            </a:r>
            <a:r>
              <a:rPr lang="ru-RU" sz="1450" b="1" dirty="0" smtClean="0">
                <a:solidFill>
                  <a:schemeClr val="bg1"/>
                </a:solidFill>
              </a:rPr>
              <a:t>.  </a:t>
            </a:r>
            <a:r>
              <a:rPr lang="ru-RU" sz="1450" dirty="0" smtClean="0">
                <a:solidFill>
                  <a:schemeClr val="bg1"/>
                </a:solidFill>
              </a:rPr>
              <a:t>Прошло несколько дней,  начались проблемы с питьевой водой,  тогда  пришел страх.»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50" dirty="0" smtClean="0">
                <a:solidFill>
                  <a:schemeClr val="bg1"/>
                </a:solidFill>
              </a:rPr>
              <a:t>            Я задала отцу вопрос: «Если вы не до конца понимали боевое задание, могли отказаться от него?» На что он ответил: «Нет . Я русский солдат. И если Родина отправила меня сюда, значит так нужно. Это мой долг». И прозвучало это так тихо,  без надрыва, без пафоса и сожаления.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14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 descr="Изображжение рол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25"/>
            <a:ext cx="9144000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214313" y="428625"/>
            <a:ext cx="8572500" cy="6000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600" smtClean="0"/>
              <a:t> Условия были суровые. Их воинская часть располагалась возле города Герат. Спать приходилось на голой земле, завернувшись в шинель, еды тоже было очень мало, потому что они были «первыми». Надо было начинать строить хотя бы какое- то жилье. </a:t>
            </a:r>
          </a:p>
          <a:p>
            <a:pPr>
              <a:buFont typeface="Wingdings 2" pitchFamily="18" charset="2"/>
              <a:buNone/>
            </a:pPr>
            <a:endParaRPr lang="ru-RU" sz="1600" smtClean="0"/>
          </a:p>
          <a:p>
            <a:pPr>
              <a:buFont typeface="Wingdings 2" pitchFamily="18" charset="2"/>
              <a:buNone/>
            </a:pPr>
            <a:endParaRPr lang="ru-RU" sz="1600" smtClean="0"/>
          </a:p>
          <a:p>
            <a:pPr>
              <a:buFont typeface="Wingdings 2" pitchFamily="18" charset="2"/>
              <a:buNone/>
            </a:pPr>
            <a:endParaRPr lang="ru-RU" sz="1600" smtClean="0"/>
          </a:p>
          <a:p>
            <a:pPr>
              <a:buFont typeface="Wingdings 2" pitchFamily="18" charset="2"/>
              <a:buNone/>
            </a:pPr>
            <a:endParaRPr lang="ru-RU" sz="1600" smtClean="0"/>
          </a:p>
          <a:p>
            <a:pPr>
              <a:buFont typeface="Wingdings 2" pitchFamily="18" charset="2"/>
              <a:buNone/>
            </a:pPr>
            <a:endParaRPr lang="ru-RU" sz="1600" smtClean="0"/>
          </a:p>
          <a:p>
            <a:pPr>
              <a:buFont typeface="Wingdings 2" pitchFamily="18" charset="2"/>
              <a:buNone/>
            </a:pPr>
            <a:endParaRPr lang="ru-RU" sz="1600" smtClean="0"/>
          </a:p>
          <a:p>
            <a:pPr>
              <a:buFont typeface="Wingdings 2" pitchFamily="18" charset="2"/>
              <a:buNone/>
            </a:pPr>
            <a:endParaRPr lang="ru-RU" sz="1600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 </a:t>
            </a:r>
            <a:r>
              <a:rPr lang="ru-RU" sz="1600" smtClean="0"/>
              <a:t>Первые три месяца  все  было спокойно. А в марте первый раз пошел в рей,(так они называли выезд в горы), чтобы уничтожить банду «душманов», или «духов». Свой первый бой он помнит, как будто это было вчера. На мой вопрос: «Было ли страшно?» Папа отвечал: «Очень хотелось выжить. А самое страшное -  было стрелять в людей: ведь они ничего плохого нам не сделали. Но приходилось… иначе погибнешь сам».  Вообще-то папа не очень любит  вспоминать  про ту войну, но иногда, просматривая фотографии, он рассказывает…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3" descr="Иронгзображение 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401050" cy="6143625"/>
          </a:xfrm>
        </p:spPr>
        <p:txBody>
          <a:bodyPr>
            <a:normAutofit fontScale="40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Погиб папин друг Костя. Гроб с телом отправили родным,  в ответ пришло письмо матери, обезумевшей от горя. Мама Кости спрашивала: «Сынки, за что вы воюете? Кто послал вас туда?». Она только что похоронила мужа, а вот теперь «Груз -200» - гроб с телом сына. Командир зачитал ее письмо перед всей ротой. Никто не мог спокойно слушать строки из письма, у папы до сих   пор подходит комок к горлу,  когда он  воспоминает  о них. Но никто из однополчан погибшего молодого бойца не сказал ни одного слова упрека в адрес родины , которая отправила защищать чужой народ. Истинный патриот никогда не посмеет обвинять родину в том , что она посылает на верную гибель своих лучших сынов , не успевших порадоваться жизни . В этом , я считаю , и проявляется одно из частных значений слова «патриот».Родину свою человек любит ее не за то , что она дала или не дала а вопреки всему 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Целый год папа провел на той войне. «Воевавшие дети </a:t>
            </a:r>
            <a:r>
              <a:rPr lang="ru-RU" dirty="0" err="1" smtClean="0"/>
              <a:t>невоевавших</a:t>
            </a:r>
            <a:r>
              <a:rPr lang="ru-RU" dirty="0" smtClean="0"/>
              <a:t> отцов,» - так называют этих ребят, которым  война сломала жизнь.  Он до сих пор не может  спокойно смотреть  фильмы про «свою войну», как  иногда ее называет.  Часто с горькой иронией вспоминает, что два раза был представлен к медали «За боевые заслуги», но так и не получил ее, наверное, потому что правительство не  предполагало , что война  затянется на десять лет. Папа говорит, что память, надежно  запечатлевшая  все события войны, всегда с ним, и не важно , есть ли  награды или их нет. Русский воин не ждет наград.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2" descr="Изображоление 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42875" y="0"/>
            <a:ext cx="8858250" cy="657225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«Однажды их роту в ущелье  «зажала» банда. Заканчивались сухари, боеприпасов оставалось совсем мало, все ребята  написали прощальные письма домой,  мысленно расстались друг с другом, избегая смотреть в глаза. . Все понимали, что жить им осталось совсем немного. «Смотрим на небо- очень не хочется умирать, обидно, что умирать придется за чужой народ, чужую страну. Казалось все каким-то нелепым. За что? Этот вопрос вертелся в голове у всех, но вслух его никто не произносил». Только маленький блокнот, верный спутник, аккуратно «запоминал» каждое мгновение. Бумага все стерпит. Папа говорит: « Столько отчаяния и боли в глазах ребят  я больше никогда не видел</a:t>
            </a:r>
            <a:r>
              <a:rPr lang="ru-RU" sz="1200" b="1" dirty="0" smtClean="0"/>
              <a:t>. И вдруг… </a:t>
            </a:r>
            <a:r>
              <a:rPr lang="ru-RU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Все резко подняли головы, стали прислушиваться. Слезы, только не знаю, как их назвать, </a:t>
            </a:r>
            <a:r>
              <a:rPr lang="ru-RU" sz="1200" b="1" dirty="0" smtClean="0"/>
              <a:t>потекли  у всех  из глаз</a:t>
            </a:r>
            <a:r>
              <a:rPr lang="ru-RU" sz="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На помощь пришли  вертолетчики.  Нас не забыли!!! Трудно передать  словами это чувство.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 Такое письмо получила и моя мама. Написанное карандашом, оно хранит всю боль , страдания, слезы. . Много лет спустя папа сказал ей, что в этом письме он прощался с ней.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  Тяжелее всего было, когда погибали  друзья. И  предсмертное недоумение: «За что?» всякий раз сотрясавшее раскаленный воздух Афганистана, оставалось без ответа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6" descr="Изображение 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0"/>
            <a:ext cx="4786312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Рисунок 5" descr="Изорображение 0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429000"/>
            <a:ext cx="5429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4" descr="гИзображение 0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576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Содержимое 2"/>
          <p:cNvSpPr>
            <a:spLocks noGrp="1"/>
          </p:cNvSpPr>
          <p:nvPr>
            <p:ph idx="1"/>
          </p:nvPr>
        </p:nvSpPr>
        <p:spPr>
          <a:xfrm>
            <a:off x="0" y="2714625"/>
            <a:ext cx="4286250" cy="39290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25px-Flag_of_Afghanistan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23850" y="333374"/>
            <a:ext cx="6985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Цель:</a:t>
            </a:r>
          </a:p>
          <a:p>
            <a:pPr>
              <a:spcBef>
                <a:spcPct val="50000"/>
              </a:spcBef>
            </a:pPr>
            <a:r>
              <a:rPr lang="ru-RU" dirty="0"/>
              <a:t> Развитие чувства любви и интереса к истории и наследию своей малой Родины.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5720" y="1714488"/>
            <a:ext cx="533306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Дата проведения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15 февраля 2009 года.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Место проведения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 музей Боевой славы 363 стр.дивизии МОУ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Оформление зала: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Стенд «Афганистан болит в душе моей…»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Подборка книг, посвященных воинам, служившим в Афганистане.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Материалы из семейного архива семьи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Белиных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Поздновых.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571876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1600" dirty="0" smtClean="0"/>
              <a:t>Задачи: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dirty="0" smtClean="0"/>
              <a:t>Формирование личностных качеств, гражданской позиции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dirty="0" smtClean="0"/>
              <a:t>Уважение к старшему поколению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dirty="0" smtClean="0"/>
              <a:t>Формирование патриотизма т готовность к защите Родины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" descr="w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8" y="428625"/>
            <a:ext cx="8686800" cy="6072188"/>
          </a:xfrm>
        </p:spPr>
        <p:txBody>
          <a:bodyPr>
            <a:normAutofit fontScale="70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Военные действия в Афганистане оставили глубокие зарубки на сердце. Много лет папа не мог спокойно спать по ночам, искал под подушкой автомат,  приказывал что-то,( ведь он был командиром отделения ), изредка  доставал свой блокнот, но сил  хватало только на первую страницу: сразу становилось тяжело, горько, больно.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… Записная книжка хранится в нашем доме.  Теперь, когда прошло много лет, папа листает ее и вспоминает своих ребят, в ней их имена и фамилии, домашние адреса и дни рождения, но  особая  пометка  стоит напротив фамилий погибших.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9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9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9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Военная дружба – самая крепкая. Много лет папа поддерживал связь со своим однополчанином из Украины – Михаилом Романцом. Каждое письмо начиналось со слов «Здравствуй, командир!» и обязательно слова благодарности. Папа спас ему жизнь, вытащив из горящей  БМП ( боевая машина пехоты). Он понимал, что рисковал своей жизнью, но тогда ( я уверена и сейчас!) ни на секунду не задумывался: идти или нет. Помочь близкому человеку (а их всех сплотила война) –это проявление одной из созидающих сил патриотизма. Наша страна распалась -  и связь оборвалась.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3" descr="Изображззззение 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8786813" cy="5383212"/>
          </a:xfrm>
        </p:spPr>
        <p:txBody>
          <a:bodyPr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sz="1400" dirty="0" smtClean="0"/>
              <a:t>Сейчас папа очень часто встречается с афганцами,  их  роднит одно- память. Он говорит, что чувствует себя счастливым после этих  встреч. А я считаю, что они совсем не такие, как все, а какие-то особенные. Хотя многих из них та война сломала. Не каждый смог жить в  мире без войны: кто-то сломался  и стал пить, кто - то стал бандитом, потому что не смог найти  свое место. И много таких, которые  выбрали правильную дорогу, как  мой папа.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 Только сейчас я поняла, почему тогда у меня  папа отнял записную книжку.  Для него это  единственное, что  хранит историю ужаса, который ему пришлось пережить, что может правдиво рассказать нам, его детям, о мужестве русского солдата.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   В настоящее время мой  папа прикован к инвалидной коляске. Эта  трагедия произошла с ним в мирной жизни, но он говорит, что  именно та война  помогает ему выжить сегодня.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Приложение №1 сочинение Поздновой Виктории.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 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400x400_26274313a07b87e97d289e6668930d7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58175" cy="54832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3200" b="1" dirty="0" smtClean="0"/>
          </a:p>
          <a:p>
            <a:pPr>
              <a:buFont typeface="Wingdings 2" pitchFamily="18" charset="2"/>
              <a:buNone/>
            </a:pPr>
            <a:endParaRPr lang="ru-RU" sz="3200" b="1" dirty="0" smtClean="0"/>
          </a:p>
          <a:p>
            <a:pPr>
              <a:buFont typeface="Wingdings 2" pitchFamily="18" charset="2"/>
              <a:buNone/>
            </a:pPr>
            <a:endParaRPr lang="ru-RU" sz="3200" b="1" dirty="0" smtClean="0"/>
          </a:p>
          <a:p>
            <a:pPr>
              <a:buFont typeface="Wingdings 2" pitchFamily="18" charset="2"/>
              <a:buNone/>
            </a:pPr>
            <a:endParaRPr lang="ru-RU" sz="3200" b="1" dirty="0" smtClean="0"/>
          </a:p>
          <a:p>
            <a:pPr>
              <a:buFont typeface="Wingdings 2" pitchFamily="18" charset="2"/>
              <a:buNone/>
            </a:pPr>
            <a:r>
              <a:rPr lang="ru-RU" sz="3200" b="1" dirty="0" smtClean="0"/>
              <a:t>Ведущий: Возможно</a:t>
            </a:r>
            <a:r>
              <a:rPr lang="ru-RU" sz="3200" b="1" dirty="0" smtClean="0"/>
              <a:t>, кто-то скажет, что их нужно пожалеть…Нет…Они не нуждаются в жалости. А вот мужества и гордости им не обойтись. Это проникло с войной в их сердца и сознание.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3" descr="1073481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43500"/>
            <a:ext cx="9144000" cy="1500188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Ведущий: 15 </a:t>
            </a:r>
            <a:r>
              <a:rPr lang="ru-RU" b="1" dirty="0" smtClean="0"/>
              <a:t>Февраля 1979 года условную линию границы, проходящую по мосту через Амударью, пересек русский воин – генерал лейтенант Б.В. Громов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 descr="vyvod-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7786688" cy="2643187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этот день завершился вывод из Афганистана ограниченного контингента советских войск.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3" descr="ft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Они вернулись в общество, чтобы обрести мир и покой. Они принесли с собой желание рассказать обществу правду о честно выполненном долге, об утерянных друзьях, о добром отношении к людям.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А еще принесли - песни горькие,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 чистые и </a:t>
            </a:r>
            <a:r>
              <a:rPr lang="ru-RU" b="1" dirty="0" smtClean="0"/>
              <a:t>искренние.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3" descr="1538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0"/>
            <a:ext cx="7072312" cy="2928938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Мне не случайно кажется порою: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Нет в мире долговечней ничего,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Чем имя настоящего героя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Чем слава негасимая его!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6000768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Объявляется минута молчания и звучит песня «Офицеры»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pThumb_generated_thumbnail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4" y="0"/>
            <a:ext cx="911452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9001125" cy="6429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chemeClr val="bg1"/>
                </a:solidFill>
              </a:rPr>
              <a:t>Сражения кончаются, а история вечна. Ушла в историю и афганская война. </a:t>
            </a:r>
          </a:p>
          <a:p>
            <a:pPr>
              <a:buFont typeface="Wingdings 2" pitchFamily="18" charset="2"/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Но еще долго станут тревожить нас все голоса погибших и живых – война не проходит бесследно.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7467600" cy="6143625"/>
          </a:xfrm>
        </p:spPr>
        <p:txBody>
          <a:bodyPr>
            <a:normAutofit fontScale="3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700" b="1" dirty="0" smtClean="0"/>
              <a:t>Приложение №1 сочинение </a:t>
            </a:r>
            <a:r>
              <a:rPr lang="ru-RU" sz="3700" b="1" dirty="0" err="1" smtClean="0"/>
              <a:t>Белиной</a:t>
            </a:r>
            <a:r>
              <a:rPr lang="ru-RU" sz="3700" b="1" dirty="0" smtClean="0"/>
              <a:t> Юлии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3700" b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3700" b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Прошла война, прошла страда,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Но боль взывает к людям!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Давайте, люди, никогда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Об этом не забудем</a:t>
            </a:r>
            <a:r>
              <a:rPr lang="ru-RU" dirty="0" smtClean="0"/>
              <a:t>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Наконец то я сумела найти тот особый подход к папе, узнала о том, как он служил. Он не говорил, не рассказывал. Я смотрела на него умоляющим взглядом, что он подошел к книжному шкафу и дал мне небольшой блокнот, сказал: «Читай!», а сам вышел из комнаты.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15 ноября 1984 год – день прибытия в Афганистан 9 перелет от Москвы до Кабула).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Три месяца курс молодого бойца: физическая подготовка, изучение боевого оружия. Ребята рассказывали, что афганский народ очень трудолюбивый. Почва плохая: песок вперемежку с камнями, удобрений никаких. И все же два урожая в год собирают. В первое время на задании ходил со старослужащими, присматривался, опыт перенимал. Потом уже узнал, что к чему. Когда уходили на операцию, брали с собой сухой поек (консервы, сухари), фляжку с водой, гранаты, патронов, сколько сумеешь унести, автомат, штык-нож, каску, маскхалат. Всего на тебе снаряжения – килограммов тридцать. А в горах каждый килограммов тридцать. А в горах каждый килограмм вдвое больше весит. Магазины к автоматам готовили заранее. Вставляли патроны, клейкой </a:t>
            </a:r>
            <a:r>
              <a:rPr lang="ru-RU" dirty="0" err="1" smtClean="0"/>
              <a:t>изолентой</a:t>
            </a:r>
            <a:r>
              <a:rPr lang="ru-RU" dirty="0" smtClean="0"/>
              <a:t> присоединяли один магазин к другому с выступом, чтобы в бою без  задержек менять. Так каждая лишняя секунда человеческой жизни.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А следующие листы? Стоят числа, месяцы, год и краткое описание. Читать трудно.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Все два года он был в Афганистане: сопровождал колонны, принимал участие в боевых действиях, приходилось стрелять. Выбора не было, либо ты, либо тебя убьют. За два года столько друзей было: кто погиб, а кто остался жив. Но папа помнит о них, я чувствую по его коротеньким записям в блокноте.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Когда я закончила читать, папа вошел в комнату сразу же стал говорить, сев рядом со мной.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«Когда вернулся домой, что было, не помню - только слезы, плакали.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Утром проснулся, в шесть часов, как по часам, увидел родные стены, кота, свернувшегося у моих ног, понял, что все – Афганистан стал моим прошлым. Об этом напоминают награды, и папа показал медаль «От благодарного афганского народа» и «Воину – интернационалисту». Вот, видишь, Марина, какой у нас с тобой, оказывается, папа. Я думаю, когда ты приедешь, мы сядем всей семьей и пусть папа побольше расскажет о своей службе.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Мне он сказал: «Зачем же нас стричь под одну гребенку»? «Афганец» - это не профессия и даже не звание, это имя. Не всякий может его носить. Ведь все люди разные. А война – это не кадр из фильма, его не вырезать из памяти, она всегда будет жить в нас».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Два воина в нашей семье, но одного нет с нами, нашего прадедушки.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Я хочу, чтобы солнце сияло,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Но не только над нашей страной.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Чтобы дети на всей планете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Улыбались вместе со мной.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357188"/>
            <a:ext cx="8572500" cy="6286500"/>
          </a:xfrm>
        </p:spPr>
        <p:txBody>
          <a:bodyPr>
            <a:normAutofit fontScale="2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600" b="1" dirty="0" smtClean="0"/>
              <a:t>Приложение №2 сочинение Поздновой Виктории.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Мы - патриоты! Но нет никого ,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Кому бы вся планета была родней ,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Кто бы желал от сердца всего ,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Чтобы люди счастливыми жили на ней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С.Щипачев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   Люди часто говорят очень красиво о своей любви к Родине, называют себя настоящими патриотами, но часто забывают истинное значение слово «патриотизм» и , вследствие этого , не подкрепляют его делами .А ведь не случайно мы родились в такой большой стране , как Россия, богатой на исторические события , всегда славившейся своими талантами .Не может человек , воспитанный в лучших русских традициях , не быть патриотом .Однако 21 век устанавливает свои правила , стирающие из сознания простого обывателя такие значимые понятия , как «патриот» и «патриотизм»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   Не одно столетие живет в русском лексиконе слово «патриот», называющее так человека , который любит свое отечество , предан своему народу , родине .Еще Н.Лесков справедливо сказал в своем бессмертном произведении «Левша» : «Мы своему отечеству верно преданные». Быть патриотом – наша обязанность , главный жизненный принцип .Все , что мы делаем , должно быть во благо России . А если мы откажемся от этого принципа , будем искать личную выгоду , то этим самым предадим всех тех , кто защищал в Великую Отечественную войну Родину, кто выполнял нелегкую миротворческую миссию за границей, кто сейчас бережно хранит память о прошлом и, не покладая рук, делает все для счастливого  настоящего и светлого будущего?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   Я не собираюсь «плыть по течению», потому что мой папа преподал замечательный урок патриотизма, о котором и   хочу  рассказать.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   Как все маленькие дети, я любила доставать вещи, которые не разрешали трогать родители. Однажды мне удалось найти маленькую книжечку с пожелтевшими от времени страницами, и сразу же захотелось что-нибудь нарисовать в ней. Папа, увидев блокнот в моих руках, вдруг резко выхватил его у меня и бережно убрал. Я не могла понять, что в ней такое.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 Прошло несколько лет. Я пошла в школу, научилась читать. И снова мне на глаза попалась эта записная книжечка. Сразу вспомнилось, как папа отобрал ее, но теперь я и сама могла прочитать, что там написано. Положила ее перед собой и начала листать.  На самой первой странице была надпись:                 «27 декабря 1979 г. Мы перешли границу  Афганистана. ВОЙНА» ( слово «война» было особенно выделено). И только  тогда я многое поняла. Родители часто говорили про Афганистан. И почему-то папа всегда «менялся в лице».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  Война – это страшное слово. Кода его произносишь вслух, сразу видишь:  ужас,  разрушение,  безумие,  неизбежность, гибель всего живого. Вдвое тяжело воевать в чужой стране, защищать чужой народ, не понимая, на чьей стороне правда .Человек , который был на войне , лучше всех понимает . что значит быть патриотом 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 Что пришлось пережить моему папе, Позднову Владимиру Васильевичу, 19- летнему парню,  никто никогда не узнает.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   Их рота готовилась к новогодним праздникам, когда в ночь с 26 на 27 декабря они были подняты по тревоге. Никто не знал, что происходит. Военный самолет. Несколько часов в воздухе. Тревога и неизвестность. Когда стали выгружать вещи, поняли, что находятся в другой стране. Зачем? Почему? Что происходит?. У всех на лицах были эти немые вопросы. Тогда им и объяснили, что  здесь, в Афганистане, они должны оказать военную помощь ( так предпочитали называть миссию русских солдат). Папа вспоминает:  « Мы  еще не до конца</a:t>
            </a:r>
            <a:r>
              <a:rPr lang="ru-RU" sz="4200" b="1" dirty="0" smtClean="0"/>
              <a:t> </a:t>
            </a:r>
            <a:r>
              <a:rPr lang="ru-RU" sz="4200" dirty="0" smtClean="0"/>
              <a:t>понимали, что  нас ждет</a:t>
            </a:r>
            <a:r>
              <a:rPr lang="ru-RU" sz="4200" b="1" dirty="0" smtClean="0"/>
              <a:t>.  </a:t>
            </a:r>
            <a:r>
              <a:rPr lang="ru-RU" sz="4200" dirty="0" smtClean="0"/>
              <a:t>Прошло несколько дней,  начались проблемы с питьевой водой,  тогда  пришел страх.»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   Я задала отцу вопрос: «Если вы не до конца понимали боевое задание, могли отказаться от него?» На что он ответил: «Нет . Я русский солдат. И если Родина отправила меня сюда, значит так нужно. Это мой долг». И прозвучало это так тихо,  без надрыва, без пафоса и сожаления.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40900_afghanistan_photo_interesting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77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329613" cy="6215106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Прожженный на горячих тех ветрах,</a:t>
            </a:r>
          </a:p>
          <a:p>
            <a:pPr>
              <a:buNone/>
            </a:pPr>
            <a:r>
              <a:rPr lang="ru-RU" sz="1600" dirty="0" smtClean="0"/>
              <a:t>В свой первый бой – как будто в бой последний,</a:t>
            </a:r>
          </a:p>
          <a:p>
            <a:pPr>
              <a:buNone/>
            </a:pPr>
            <a:r>
              <a:rPr lang="ru-RU" sz="1600" dirty="0" smtClean="0"/>
              <a:t>Превозмогая живший в сердце страх…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b="1" dirty="0" smtClean="0"/>
              <a:t>Классный руководитель</a:t>
            </a:r>
            <a:r>
              <a:rPr lang="ru-RU" sz="1600" dirty="0" smtClean="0"/>
              <a:t>: Тем, кто первым вошел в Афганистан, было очень тяжело. Начались болезни. Из-за плохой воды почти все переболели, спать приходилось зачастую на земле. Это только к концу войны появились спальные мешки, а и то их на всех не хватало и не редко можно было увидеть отогревающихся ночью солдат у костра, вместо того, чтобы спать перед очередных боем. 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Звучит мелодия песни группы «Каскад» «Афганистан» </a:t>
            </a:r>
          </a:p>
          <a:p>
            <a:pPr>
              <a:buFont typeface="Wingdings 2" pitchFamily="18" charset="2"/>
              <a:buNone/>
            </a:pPr>
            <a:endParaRPr lang="ru-RU" sz="1800" dirty="0" smtClean="0"/>
          </a:p>
          <a:p>
            <a:pPr>
              <a:buFont typeface="Wingdings 2" pitchFamily="18" charset="2"/>
              <a:buNone/>
            </a:pPr>
            <a:r>
              <a:rPr lang="ru-RU" sz="1800" b="1" dirty="0" smtClean="0"/>
              <a:t>Ведущий</a:t>
            </a:r>
            <a:r>
              <a:rPr lang="ru-RU" sz="1800" dirty="0" smtClean="0"/>
              <a:t>: Воевавшие </a:t>
            </a:r>
            <a:r>
              <a:rPr lang="ru-RU" sz="1800" dirty="0" smtClean="0"/>
              <a:t>дети – не воевавших отцов, так часто говорят об «афганцах».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/>
              <a:t>Те</a:t>
            </a:r>
            <a:r>
              <a:rPr lang="ru-RU" sz="1800" dirty="0" smtClean="0"/>
              <a:t>, кто пересек афганскую границу в теперь уже далеком 1979 году, еще не знали к чему готовиться и что их ожидает. Они уходили в неизвестность. Какой это неизвестность предстала  им, теперь мы более или менее представляем. Сначала все считали дни, затем недели. Но дни и недели постепенно складывались в годы</a:t>
            </a:r>
            <a:r>
              <a:rPr lang="ru-RU" sz="1800" dirty="0" smtClean="0"/>
              <a:t>…</a:t>
            </a:r>
          </a:p>
          <a:p>
            <a:pPr>
              <a:buFont typeface="Wingdings 2" pitchFamily="18" charset="2"/>
              <a:buNone/>
            </a:pPr>
            <a:endParaRPr lang="ru-RU" sz="1800" dirty="0" smtClean="0"/>
          </a:p>
          <a:p>
            <a:pPr>
              <a:buFont typeface="Wingdings 2" pitchFamily="18" charset="2"/>
              <a:buNone/>
            </a:pPr>
            <a:r>
              <a:rPr lang="ru-RU" sz="1800" dirty="0" smtClean="0"/>
              <a:t>Ученик читает стихотворение «Первый бой» А. Карпенко </a:t>
            </a:r>
            <a:endParaRPr lang="ru-RU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2"/>
          <p:cNvSpPr>
            <a:spLocks noGrp="1"/>
          </p:cNvSpPr>
          <p:nvPr>
            <p:ph idx="1"/>
          </p:nvPr>
        </p:nvSpPr>
        <p:spPr>
          <a:xfrm>
            <a:off x="142875" y="0"/>
            <a:ext cx="8715375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1100" smtClean="0"/>
          </a:p>
          <a:p>
            <a:pPr>
              <a:buFont typeface="Wingdings 2" pitchFamily="18" charset="2"/>
              <a:buNone/>
            </a:pPr>
            <a:r>
              <a:rPr lang="ru-RU" sz="1100" smtClean="0"/>
              <a:t> Условия были суровые. Их воинская часть располагалась возле города Герат. Спать приходилось на голой земле, завернувшись в шинель, еды тоже было очень мало, потому что они были «первыми». Надо было начинать строить хотя бы какое- то жилье. </a:t>
            </a:r>
          </a:p>
          <a:p>
            <a:pPr>
              <a:buFont typeface="Wingdings 2" pitchFamily="18" charset="2"/>
              <a:buNone/>
            </a:pPr>
            <a:r>
              <a:rPr lang="ru-RU" sz="1100" smtClean="0"/>
              <a:t> Первые три месяца  все  было спокойно. А в марте папа первый раз пошел в рейд,( так они называли выезд в горы), чтобы уничтожить банду «душманов», или «духов». Свой первый бой он помнит, как будто это было вчера. На мой вопрос: «Было ли страшно?» Папа отвечал: «Очень хотелось выжить. А самое страшное -  было стрелять в людей: ведь они ничего плохого нам не сделали. Но приходилось… иначе погибнешь сам».  Вообще-то папа не очень любит  вспоминать  про ту войну, но иногда, просматривая фотографии, он рассказывает…</a:t>
            </a:r>
          </a:p>
          <a:p>
            <a:pPr>
              <a:buFont typeface="Wingdings 2" pitchFamily="18" charset="2"/>
              <a:buNone/>
            </a:pPr>
            <a:r>
              <a:rPr lang="ru-RU" sz="1100" smtClean="0"/>
              <a:t>   Однажды их роту в ущелье  «зажала» банда. Заканчивались сухари, боеприпасов оставалось совсем мало, все ребята  написали прощальные письма домой,  мысленно расстались друг с другом, избегая смотреть в глаза. . Все понимали, что жить им осталось совсем немного. «Смотрим на небо- очень не хочется умирать, обидно, что умирать придется за чужой народ, чужую страну. Казалось все каким-то нелепым. За что? Этот вопрос вертелся в голове у всех, но вслух его никто не произносил». Только маленький блокнот, верный спутник, аккуратно «запоминал» каждое мгновение. Бумага все стерпит. Папа говорит: « Столько отчаяния и боли в глазах ребят  я больше никогда не видел. И вдруг… Все резко подняли головы, стали прислушиваться. Слезы, только не знаю, как их назвать, потекли  у всех  из глаз. На помощь пришли  вертолетчики.  Нас не забыли!!! Трудно передать  словами это чувство.</a:t>
            </a:r>
          </a:p>
          <a:p>
            <a:pPr>
              <a:buFont typeface="Wingdings 2" pitchFamily="18" charset="2"/>
              <a:buNone/>
            </a:pPr>
            <a:r>
              <a:rPr lang="ru-RU" sz="1100" smtClean="0"/>
              <a:t>  Такое письмо получила и моя мама. Написанное карандашом, оно хранит всю боль , страдания, слезы. . Много лет спустя папа сказал ей, что в этом письме он прощался с ней.</a:t>
            </a:r>
          </a:p>
          <a:p>
            <a:pPr>
              <a:buFont typeface="Wingdings 2" pitchFamily="18" charset="2"/>
              <a:buNone/>
            </a:pPr>
            <a:r>
              <a:rPr lang="ru-RU" sz="1100" smtClean="0"/>
              <a:t>Тяжелее всего было, когда погибали  друзья. И  предсмертное недоумение: «За что?» всякий раз сотрясавшее раскаленный воздух Афганистана, оставалось без ответа. </a:t>
            </a:r>
          </a:p>
          <a:p>
            <a:pPr>
              <a:buFont typeface="Wingdings 2" pitchFamily="18" charset="2"/>
              <a:buNone/>
            </a:pPr>
            <a:r>
              <a:rPr lang="ru-RU" sz="1100" smtClean="0"/>
              <a:t>  Погиб папин друг Костя. Гроб с телом отправили родным,  в ответ пришло письмо матери, обезумевшей от горя. Мама Кости спрашивала: «Сынки, за что вы воюете? Кто послал вас туда?». Она только что похоронила мужа, а вот теперь «Груз -200» - гроб с телом сына. Командир зачитал ее письмо перед всей ротой. Никто не мог спокойно слушать строки из письма, у папы до сих   пор подходит комок к горлу,  когда он  воспоминает  о них. Но никто из однополчан погибшего молодого бойца не сказал ни одного слова упрека в адрес родины , которая отправила защищать чужой народ. Истинный патриот никогда не посмеет обвинять родину в том , что она посылает на верную гибель своих лучших сынов , не успевших порадоваться жизни . В этом , я считаю , и проявляется одно из частных значений слова «патриот».Родину свою человек любит ее не за то , что она дала или не дала а вопреки всему .</a:t>
            </a:r>
          </a:p>
          <a:p>
            <a:pPr>
              <a:buFont typeface="Wingdings 2" pitchFamily="18" charset="2"/>
              <a:buNone/>
            </a:pPr>
            <a:r>
              <a:rPr lang="ru-RU" sz="1100" smtClean="0"/>
              <a:t>  Целый год папа провел на той войне. «Воевавшие дети невоевавших отцов,» - так называют этих ребят, которым  война сломала жизнь.  Он до сих пор не может  спокойно смотреть  фильмы про «свою войну», как  иногда ее называет.  Часто с горькой иронией вспоминает, что два раза был представлен к медали «За боевые заслуги», но так и не получил ее, наверное, потому что правительство не  предполагало , что война  затянется на десять лет. Папа говорит, что память, надежно  запечатлевшая  все события войны, всегда с ним, и не важно , есть ли  награды или их нет. Русский воин не ждет наград.</a:t>
            </a:r>
          </a:p>
          <a:p>
            <a:pPr>
              <a:buFont typeface="Wingdings 2" pitchFamily="18" charset="2"/>
              <a:buNone/>
            </a:pPr>
            <a:r>
              <a:rPr lang="ru-RU" sz="1100" smtClean="0"/>
              <a:t>   Военные действия в Афганистане оставили глубокие зарубки на сердце. Много лет папа не мог спокойно спать по ночам, искал под подушкой автомат,  приказывал что-то,( ведь он был командиром отделения ), изредка  доставал свой блокнот, но сил  хватало только на первую страницу: сразу становилось тяжело, горько, больно.</a:t>
            </a:r>
          </a:p>
          <a:p>
            <a:pPr>
              <a:buFont typeface="Wingdings 2" pitchFamily="18" charset="2"/>
              <a:buNone/>
            </a:pPr>
            <a:r>
              <a:rPr lang="ru-RU" sz="1100" smtClean="0"/>
              <a:t>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7467600" cy="6072188"/>
          </a:xfrm>
        </p:spPr>
        <p:txBody>
          <a:bodyPr>
            <a:normAutofit fontScale="40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… Записная книжка хранится в нашем доме.  Теперь, когда прошло много лет, папа листает ее и вспоминает своих ребят, в ней их имена и фамилии, домашние адреса и дни рождения, но  особая  пометка  стоит напротив фамилий погибших.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    Военная дружба – самая крепкая. Много лет папа поддерживал связь со своим однополчанином из Украины – Михаилом Романцом. Каждое письмо начиналось со слов «Здравствуй, командир!» и обязательно слова благодарности. Папа спас ему жизнь, вытащив из горящей  БМП ( боевая машина пехоты). Он понимал, что рисковал своей жизнью, но тогда ( я уверена и сейчас!) ни на секунду не задумывался: идти или нет. Помочь близкому человеку (а их всех сплотила война) –это проявление одной из созидающих сил патриотизма. Наша страна распалась -  и связь оборвалась.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  Сейчас папа очень часто встречается с афганцами,  их  роднит одно- память. Он говорит, что чувствует себя счастливым после этих  встреч. А я считаю, что они совсем не такие, как все, а какие-то особенные. Хотя многих из них та война сломала. Не каждый смог жить в  мире без войны: кто-то сломался и стал пить, кто - то стал бандитом, потому что не смог найти  свое место. И много таких, которые  выбрали правильную дорогу, как  мой папа.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  Только сейчас я поняла, почему тогда у меня  папа отнял записную книжку.  Для него это  единственное, что  хранит историю ужаса, который ему пришлось пережить, что может правдиво рассказать нам, его детям, о мужестве русского солдата.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   В настоящее время мой  папа прикован к инвалидной коляске. Эта  трагедия произошла с ним в мирной жизни, но он говорит, что  именно та война  помогает ему выжить сегодня.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  Что же мы, молодые, живущие, как справедливо заметил В.Высоцкий, в «королевстве, где все тихо и складно, где ни войн, ни катаклизмов, ни бурь», обязательно должны ждать новых потрясений, чтобы возродить мощный патриотический дух России? Я думаю, прежде  всего, мы должны себе задать простой вопрос: « А что я сделал для своей страны?». Самое главное – жить, ориентируясь на настоящие жизненные ценности, прийти на помощь Родине по первому зову, не думая о правильности приказа, как это сделал мой папа.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 Настоящий патриот своей страны воспитывается с детства. Сначала мы должны научиться помнить о подвигах наших отцов. И это самое главное именно сегодня , когда у нас дома не все так хорошо , как хотелось бы..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 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32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 descr="13018-151355-54878fadd7498e03a555be5bd74dbfe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929687" cy="6429375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Ведущий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Афганская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война длилась в два раза дольше,     чем Великая Отечественная.                               Ни кем никому не объявленная. 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Вспоминать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службе тяжело и трудно! Сжимается сердце и становится больно!       Многих женщин война оставила без сыновей.  Многих сестер оставила без братьев, много домов она разрушила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90f01ee138a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7572375" cy="5500688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Ведущий: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Водоворот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времени  подхватил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солдат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бросил их по течению, не подготовленных к смерти, и не знавших жизни.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391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7567612" cy="584041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Война – это страшное слово. Когда его произносишь вслух, сразу видишь:  ужас,  разрушение,  безумие,  неизбежность, гибель всего живого.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Вдвое тяжело воевать в чужой стране, защищать чужой народ, не понимая, на чьей стороне правда 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4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5728"/>
            <a:ext cx="750911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0" y="4929188"/>
            <a:ext cx="6496050" cy="1196975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нашем Лотошинском районе все солдаты вернулись домой.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4" descr="41546_5_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"/>
            <a:ext cx="45005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00042"/>
            <a:ext cx="8858250" cy="9175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Белин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Вячеслав Яковлевич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4929188" cy="5500687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Три месяца курс молодого бойца: физическая подготовка, изучение боевого оружия. Ребята рассказывали, что афганский народ очень трудолюбивый. Почва плохая: песок вперемежку с камнями, удобрений никаких. И все же два урожая в год собирают.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1429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Слово предоставляется ученицы 10 класса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Белиной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Юлии.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1205502884_afgan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зображение 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148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14313"/>
            <a:ext cx="4572000" cy="6643687"/>
          </a:xfrm>
        </p:spPr>
        <p:txBody>
          <a:bodyPr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первое время на задании ходил со старослужащими, присматривался, опыт перенимал. Потом уже узнал, что к чему. Когда уходили на операцию, брали с собой сухой поек </a:t>
            </a:r>
            <a:r>
              <a:rPr lang="ru-RU" dirty="0" smtClean="0"/>
              <a:t>(консервы, сухари), фляжку с водой, гранаты, патронов, сколько сумеешь унести, автомат, штык-нож, каску, маскхалат. Всего на тебе снаряжения – килограммов тридцать. А в горах каждый килограмм вдвое больше весит.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4026</Words>
  <Application>Microsoft Office PowerPoint</Application>
  <PresentationFormat>Экран (4:3)</PresentationFormat>
  <Paragraphs>241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Техническая</vt:lpstr>
      <vt:lpstr>Афганистан болит в душе моей </vt:lpstr>
      <vt:lpstr>Слайд 2</vt:lpstr>
      <vt:lpstr>Слайд 3</vt:lpstr>
      <vt:lpstr>Слайд 4</vt:lpstr>
      <vt:lpstr>Слайд 5</vt:lpstr>
      <vt:lpstr>Слайд 6</vt:lpstr>
      <vt:lpstr>Слайд 7</vt:lpstr>
      <vt:lpstr>      Белин Вячеслав Яковлевич</vt:lpstr>
      <vt:lpstr>Слайд 9</vt:lpstr>
      <vt:lpstr>Слайд 10</vt:lpstr>
      <vt:lpstr>Слайд 11</vt:lpstr>
      <vt:lpstr>Слайд 12</vt:lpstr>
      <vt:lpstr>Слайд 13</vt:lpstr>
      <vt:lpstr>Слайд 14</vt:lpstr>
      <vt:lpstr>Позднов Владимир Васильевич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Афганистан болит в душе моей</dc:title>
  <dc:creator>Маришка</dc:creator>
  <cp:lastModifiedBy>pclit</cp:lastModifiedBy>
  <cp:revision>38</cp:revision>
  <dcterms:created xsi:type="dcterms:W3CDTF">2010-01-23T14:34:49Z</dcterms:created>
  <dcterms:modified xsi:type="dcterms:W3CDTF">2010-01-29T11:40:19Z</dcterms:modified>
</cp:coreProperties>
</file>