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56" autoAdjust="0"/>
  </p:normalViewPr>
  <p:slideViewPr>
    <p:cSldViewPr>
      <p:cViewPr varScale="1">
        <p:scale>
          <a:sx n="53" d="100"/>
          <a:sy n="53" d="100"/>
        </p:scale>
        <p:origin x="-102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60.radikal.ru/i170/0909/f4/6fa447a29761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www.openspace.ru/m/photo/2009/11/18/tolstoi_b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-214338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Чему учат в школе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857232"/>
            <a:ext cx="3571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Буквы разные писать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Тонким пёрышком в тетрадь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Вычитать и умножать,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Малышей не обижать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К четырём прибавить два,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По слогам читать слова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Книжки добрые любить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И воспитанными быть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857232"/>
            <a:ext cx="38576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Находить восток и юг,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Рисовать квадрат и круг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И не путать никогда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Острова и города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Про глагол, и про тире,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И про дождик на дворе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Крепко-накрепко дружить,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С детства дружбой дорожить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школе, учат в школе,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учат в школе.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356" y="621508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М.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Пляцковский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357166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Все эти вопросы связаны с твоим режимом дня.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4214818"/>
            <a:ext cx="6500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Если ты правильно организуешь учебный процесс, то появятся не только результаты в учении, но и улучшится твоё самочувствие.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5" descr="COBJ04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235108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098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Уметь учиться -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500174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- это и хорошо развитые умения читать, считать, писать.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143248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- это уметь распределять своё время, владеть своим вниманием, выполнять задания по предмету и самого себя проверять, ставить себе задачи и решать их.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1357298"/>
            <a:ext cx="5218944" cy="1143000"/>
          </a:xfrm>
        </p:spPr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07194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Ответь на вопросы стр. 111.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557214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Составь для себя свой режим дня.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2014538" cy="328453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85728"/>
            <a:ext cx="521497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урок!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319553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Профессия – ученик.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2207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Содержание урока:</a:t>
            </a:r>
          </a:p>
          <a:p>
            <a:pPr marL="541782" indent="-514350">
              <a:buAutoNum type="arabicPeriod"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Школьное образование.</a:t>
            </a:r>
          </a:p>
          <a:p>
            <a:pPr marL="541782" indent="-514350">
              <a:buAutoNum type="arabicPeriod"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О чём рассказала бабушка.</a:t>
            </a:r>
          </a:p>
          <a:p>
            <a:pPr marL="541782" indent="-514350">
              <a:buAutoNum type="arabicPeriod"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Чему учит школа.</a:t>
            </a:r>
          </a:p>
          <a:p>
            <a:pPr marL="541782" indent="-514350">
              <a:buAutoNum type="arabicPeriod"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Учись учиться.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PE03166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29190" y="3696892"/>
            <a:ext cx="4214810" cy="3161108"/>
          </a:xfrm>
          <a:prstGeom prst="rect">
            <a:avLst/>
          </a:prstGeom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Школьное образование.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535782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Начальная школа</a:t>
            </a:r>
            <a:endParaRPr lang="ru-RU" sz="3200" b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4357686" y="450057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364331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Основная школа</a:t>
            </a:r>
            <a:endParaRPr lang="ru-RU" sz="3200" b="1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357686" y="264318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1857364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Средняя (полная) школа</a:t>
            </a:r>
            <a:endParaRPr lang="ru-RU" sz="3200" b="1" dirty="0"/>
          </a:p>
        </p:txBody>
      </p:sp>
      <p:sp>
        <p:nvSpPr>
          <p:cNvPr id="9" name="Стрелка вправо 8"/>
          <p:cNvSpPr/>
          <p:nvPr/>
        </p:nvSpPr>
        <p:spPr>
          <a:xfrm rot="20352825">
            <a:off x="5983473" y="3229648"/>
            <a:ext cx="978408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00892" y="2857496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Колледж, училище </a:t>
            </a:r>
            <a:endParaRPr lang="ru-RU" sz="2800" b="1" dirty="0"/>
          </a:p>
        </p:txBody>
      </p:sp>
      <p:sp>
        <p:nvSpPr>
          <p:cNvPr id="11" name="Стрелка вправо 10"/>
          <p:cNvSpPr/>
          <p:nvPr/>
        </p:nvSpPr>
        <p:spPr>
          <a:xfrm rot="20358764">
            <a:off x="5840507" y="15144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1214422"/>
            <a:ext cx="23574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Институт, университет,</a:t>
            </a:r>
            <a:endParaRPr lang="ru-RU" sz="2800" b="1" dirty="0"/>
          </a:p>
        </p:txBody>
      </p:sp>
      <p:sp>
        <p:nvSpPr>
          <p:cNvPr id="13" name="Стрелка вправо 12"/>
          <p:cNvSpPr/>
          <p:nvPr/>
        </p:nvSpPr>
        <p:spPr>
          <a:xfrm rot="1750984">
            <a:off x="5857884" y="2428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2075428" cy="129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143248"/>
            <a:ext cx="6400800" cy="857256"/>
          </a:xfrm>
        </p:spPr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0"/>
            <a:ext cx="6143668" cy="3143248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Приобщение к культуре, </a:t>
            </a:r>
          </a:p>
          <a:p>
            <a:pPr algn="just"/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ценностям человеческого </a:t>
            </a:r>
          </a:p>
          <a:p>
            <a:pPr algn="just"/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общества, знаниям о мире, </a:t>
            </a:r>
          </a:p>
          <a:p>
            <a:pPr algn="just"/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накопленным предыдущими </a:t>
            </a:r>
          </a:p>
          <a:p>
            <a:pPr algn="just"/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поколениями – это </a:t>
            </a:r>
          </a:p>
          <a:p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400050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Образование основано на получении и усвоении знаний и навыков.</a:t>
            </a:r>
            <a:endParaRPr lang="ru-RU" sz="3200" dirty="0"/>
          </a:p>
        </p:txBody>
      </p:sp>
      <p:pic>
        <p:nvPicPr>
          <p:cNvPr id="6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143512"/>
            <a:ext cx="2209800" cy="12366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685804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 чём рассказала бабушка.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00174"/>
            <a:ext cx="80010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Прочитайте пункт 2 учебника стр. 104-105.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Ответьте на вопросы:</a:t>
            </a:r>
          </a:p>
          <a:p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1. Почему крестьяне не желали отдавать своих детей в школу созданную Л.Н. Толстым?</a:t>
            </a:r>
          </a:p>
          <a:p>
            <a:pPr marL="514350" indent="-514350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2. Что написал Н.И. Пирогов в 1858 году?</a:t>
            </a:r>
          </a:p>
          <a:p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3. Кем был Н.И. Пирогов?</a:t>
            </a:r>
          </a:p>
          <a:p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4. Как он относился к образованию?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5" descr="BOO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1564" y="0"/>
            <a:ext cx="185243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1 из 21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-1"/>
            <a:ext cx="3643338" cy="4568449"/>
          </a:xfrm>
          <a:prstGeom prst="rect">
            <a:avLst/>
          </a:prstGeom>
          <a:noFill/>
        </p:spPr>
      </p:pic>
      <p:pic>
        <p:nvPicPr>
          <p:cNvPr id="5" name="Picture 2" descr="Картинка 5 из 843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014789"/>
            <a:ext cx="3571867" cy="48432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500063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Н.И. Пирогов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78579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Л.Н. Толстой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учит школа.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643182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Гуманитарные знания</a:t>
            </a:r>
            <a:r>
              <a:rPr lang="ru-RU" sz="2800" b="1" i="1" dirty="0" smtClean="0"/>
              <a:t> –  </a:t>
            </a:r>
            <a:r>
              <a:rPr lang="ru-RU" sz="2800" b="1" i="1" dirty="0" err="1" smtClean="0"/>
              <a:t>знания</a:t>
            </a:r>
            <a:r>
              <a:rPr lang="ru-RU" sz="2800" b="1" i="1" dirty="0" smtClean="0"/>
              <a:t> о человеке, культуре. 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357826"/>
            <a:ext cx="7929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Естественно - научные знания</a:t>
            </a:r>
            <a:r>
              <a:rPr lang="ru-RU" sz="2800" b="1" i="1" dirty="0" smtClean="0"/>
              <a:t>, то есть знания о природе.</a:t>
            </a:r>
            <a:endParaRPr lang="ru-RU" sz="2800" b="1" i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786446" y="285728"/>
            <a:ext cx="2857520" cy="2000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Русский и иностранный язык, литература, история, обществознание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5929322" y="3571876"/>
            <a:ext cx="2428892" cy="15413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Математика, ботаника, физика, химия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школьных уроков: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Диктант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500174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Контрольная или самостоятельная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643182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Лабораторная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3643314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Изучение новой темы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071942"/>
            <a:ext cx="2786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Практическая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4929198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Закрепление пройденного материала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214950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Повторительно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– обобщающий урок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Учись учиться.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357298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Прочитай на стр. 108 -110.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Ответь на вопросы. </a:t>
            </a: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Ответы запиши в тетрадь.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5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86058"/>
            <a:ext cx="2347912" cy="3573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585</TotalTime>
  <Words>480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Чему учат в школе</vt:lpstr>
      <vt:lpstr>Профессия – ученик.  </vt:lpstr>
      <vt:lpstr>              Школьное образование.</vt:lpstr>
      <vt:lpstr>образование</vt:lpstr>
      <vt:lpstr>О чём рассказала бабушка.</vt:lpstr>
      <vt:lpstr>Слайд 6</vt:lpstr>
      <vt:lpstr>Чему учит школа.</vt:lpstr>
      <vt:lpstr>Виды школьных уроков:</vt:lpstr>
      <vt:lpstr>Учись учиться.</vt:lpstr>
      <vt:lpstr>Слайд 10</vt:lpstr>
      <vt:lpstr>Слайд 11</vt:lpstr>
      <vt:lpstr>Проверь себя.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– ученик.  </dc:title>
  <cp:lastModifiedBy>Новорозинская Школа</cp:lastModifiedBy>
  <cp:revision>68</cp:revision>
  <dcterms:modified xsi:type="dcterms:W3CDTF">2010-01-26T07:51:14Z</dcterms:modified>
</cp:coreProperties>
</file>