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BC698C-C634-463A-8E88-1AB19054C421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782D37-CCB3-4614-A21F-E4AB2BDE1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143108" y="428604"/>
            <a:ext cx="65722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53710" y="1397002"/>
          <a:ext cx="4847182" cy="4063995"/>
        </p:xfrm>
        <a:graphic>
          <a:graphicData uri="http://schemas.openxmlformats.org/drawingml/2006/table">
            <a:tbl>
              <a:tblPr/>
              <a:tblGrid>
                <a:gridCol w="314929"/>
                <a:gridCol w="314308"/>
                <a:gridCol w="314308"/>
                <a:gridCol w="314929"/>
                <a:gridCol w="314929"/>
                <a:gridCol w="314929"/>
                <a:gridCol w="323005"/>
                <a:gridCol w="314929"/>
                <a:gridCol w="323005"/>
                <a:gridCol w="314929"/>
                <a:gridCol w="314929"/>
                <a:gridCol w="316793"/>
                <a:gridCol w="314929"/>
                <a:gridCol w="316793"/>
                <a:gridCol w="315551"/>
                <a:gridCol w="103987"/>
              </a:tblGrid>
              <a:tr h="264387">
                <a:tc grid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 rowSpan="2" grid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315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3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483">
                <a:tc gridSpan="1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Кроссворд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+mn-lt"/>
              </a:rPr>
              <a:t>Название фирмы</a:t>
            </a:r>
            <a:endParaRPr lang="ru-RU" sz="4800" dirty="0">
              <a:latin typeface="+mn-lt"/>
            </a:endParaRPr>
          </a:p>
        </p:txBody>
      </p:sp>
      <p:pic>
        <p:nvPicPr>
          <p:cNvPr id="4" name="Picture 8" descr="http://www.lenagold.ru/fon/clipart/k/koro/korona2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9877" b="9877"/>
          <a:stretch>
            <a:fillRect/>
          </a:stretch>
        </p:blipFill>
        <p:spPr bwMode="auto">
          <a:xfrm>
            <a:off x="285719" y="1643050"/>
            <a:ext cx="3066339" cy="2214578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357554" y="1571612"/>
            <a:ext cx="5486400" cy="2714644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«Хлебное царство»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Наша продукция</a:t>
            </a:r>
            <a:endParaRPr lang="ru-RU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2" descr="http://www.lenagold.ru/fon/clipart/h/hleb/hleb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1551792" cy="1643074"/>
          </a:xfrm>
          <a:prstGeom prst="rect">
            <a:avLst/>
          </a:prstGeom>
          <a:noFill/>
        </p:spPr>
      </p:pic>
      <p:pic>
        <p:nvPicPr>
          <p:cNvPr id="5" name="Picture 6" descr="http://www.lenagold.ru/fon/clipart/p/pir/pirog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428736"/>
            <a:ext cx="1571636" cy="1643074"/>
          </a:xfrm>
          <a:prstGeom prst="rect">
            <a:avLst/>
          </a:prstGeom>
          <a:noFill/>
        </p:spPr>
      </p:pic>
      <p:pic>
        <p:nvPicPr>
          <p:cNvPr id="2050" name="Picture 2" descr="http://www.lenagold.ru/fon/clipart/h/hleb/hleb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428736"/>
            <a:ext cx="1500198" cy="1478767"/>
          </a:xfrm>
          <a:prstGeom prst="rect">
            <a:avLst/>
          </a:prstGeom>
          <a:noFill/>
        </p:spPr>
      </p:pic>
      <p:pic>
        <p:nvPicPr>
          <p:cNvPr id="2052" name="Picture 4" descr="http://www.lenagold.ru/fon/clipart/p/pir/pirog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1428736"/>
            <a:ext cx="1571636" cy="1607355"/>
          </a:xfrm>
          <a:prstGeom prst="rect">
            <a:avLst/>
          </a:prstGeom>
          <a:noFill/>
        </p:spPr>
      </p:pic>
      <p:pic>
        <p:nvPicPr>
          <p:cNvPr id="7" name="Picture 2" descr="http://www.lenagold.ru/fon/clipart/p/pir/pirog2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3286124"/>
            <a:ext cx="1714512" cy="1543061"/>
          </a:xfrm>
          <a:prstGeom prst="rect">
            <a:avLst/>
          </a:prstGeom>
          <a:noFill/>
        </p:spPr>
      </p:pic>
      <p:pic>
        <p:nvPicPr>
          <p:cNvPr id="8" name="Picture 4" descr="http://www.lenagold.ru/fon/clipart/v/vipch/vipech3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3286124"/>
            <a:ext cx="1643074" cy="1571636"/>
          </a:xfrm>
          <a:prstGeom prst="rect">
            <a:avLst/>
          </a:prstGeom>
          <a:noFill/>
        </p:spPr>
      </p:pic>
      <p:pic>
        <p:nvPicPr>
          <p:cNvPr id="9" name="Picture 4" descr="http://www.lenagold.ru/fon/clipart/v/vipch/vipech5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3286124"/>
            <a:ext cx="1571636" cy="1571636"/>
          </a:xfrm>
          <a:prstGeom prst="rect">
            <a:avLst/>
          </a:prstGeom>
          <a:noFill/>
        </p:spPr>
      </p:pic>
      <p:pic>
        <p:nvPicPr>
          <p:cNvPr id="10" name="Picture 2" descr="http://www.lenagold.ru/fon/clipart/v/vipch/vipech1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3286124"/>
            <a:ext cx="1428760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Реклама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Наше  богатство – «хлебное царство»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Хлеб у нас приобретайте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И здоровье получайте…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Наши хлеба хороши и вкусны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Сделаны из  отличной муки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Покупайте хлеб у нас –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«хлебное царство» – высший класс!!!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+mn-lt"/>
              </a:rPr>
              <a:t>Организация </a:t>
            </a:r>
            <a:r>
              <a:rPr lang="ru-RU" sz="4400" dirty="0" err="1" smtClean="0">
                <a:latin typeface="+mn-lt"/>
              </a:rPr>
              <a:t>преприятия</a:t>
            </a:r>
            <a:r>
              <a:rPr lang="ru-RU" sz="4400" dirty="0" smtClean="0">
                <a:latin typeface="+mn-lt"/>
              </a:rPr>
              <a:t>.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smtClean="0">
                <a:solidFill>
                  <a:srgbClr val="FF0000"/>
                </a:solidFill>
              </a:rPr>
              <a:t>Вид фирмы.</a:t>
            </a:r>
          </a:p>
          <a:p>
            <a:pPr lvl="0"/>
            <a:r>
              <a:rPr lang="ru-RU" sz="3600" dirty="0" smtClean="0">
                <a:solidFill>
                  <a:srgbClr val="FF0000"/>
                </a:solidFill>
              </a:rPr>
              <a:t>Структура управления.</a:t>
            </a:r>
          </a:p>
          <a:p>
            <a:pPr lvl="0"/>
            <a:r>
              <a:rPr lang="ru-RU" sz="3600" dirty="0" smtClean="0">
                <a:solidFill>
                  <a:srgbClr val="FF0000"/>
                </a:solidFill>
              </a:rPr>
              <a:t>Формы ответственности.</a:t>
            </a:r>
          </a:p>
          <a:p>
            <a:pPr lvl="0"/>
            <a:r>
              <a:rPr lang="ru-RU" sz="3600" dirty="0" smtClean="0">
                <a:solidFill>
                  <a:srgbClr val="FF0000"/>
                </a:solidFill>
              </a:rPr>
              <a:t>Принципы распределения прибыли.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+mn-lt"/>
              </a:rPr>
              <a:t>Рассуждения 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 smtClean="0">
                <a:solidFill>
                  <a:srgbClr val="FF0000"/>
                </a:solidFill>
              </a:rPr>
              <a:t>Стоит ли вообще вкладывать деньги в это дело и принесет ли оно доходы, которые окупят все затраты сил и средств?</a:t>
            </a:r>
          </a:p>
          <a:p>
            <a:pPr lvl="0"/>
            <a:r>
              <a:rPr lang="ru-RU" sz="4000" dirty="0" smtClean="0">
                <a:solidFill>
                  <a:srgbClr val="FF0000"/>
                </a:solidFill>
              </a:rPr>
              <a:t>Что вы отнесете к постоянным издержкам, а что переменным?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106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Кроссворд</vt:lpstr>
      <vt:lpstr>Название фирмы</vt:lpstr>
      <vt:lpstr>Наша продукция</vt:lpstr>
      <vt:lpstr>Реклама</vt:lpstr>
      <vt:lpstr>Организация преприятия.</vt:lpstr>
      <vt:lpstr>Рассуждения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2010-01-26T17:12:31Z</dcterms:created>
  <dcterms:modified xsi:type="dcterms:W3CDTF">2010-01-27T20:09:07Z</dcterms:modified>
</cp:coreProperties>
</file>