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7B3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F52AD-BA38-41E2-838A-849B58042602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5D036-4B46-4521-A1DC-FDC3EDA52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5D036-4B46-4521-A1DC-FDC3EDA5246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5D036-4B46-4521-A1DC-FDC3EDA5246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5D036-4B46-4521-A1DC-FDC3EDA5246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972-25CC-4293-B1BF-575025E04E60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480D48-0BE1-44B0-A718-AA17BF8F4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972-25CC-4293-B1BF-575025E04E60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0D48-0BE1-44B0-A718-AA17BF8F4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972-25CC-4293-B1BF-575025E04E60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0D48-0BE1-44B0-A718-AA17BF8F4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972-25CC-4293-B1BF-575025E04E60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480D48-0BE1-44B0-A718-AA17BF8F4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972-25CC-4293-B1BF-575025E04E60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0D48-0BE1-44B0-A718-AA17BF8F47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972-25CC-4293-B1BF-575025E04E60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0D48-0BE1-44B0-A718-AA17BF8F4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972-25CC-4293-B1BF-575025E04E60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480D48-0BE1-44B0-A718-AA17BF8F47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972-25CC-4293-B1BF-575025E04E60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0D48-0BE1-44B0-A718-AA17BF8F4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972-25CC-4293-B1BF-575025E04E60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0D48-0BE1-44B0-A718-AA17BF8F4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972-25CC-4293-B1BF-575025E04E60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0D48-0BE1-44B0-A718-AA17BF8F4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972-25CC-4293-B1BF-575025E04E60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0D48-0BE1-44B0-A718-AA17BF8F47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C9F972-25CC-4293-B1BF-575025E04E60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480D48-0BE1-44B0-A718-AA17BF8F47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://go.mail.ru/frame.html?q=%D1%F2%F0%E0%F3%F1&amp;rch=l&amp;jsa=1&amp;sf=0&amp;cf=13" TargetMode="External"/><Relationship Id="rId4" Type="http://schemas.openxmlformats.org/officeDocument/2006/relationships/image" Target="../media/image4.tif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go.mail.ru/frame.html?q=%D1%F2%F0%E0%F3%F1&amp;rch=l&amp;jsa=1&amp;sf=0&amp;cf=16" TargetMode="External"/><Relationship Id="rId7" Type="http://schemas.openxmlformats.org/officeDocument/2006/relationships/hyperlink" Target="http://go.mail.ru/frame.html?q=%D1%F2%F0%E0%F3%F1%E8%ED%EE%E5%20%FF%E9%F6%EE&amp;rch=l&amp;jsa=1&amp;sf=0&amp;cf=1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://go.mail.ru/frame.html?q=%D1%F2%F0%E0%F3%F1&amp;rch=l&amp;jsa=1&amp;sf=60&amp;cf=63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596" y="571480"/>
            <a:ext cx="8358246" cy="6000792"/>
          </a:xfrm>
          <a:prstGeom prst="round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На земле живёт более 75 миллиардов птиц. Самые большие экземпляры одного из видов достигают веса 135 кг, а роста 2 м 40см. В прошлом столетии на острове Мадагаскар жила такая птица – гигант. Её яйцо было величиной с хорошую дыню: 33 см в длину и 24 см  в ширину. Оно могло вместить около 9 литров воды и было больше куриного в 150 раз.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Отгадать название этой птицы поможет задание.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дом\Мои документы\Мои результаты сканировани\сканирование0010.tif"/>
          <p:cNvPicPr>
            <a:picLocks noChangeAspect="1" noChangeArrowheads="1"/>
          </p:cNvPicPr>
          <p:nvPr/>
        </p:nvPicPr>
        <p:blipFill>
          <a:blip r:embed="rId3" cstate="email"/>
          <a:srcRect l="-3335"/>
          <a:stretch>
            <a:fillRect/>
          </a:stretch>
        </p:blipFill>
        <p:spPr bwMode="auto">
          <a:xfrm>
            <a:off x="357158" y="2529763"/>
            <a:ext cx="5929354" cy="4113947"/>
          </a:xfrm>
          <a:prstGeom prst="roundRect">
            <a:avLst/>
          </a:prstGeom>
          <a:noFill/>
          <a:ln w="57150">
            <a:solidFill>
              <a:srgbClr val="E17B3D"/>
            </a:solidFill>
          </a:ln>
        </p:spPr>
      </p:pic>
      <p:pic>
        <p:nvPicPr>
          <p:cNvPr id="1028" name="Picture 4" descr="C:\Documents and Settings\дом\Мои документы\Мои результаты сканировани\сканирование0011.t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285728"/>
            <a:ext cx="5214974" cy="1774824"/>
          </a:xfrm>
          <a:prstGeom prst="roundRect">
            <a:avLst/>
          </a:prstGeom>
          <a:noFill/>
          <a:ln w="57150">
            <a:solidFill>
              <a:srgbClr val="E17B3D"/>
            </a:solidFill>
          </a:ln>
        </p:spPr>
      </p:pic>
      <p:sp>
        <p:nvSpPr>
          <p:cNvPr id="14" name="Прямоугольник 13"/>
          <p:cNvSpPr/>
          <p:nvPr/>
        </p:nvSpPr>
        <p:spPr>
          <a:xfrm>
            <a:off x="7500958" y="2500306"/>
            <a:ext cx="914400" cy="38576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страус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1030" name="Picture 6" descr="http://preview.gogo.ru/urlpreview?url=img-fotki.yandex.ru/get/3501/pskovtur.0/0_d7af_fbfc0fc7_XL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285728"/>
            <a:ext cx="2428892" cy="1948920"/>
          </a:xfrm>
          <a:prstGeom prst="roundRect">
            <a:avLst/>
          </a:prstGeom>
          <a:noFill/>
          <a:ln w="57150">
            <a:solidFill>
              <a:srgbClr val="E17B3D"/>
            </a:solidFill>
          </a:ln>
        </p:spPr>
      </p:pic>
      <p:sp>
        <p:nvSpPr>
          <p:cNvPr id="19" name="Овал 18"/>
          <p:cNvSpPr/>
          <p:nvPr/>
        </p:nvSpPr>
        <p:spPr>
          <a:xfrm>
            <a:off x="5429256" y="235743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429256" y="307181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429256" y="378619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429256" y="450057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429256" y="52863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429256" y="5943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preview.gogo.ru/urlpreview?url=img-fotki.yandex.ru/get/2712/tat2719653.6/0_256f6_8965e095_XL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642918"/>
            <a:ext cx="4305415" cy="3214710"/>
          </a:xfrm>
          <a:prstGeom prst="snip2DiagRect">
            <a:avLst/>
          </a:prstGeom>
          <a:noFill/>
          <a:ln w="57150">
            <a:solidFill>
              <a:srgbClr val="E17B3D"/>
            </a:solidFill>
          </a:ln>
        </p:spPr>
      </p:pic>
      <p:pic>
        <p:nvPicPr>
          <p:cNvPr id="19460" name="Picture 4" descr="http://preview.gogo.ru/urlpreview?url=img-fotki.yandex.ru/get/3514/nat48762816.26/0_29082_dfb94a7c_XL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2857496"/>
            <a:ext cx="4551802" cy="3429024"/>
          </a:xfrm>
          <a:prstGeom prst="snip2DiagRect">
            <a:avLst/>
          </a:prstGeom>
          <a:noFill/>
          <a:ln w="57150">
            <a:solidFill>
              <a:srgbClr val="E17B3D"/>
            </a:solidFill>
          </a:ln>
        </p:spPr>
      </p:pic>
      <p:pic>
        <p:nvPicPr>
          <p:cNvPr id="19462" name="Picture 6" descr="http://preview.gogo.ru/urlpreview?url=img-fotki.yandex.ru/get/3710/faioly.0/0_3e98e_b239d70a_XL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48" y="4071942"/>
            <a:ext cx="3041027" cy="2286016"/>
          </a:xfrm>
          <a:prstGeom prst="snipRoundRect">
            <a:avLst/>
          </a:prstGeom>
          <a:noFill/>
          <a:ln w="57150">
            <a:solidFill>
              <a:srgbClr val="E17B3D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</TotalTime>
  <Words>81</Words>
  <Application>Microsoft Office PowerPoint</Application>
  <PresentationFormat>Экран (4:3)</PresentationFormat>
  <Paragraphs>6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Слайд 1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TATA</cp:lastModifiedBy>
  <cp:revision>7</cp:revision>
  <dcterms:created xsi:type="dcterms:W3CDTF">2010-01-12T17:31:13Z</dcterms:created>
  <dcterms:modified xsi:type="dcterms:W3CDTF">2010-06-11T20:58:43Z</dcterms:modified>
</cp:coreProperties>
</file>