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0756-FA0E-4394-91B0-9D9B4F9CC6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A8BF1-E9F0-49F1-9BFC-E793B9F93B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EA703-D497-4FF9-92CA-D7DF096462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FB09-8A6F-43C2-AAB9-CB35CB864D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81C9-AD87-4F61-90E2-CA4AA3401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2D178-4091-4988-9235-601B45C6A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33364-7284-4414-864C-91D65F3945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6546-9FC4-4B2C-8947-B2E37DDA60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66FA7-A63E-4052-831A-3904A69491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9AD12-21ED-499F-B3B3-B6F643DBAD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A1B28-E332-40F2-B6E0-E54DED2197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E0B004-A04A-4DE9-8946-B17BBCC4B4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72;&#1090;&#1100;&#1103;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7;&#1090;&#1072;&#1090;&#1100;&#1103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8208962" cy="259238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20644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"чудо природы во всех отношениях"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5724525" y="3933825"/>
            <a:ext cx="2000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Л.С. Берг</a:t>
            </a:r>
          </a:p>
        </p:txBody>
      </p:sp>
      <p:sp>
        <p:nvSpPr>
          <p:cNvPr id="4" name="Стрелка влево 3">
            <a:hlinkClick r:id="rId3" action="ppaction://hlinkfile"/>
          </p:cNvPr>
          <p:cNvSpPr/>
          <p:nvPr/>
        </p:nvSpPr>
        <p:spPr>
          <a:xfrm>
            <a:off x="7572396" y="6215082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4" action="ppaction://hlinkfile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</Words>
  <Application>Microsoft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алина</cp:lastModifiedBy>
  <cp:revision>8</cp:revision>
  <dcterms:created xsi:type="dcterms:W3CDTF">2008-12-03T12:12:29Z</dcterms:created>
  <dcterms:modified xsi:type="dcterms:W3CDTF">2010-01-25T09:18:58Z</dcterms:modified>
</cp:coreProperties>
</file>