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5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8E7F2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5C1BDA-CC81-4CFC-BEF8-B4339FE024F7}" type="datetimeFigureOut">
              <a:rPr lang="ru-RU"/>
              <a:pPr>
                <a:defRPr/>
              </a:pPr>
              <a:t>28.01.2010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B2EAC56-EEFA-493F-9876-C9F23EDD1D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3B55D8-E220-4DE4-BCAF-536C6EFDD382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E288C-3830-4E0C-B26F-4A8485B1F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7D95D-F908-4622-B61E-4BE1587EAA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2C19B-15D1-46DE-8EF8-12F493797F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AFAD8-8C46-4626-A8FD-8207BEA5E1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1CB43-B929-44EB-BEF4-8A639EBF5D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36C63-3976-4307-8F65-E5500C2AB8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24550-D143-445E-AC63-174B4B373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12D7C-60B2-48B9-B684-929375F7A2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DF961-ADD1-4482-86A1-B62EBF57AC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D311-BE5F-4A1C-8035-F182A1141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07A3D-A1A5-4501-9267-C0CF12A61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B10A757-8248-4B13-8F74-EA1AE0F872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3563938" y="1196975"/>
            <a:ext cx="2447925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9097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Урок 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9097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русского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9097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языка</a:t>
            </a:r>
          </a:p>
          <a:p>
            <a:pPr algn="ctr"/>
            <a:r>
              <a:rPr lang="ru-RU" sz="36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>
                    <a:alpha val="9097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во 2 классе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0" y="6072188"/>
            <a:ext cx="85725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6"/>
                </a:solidFill>
                <a:latin typeface="Arial Black" pitchFamily="34" charset="0"/>
              </a:rPr>
              <a:t>Учитель начальных классов МОУ  СОШ  № 26 Евдокимова О.Ю.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NOWFL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636838"/>
            <a:ext cx="1366837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2268538" y="1052513"/>
            <a:ext cx="5616575" cy="28797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spc="-36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/>
              </a:rPr>
              <a:t>МОЛОДЦЫ!</a:t>
            </a:r>
          </a:p>
        </p:txBody>
      </p:sp>
      <p:pic>
        <p:nvPicPr>
          <p:cNvPr id="11268" name="Picture 7" descr="Snowman Dancin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3716338"/>
            <a:ext cx="1522412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C -8.33333E-7 0.20185 0.08611 0.36782 0.19184 0.36782 C 0.31632 0.36782 0.36111 0.18379 0.38004 0.07338 L 0.39931 -0.07315 C 0.41892 -0.18357 0.46615 -0.36713 0.60712 -0.36713 C 0.69705 -0.36713 0.79948 -0.20185 0.79948 2.96296E-6 C 0.79948 0.20185 0.69705 0.36782 0.60712 0.36782 C 0.46615 0.36782 0.41892 0.18379 0.39931 0.07338 L 0.38004 -0.07315 C 0.36111 -0.18357 0.31632 -0.36713 0.19184 -0.36713 C 0.08611 -0.36713 -8.33333E-7 -0.20185 -8.33333E-7 2.96296E-6 Z " pathEditMode="relative" rAng="0" ptsTypes="ffFffffFfff">
                                      <p:cBhvr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C -1.38889E-6 0.19652 0.08577 0.35902 0.1908 0.35902 C 0.31458 0.35902 0.3592 0.17939 0.37795 0.07129 L 0.39722 -0.07176 C 0.41667 -0.1794 0.46424 -0.35811 0.60399 -0.35811 C 0.69358 -0.35811 0.79549 -0.19723 0.79549 4.07407E-6 C 0.79549 0.19652 0.69358 0.35902 0.60399 0.35902 C 0.46424 0.35902 0.41667 0.17939 0.39722 0.07129 L 0.37795 -0.07176 C 0.3592 -0.1794 0.31458 -0.35811 0.1908 -0.35811 C 0.08577 -0.35811 -1.38889E-6 -0.19723 -1.38889E-6 4.07407E-6 Z " pathEditMode="relative" rAng="0" ptsTypes="ffFffffFfff">
                                      <p:cBhvr>
                                        <p:cTn id="16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8.33333E-7 0.19815 0.08576 0.36227 0.19011 0.36227 C 0.31337 0.36227 0.35781 0.18079 0.37656 0.07153 L 0.39583 -0.07268 C 0.41493 -0.18148 0.46233 -0.36227 0.60139 -0.36227 C 0.69045 -0.36227 0.79167 -0.1993 0.79167 -2.59259E-6 C 0.79167 0.19815 0.69045 0.36227 0.60139 0.36227 C 0.46233 0.36227 0.41493 0.18079 0.39583 0.07153 L 0.37656 -0.07268 C 0.35781 -0.18148 0.31337 -0.36227 0.19011 -0.36227 C 0.08576 -0.36227 -8.33333E-7 -0.1993 -8.33333E-7 -2.59259E-6 Z " pathEditMode="relative" rAng="0" ptsTypes="ffFffffFfff">
                                      <p:cBhvr>
                                        <p:cTn id="19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0718 C -0.00382 -0.14977 0.02222 -0.18449 0.05417 -0.18449 L 0.1882 -0.18449 C 0.22014 -0.18449 0.24618 -0.14977 0.24618 -0.10718 L 0.24618 0.06875 C 0.24618 0.11157 0.22014 0.14745 0.1882 0.14745 L 0.05417 0.14745 C 0.02222 0.14745 -0.00382 0.11157 -0.00382 0.06875 Z " pathEditMode="relative" rAng="0" ptsTypes="fFfFfFff">
                                      <p:cBhvr>
                                        <p:cTn id="22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0"/>
                            </p:stCondLst>
                            <p:childTnLst>
                              <p:par>
                                <p:cTn id="24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12153 C -8.33333E-7 -0.19699 0.05764 -0.2581 0.12865 -0.2581 L 0.42622 -0.2581 C 0.49722 -0.2581 0.55521 -0.19699 0.55521 -0.12153 L 0.55521 0.19027 C 0.55521 0.26597 0.49722 0.32986 0.42622 0.32986 L 0.12865 0.32986 C 0.05764 0.32986 -8.33333E-7 0.26597 -8.33333E-7 0.19027 Z " pathEditMode="relative" rAng="0" ptsTypes="fFfFfFff">
                                      <p:cBhvr>
                                        <p:cTn id="25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0"/>
                            </p:stCondLst>
                            <p:childTnLst>
                              <p:par>
                                <p:cTn id="27" presetID="2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14051 C -0.00382 -0.24005 0.08333 -0.32107 0.19045 -0.32107 L 0.64045 -0.32107 C 0.74757 -0.32107 0.83507 -0.24005 0.83507 -0.14051 L 0.83507 0.27152 C 0.83507 0.37152 0.74757 0.45578 0.64045 0.45578 L 0.19045 0.45578 C 0.08333 0.45578 -0.00382 0.37152 -0.00382 0.27152 Z " pathEditMode="relative" rAng="0" ptsTypes="fFfFfFff">
                                      <p:cBhvr>
                                        <p:cTn id="28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0.00261 -0.00857 0.00538 -0.01667 0.00781 -0.02524 C 0.00955 -0.03102 0.00955 -0.03612 0.01233 -0.04144 C 0.01563 -0.06459 0.01719 -0.08889 0.02344 -0.11112 C 0.02413 -0.11852 0.02483 -0.12593 0.0257 -0.13334 C 0.02587 -0.13496 0.02639 -0.13635 0.02674 -0.13774 C 0.02778 -0.14306 0.03229 -0.15255 0.03229 -0.15255 C 0.03438 -0.16112 0.03802 -0.16829 0.04115 -0.17616 C 0.04445 -0.19653 0.0566 -0.21042 0.06563 -0.22663 C 0.07327 -0.24028 0.06198 -0.22501 0.07118 -0.23843 C 0.07813 -0.24862 0.0842 -0.25325 0.09236 -0.26065 C 0.11024 -0.27686 0.12535 -0.28774 0.1467 -0.29468 C 0.15261 -0.29862 0.15677 -0.29954 0.16337 -0.3007 C 0.1717 -0.3051 0.17986 -0.30811 0.18889 -0.3095 C 0.19479 -0.31227 0.19792 -0.31436 0.20452 -0.31551 C 0.20816 -0.31713 0.21215 -0.32038 0.21545 -0.32153 C 0.22327 -0.32408 0.23212 -0.32524 0.23993 -0.32732 C 0.25122 -0.33033 0.26233 -0.33403 0.27344 -0.33635 C 0.28906 -0.33588 0.30452 -0.33565 0.32014 -0.33473 C 0.32274 -0.3345 0.32986 -0.33426 0.33334 -0.33172 C 0.33993 -0.32663 0.34375 -0.31737 0.35122 -0.31413 C 0.35799 -0.30672 0.3632 -0.29769 0.37014 -0.29028 C 0.37188 -0.28264 0.37413 -0.27686 0.37899 -0.27246 C 0.38455 -0.26227 0.39115 -0.25186 0.39427 -0.24005 C 0.39653 -0.23264 0.4 -0.21783 0.4 -0.21783 C 0.39983 -0.21065 0.40087 -0.17408 0.3967 -0.15996 C 0.39393 -0.15047 0.38663 -0.13588 0.38229 -0.12732 C 0.38073 -0.12408 0.37743 -0.12292 0.3757 -0.11991 C 0.3684 -0.10672 0.3592 -0.09445 0.3467 -0.0919 C 0.33889 -0.09237 0.33125 -0.0926 0.32344 -0.09329 C 0.31702 -0.09399 0.31163 -0.09885 0.30556 -0.1007 C 0.30278 -0.10301 0.29948 -0.10417 0.2967 -0.10672 C 0.29393 -0.10926 0.29167 -0.11274 0.28889 -0.11551 C 0.28351 -0.13403 0.28229 -0.14792 0.27899 -0.16737 C 0.28038 -0.2294 0.2757 -0.20186 0.28681 -0.23403 C 0.29132 -0.24723 0.28559 -0.23936 0.2934 -0.24746 C 0.29566 -0.25672 0.30816 -0.26876 0.31563 -0.27246 C 0.33143 -0.28033 0.31354 -0.2713 0.32448 -0.27848 C 0.32865 -0.28126 0.33351 -0.28264 0.33785 -0.2845 C 0.35104 -0.29051 0.36285 -0.29885 0.37674 -0.3007 C 0.38681 -0.30463 0.39653 -0.30718 0.40677 -0.3095 C 0.43455 -0.32315 0.4717 -0.31204 0.49653 -0.31112 C 0.52795 -0.3044 0.51493 -0.30626 0.53542 -0.30371 C 0.54584 -0.30093 0.55608 -0.29885 0.56649 -0.2963 C 0.57604 -0.29005 0.58646 -0.28774 0.5967 -0.2845 C 0.60538 -0.27709 0.6 -0.28079 0.61337 -0.27547 C 0.61788 -0.27362 0.62118 -0.26852 0.6257 -0.26667 C 0.64236 -0.26019 0.65781 -0.24908 0.67448 -0.24283 C 0.68195 -0.23635 0.6908 -0.23195 0.69792 -0.22524 C 0.70834 -0.21528 0.70972 -0.21019 0.72118 -0.2044 C 0.73056 -0.18913 0.72014 -0.20394 0.73229 -0.1926 C 0.73403 -0.19098 0.7349 -0.18843 0.73681 -0.18658 C 0.74462 -0.17848 0.75295 -0.17084 0.76094 -0.16297 C 0.77136 -0.15301 0.77986 -0.13751 0.79219 -0.13172 C 0.79514 -0.12593 0.79636 -0.12038 0.79983 -0.11551 C 0.80122 -0.11135 0.80347 -0.10788 0.80452 -0.10371 C 0.8059 -0.09792 0.80695 -0.08797 0.80764 -0.08149 C 0.80747 -0.0632 0.80747 -0.04491 0.80677 -0.02663 C 0.80608 -0.00672 0.79931 0.01342 0.7934 0.03124 C 0.78108 0.06782 0.7724 0.10509 0.75 0.13333 C 0.74757 0.14374 0.7342 0.15717 0.72674 0.16157 C 0.72274 0.16388 0.71459 0.16736 0.71459 0.16736 C 0.69983 0.1662 0.69896 0.16597 0.68785 0.15995 C 0.68438 0.15324 0.67934 0.14907 0.6757 0.14236 C 0.67222 0.13587 0.66719 0.12847 0.66459 0.12152 C 0.6625 0.11597 0.66146 0.11041 0.65903 0.10532 C 0.65781 0.09837 0.65695 0.09374 0.65452 0.08749 C 0.65417 0.08356 0.65399 0.07962 0.65347 0.07569 C 0.65278 0.07013 0.65122 0.05925 0.65122 0.05925 C 0.65209 0.00972 0.64948 0.00393 0.66459 -0.03102 C 0.66736 -0.047 0.67379 -0.05834 0.68229 -0.06968 C 0.68438 -0.07871 0.68264 -0.07315 0.69115 -0.0845 C 0.70452 -0.10186 0.72188 -0.11227 0.74011 -0.11551 C 0.74896 -0.11505 0.75781 -0.11482 0.76667 -0.11413 C 0.79202 -0.11251 0.80104 -0.10556 0.82118 -0.08727 C 0.82865 -0.07246 0.81528 -0.09769 0.82899 -0.07709 C 0.83004 -0.07547 0.83021 -0.07292 0.83108 -0.07107 C 0.8316 -0.07061 0.84375 -0.047 0.84566 -0.04445 C 0.84844 -0.03496 0.85018 -0.02454 0.85434 -0.01621 C 0.86215 0.04837 0.85521 0.13055 0.83004 0.18958 C 0.82292 0.20624 0.8125 0.22083 0.80347 0.23564 C 0.7967 0.24675 0.78698 0.26828 0.77899 0.27569 C 0.7783 0.27824 0.77813 0.28101 0.77656 0.2831 C 0.7757 0.28472 0.77361 0.28472 0.77222 0.28587 C 0.76511 0.29166 0.75781 0.29884 0.75122 0.30532 C 0.73733 0.31874 0.72396 0.33194 0.70903 0.34374 C 0.70156 0.34976 0.69271 0.35162 0.68455 0.35555 C 0.67361 0.36087 0.66528 0.37083 0.65347 0.37337 C 0.63785 0.38356 0.62066 0.38726 0.6033 0.38958 C 0.58872 0.39398 0.57413 0.39699 0.55886 0.39861 C 0.52899 0.40763 0.49549 0.40162 0.46545 0.39999 C 0.45504 0.39837 0.44479 0.39606 0.43438 0.39421 C 0.43143 0.39374 0.42552 0.39259 0.42552 0.39259 C 0.41632 0.38356 0.42604 0.3912 0.40903 0.3868 C 0.40347 0.38541 0.39879 0.38217 0.3934 0.38078 C 0.38316 0.37384 0.3691 0.36782 0.35903 0.35995 C 0.35052 0.35347 0.34202 0.34467 0.33455 0.33634 C 0.32413 0.32476 0.31806 0.30787 0.30677 0.29791 C 0.30261 0.28703 0.3066 0.29606 0.29896 0.2831 C 0.29549 0.27731 0.2941 0.2706 0.29011 0.26527 C 0.28768 0.2574 0.28629 0.25069 0.28334 0.24305 C 0.28108 0.23032 0.28403 0.24444 0.27899 0.22962 C 0.27656 0.22268 0.27656 0.21481 0.2757 0.2074 C 0.27639 0.19606 0.27761 0.18587 0.27899 0.17476 C 0.27917 0.17384 0.27986 0.16018 0.28125 0.15717 C 0.28229 0.15486 0.28438 0.15347 0.28559 0.15115 C 0.29184 0.13981 0.29636 0.12662 0.30556 0.11851 C 0.31424 0.11087 0.32274 0.1081 0.33229 0.1037 C 0.33993 0.09629 0.34879 0.09652 0.35781 0.0949 C 0.38438 0.09837 0.3882 0.09675 0.40677 0.1081 C 0.41042 0.11319 0.41893 0.12152 0.41893 0.12152 C 0.42257 0.12962 0.42535 0.13356 0.43004 0.14074 C 0.43698 0.15162 0.44288 0.16805 0.44792 0.18078 C 0.44913 0.18749 0.45174 0.19236 0.45347 0.19861 C 0.45781 0.24328 0.45469 0.28796 0.43663 0.32592 C 0.4349 0.33009 0.4342 0.33541 0.43229 0.33935 C 0.42847 0.34675 0.42188 0.35277 0.41771 0.35995 C 0.41493 0.3655 0.41337 0.36898 0.40903 0.37337 C 0.39809 0.38472 0.3849 0.39328 0.37222 0.39999 C 0.36268 0.40509 0.35469 0.41273 0.34445 0.41481 C 0.33542 0.42106 0.3283 0.42129 0.31788 0.42222 C 0.29497 0.42106 0.27153 0.42407 0.24896 0.41782 C 0.23976 0.41527 0.2316 0.41203 0.22205 0.41041 C 0.21528 0.40578 0.20851 0.40185 0.20122 0.39861 C 0.17778 0.37662 0.15452 0.35439 0.13229 0.33032 C 0.13004 0.328 0.12795 0.32523 0.1257 0.32291 C 0.12274 0.3199 0.11962 0.31712 0.11667 0.31412 C 0.11215 0.30925 0.10347 0.2993 0.10347 0.2993 C 0.09653 0.28171 0.08542 0.26481 0.07674 0.24884 C 0.07309 0.24212 0.06667 0.22824 0.06667 0.22824 C 0.06111 0.20023 0.0684 0.23287 0.06111 0.21041 C 0.05695 0.19745 0.05486 0.18472 0.05 0.17199 C 0.0474 0.15648 0.05104 0.17916 0.04792 0.15254 C 0.04722 0.14675 0.04479 0.14189 0.0434 0.13634 C 0.03889 0.11921 0.03507 0.10254 0.02899 0.08587 C 0.0283 0.08402 0.02709 0.07592 0.02674 0.07407 C 0.02552 0.06782 0.02327 0.06365 0.02118 0.05787 C 0.01997 0.05462 0.02014 0.05069 0.01893 0.04745 C 0.01476 0.03611 0.00903 0.02361 0.00347 0.01342 C 0.0033 0.01296 -0.0033 0.00509 -0.0033 0.00439 C -0.0033 0.00231 -0.00104 0.00138 -8.33333E-7 -7.77778E-6 Z " pathEditMode="relative" ptsTypes="fffffffffffffffffffffffffffffffffffffffffffffffffffffffffffffffffffffffffffffffffffffffffffffffffffffffffffffffffffffffffffffffffffffffffffff">
                                      <p:cBhvr>
                                        <p:cTn id="31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5.55556E-6 C 0.00122 -0.03126 -0.00139 -0.05325 0.01997 -0.06968 C 0.02448 -0.07316 0.0309 -0.07339 0.03559 -0.07408 C 0.05035 -0.07362 0.06528 -0.07362 0.08004 -0.07269 C 0.08472 -0.07246 0.08785 -0.06621 0.09115 -0.06228 C 0.09497 -0.05811 0.09931 -0.05441 0.1033 -0.05047 C 0.11007 -0.04376 0.11424 -0.02871 0.11893 -0.01945 C 0.12014 -0.01204 0.12136 -0.00487 0.12448 0.00138 C 0.12552 0.00925 0.12674 0.0155 0.13004 0.02221 C 0.13073 0.02661 0.13143 0.03587 0.13333 0.03981 C 0.14167 0.05763 0.15573 0.06249 0.16997 0.06666 C 0.19271 0.06504 0.18889 0.06504 0.2033 0.06064 C 0.20816 0.05624 0.21441 0.05346 0.21893 0.04884 C 0.22431 0.04328 0.22899 0.03657 0.23438 0.03101 C 0.23663 0.02268 0.23768 0.02013 0.24219 0.0118 C 0.24323 0.00971 0.24549 0.00578 0.24549 0.00578 C 0.2467 -0.0014 0.24861 -0.00555 0.25104 -0.01204 C 0.25261 -0.02154 0.25556 -0.03149 0.25886 -0.04005 C 0.26077 -0.05579 0.26198 -0.07154 0.26337 -0.08751 C 0.26406 -0.11112 0.26476 -0.13496 0.26545 -0.15857 C 0.26615 -0.18079 0.27205 -0.22894 0.28889 -0.24167 C 0.29271 -0.24445 0.30018 -0.24746 0.30434 -0.24908 C 0.32066 -0.24769 0.32101 -0.24677 0.33333 -0.24167 C 0.33941 -0.23311 0.34757 -0.22825 0.3533 -0.21945 C 0.35816 -0.21204 0.36337 -0.2014 0.36667 -0.1926 C 0.36927 -0.18589 0.36997 -0.17964 0.37327 -0.17339 C 0.3757 -0.16204 0.37813 -0.15024 0.38333 -0.14075 C 0.38663 -0.10927 0.38559 -0.07755 0.38889 -0.0463 C 0.39028 -0.00927 0.39306 0.02777 0.39445 0.06504 C 0.39566 0.09837 0.39097 0.08772 0.39774 0.10069 C 0.40208 0.11874 0.40643 0.14768 0.41667 0.16134 C 0.41893 0.17106 0.42413 0.17499 0.43004 0.18055 C 0.43958 0.18958 0.44757 0.19467 0.45781 0.20138 C 0.46702 0.20069 0.47691 0.20277 0.48559 0.19837 C 0.48733 0.19745 0.48837 0.19513 0.48993 0.19397 C 0.5 0.1861 0.50417 0.18124 0.51337 0.17036 C 0.51458 0.16897 0.52396 0.16018 0.52656 0.15555 C 0.53108 0.14768 0.53438 0.13796 0.53889 0.13032 C 0.54566 0.11897 0.54879 0.11458 0.55434 0.10069 C 0.55643 0.09536 0.56094 0.09235 0.56337 0.08726 C 0.57396 0.06458 0.57708 0.03657 0.58889 0.01481 C 0.59184 0.00323 0.59514 -0.00788 0.59774 -0.01945 C 0.59931 -0.0264 0.59948 -0.03334 0.60104 -0.04005 C 0.60261 -0.05649 0.60226 -0.07292 0.60556 -0.0889 C 0.60573 -0.10232 0.59097 -0.25464 0.62778 -0.29052 C 0.62917 -0.29654 0.6316 -0.29584 0.63559 -0.29931 C 0.65399 -0.29792 0.65313 -0.29792 0.66667 -0.29191 C 0.67431 -0.27894 0.68663 -0.272 0.6967 -0.26228 C 0.70816 -0.25116 0.71893 -0.23704 0.72882 -0.22385 C 0.73281 -0.21853 0.73212 -0.21575 0.73559 -0.20904 C 0.74271 -0.19515 0.75122 -0.18218 0.75781 -0.1676 C 0.76233 -0.15788 0.77031 -0.14561 0.77552 -0.13635 C 0.78195 -0.12478 0.78195 -0.1088 0.78663 -0.0963 C 0.79045 -0.08635 0.79531 -0.07593 0.8 -0.06667 C 0.80191 -0.06274 0.80226 -0.05811 0.8033 -0.05348 C 0.80781 -0.03542 0.81111 -0.01691 0.81545 0.00138 C 0.81979 0.04444 0.82188 0.08796 0.81337 0.13032 C 0.81215 0.14421 0.80868 0.1618 0.80226 0.17314 C 0.80035 0.18263 0.78802 0.20717 0.78108 0.21018 C 0.77136 0.21897 0.76511 0.22939 0.7533 0.2324 C 0.73073 0.24467 0.70764 0.22754 0.68559 0.2236 C 0.67587 0.21481 0.66511 0.20809 0.6566 0.19698 C 0.64861 0.18657 0.6408 0.16944 0.63438 0.15694 C 0.63299 0.15092 0.62656 0.14073 0.62656 0.14073 C 0.62222 0.11944 0.61337 0.09953 0.60781 0.07846 C 0.6033 0.0618 0.59948 0.04259 0.59219 0.028 C 0.59097 0.01666 0.58785 0.0074 0.58438 -0.00302 C 0.58108 -0.01297 0.57847 -0.02454 0.57448 -0.0345 C 0.56667 -0.05325 0.55781 -0.06945 0.54774 -0.08612 C 0.54271 -0.09445 0.53906 -0.10348 0.53333 -0.11112 C 0.5316 -0.11783 0.5283 -0.12246 0.52448 -0.12755 C 0.52222 -0.13589 0.51528 -0.14654 0.5099 -0.15116 C 0.50729 -0.15857 0.50538 -0.1595 0.5 -0.16297 C 0.49462 -0.17015 0.4882 -0.17894 0.48108 -0.18241 C 0.47292 -0.19306 0.45018 -0.20255 0.43889 -0.20741 C 0.42674 -0.20649 0.41441 -0.20603 0.40226 -0.20464 C 0.39792 -0.20417 0.39323 -0.19908 0.38993 -0.19561 C 0.38438 -0.18982 0.37726 -0.1845 0.37222 -0.17779 C 0.36806 -0.17223 0.36649 -0.16575 0.36215 -0.16019 C 0.36007 -0.1507 0.35573 -0.14283 0.3533 -0.13334 C 0.35035 -0.10464 0.35486 -0.04723 0.36893 -0.01945 C 0.37153 -0.00047 0.37934 0.01596 0.38438 0.03402 C 0.38889 0.05069 0.38976 0.06874 0.39323 0.08587 C 0.39236 0.11434 0.3934 0.14814 0.38889 0.17777 C 0.3875 0.18749 0.38212 0.19559 0.37882 0.20439 C 0.36945 0.22985 0.35573 0.24652 0.33438 0.25022 C 0.3217 0.2493 0.31545 0.24721 0.30434 0.24444 C 0.28125 0.2287 0.26042 0.20624 0.24549 0.17777 C 0.24011 0.16759 0.2342 0.15833 0.22882 0.14814 C 0.22674 0.14421 0.22327 0.1361 0.22327 0.1361 C 0.22188 0.128 0.22014 0.12013 0.21771 0.11249 C 0.21476 0.08981 0.21198 0.06712 0.20886 0.04444 C 0.20833 0.00995 0.2158 -0.10904 0.2 -0.17038 C 0.19809 -0.18913 0.19844 -0.2132 0.19115 -0.22964 C 0.18715 -0.25093 0.19167 -0.23311 0.18438 -0.25047 C 0.17952 -0.26228 0.1849 -0.2551 0.18004 -0.2713 C 0.17899 -0.27454 0.17674 -0.27709 0.17552 -0.2801 C 0.17413 -0.28334 0.17379 -0.28728 0.17222 -0.29052 C 0.16719 -0.3007 0.15868 -0.30857 0.15226 -0.31714 C 0.15087 -0.31899 0.14184 -0.33357 0.13889 -0.33635 C 0.13577 -0.33936 0.13195 -0.34098 0.12882 -0.34376 C 0.1217 -0.35001 0.11545 -0.36066 0.10781 -0.36598 C 0.09271 -0.37663 0.07014 -0.38357 0.0533 -0.38681 C 0.04167 -0.38589 0.0349 -0.38496 0.02448 -0.38241 C 0.0191 -0.37779 0.0132 -0.37547 0.00781 -0.37038 C 0.0033 -0.36598 0.00104 -0.35857 -0.00226 -0.35279 C -0.00434 -0.34353 -0.00625 -0.33589 -0.00781 -0.32593 C -0.00937 -0.31598 -0.01232 -0.2963 -0.01232 -0.2963 C -0.01198 -0.28195 -0.01215 -0.2676 -0.01111 -0.25348 C -0.01094 -0.25093 -0.0092 -0.24862 -0.00885 -0.24607 C -0.00798 -0.23774 -0.00868 -0.22917 -0.00781 -0.22084 C -0.00712 -0.21436 -0.00451 -0.20163 -0.00451 -0.20163 C -0.0033 -0.18519 -0.00486 -0.16667 -0.00121 -0.15116 C -5.55556E-7 -0.02454 -5.55556E-7 -0.0713 -5.55556E-7 -0.01042 " pathEditMode="relative" ptsTypes="fffffffffffffffffffffffffffffffffffffffffffffffffffffffffffffffffffffffffffffffffffffffffffffffffffffffffffffffffA">
                                      <p:cBhvr>
                                        <p:cTn id="34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C 0.00591 -0.01227 0.00938 -0.02685 0.01441 -0.03981 C 0.02153 -0.05856 0.03125 -0.07569 0.03993 -0.09329 C 0.04254 -0.10741 0.05261 -0.12407 0.05886 -0.13611 C 0.06337 -0.14491 0.06771 -0.15694 0.07431 -0.16296 C 0.07743 -0.17083 0.08073 -0.17755 0.08438 -0.18518 C 0.08716 -0.20069 0.08282 -0.18148 0.08889 -0.19537 C 0.08959 -0.19722 0.08941 -0.19954 0.08993 -0.20139 C 0.09705 -0.22431 0.0915 -0.20463 0.09775 -0.21921 C 0.10243 -0.23032 0.10504 -0.24236 0.1099 -0.25324 C 0.11198 -0.26273 0.1158 -0.27893 0.11997 -0.28727 C 0.12118 -0.29421 0.12362 -0.29977 0.12552 -0.30648 C 0.12674 -0.31088 0.12882 -0.31991 0.12882 -0.31991 C 0.12917 -0.3294 0.12639 -0.34005 0.12987 -0.34815 C 0.13212 -0.35347 0.13247 -0.33634 0.13334 -0.33032 C 0.13386 -0.32639 0.13386 -0.32245 0.13438 -0.31852 C 0.13455 -0.31643 0.13507 -0.31458 0.13542 -0.3125 C 0.14115 -0.20069 0.1191 -0.08009 0.14219 0.02685 C 0.14705 0.08889 0.14532 0.05532 0.14653 0.12755 C 0.14705 0.23519 0.14445 0.32801 0.15105 0.42963 C 0.18039 0.39213 0.19671 0.3412 0.21441 0.29352 C 0.22379 0.26829 0.23473 0.24444 0.24445 0.21944 C 0.24948 0.20671 0.25209 0.19236 0.2566 0.1794 C 0.26355 0.15949 0.27049 0.14074 0.27882 0.12153 C 0.28282 0.11204 0.2849 0.10139 0.28889 0.0919 C 0.29896 0.06782 0.28664 0.09838 0.29879 0.06088 C 0.30695 0.03565 0.31667 0.01065 0.32431 -0.01481 C 0.32761 -0.02593 0.33039 -0.0375 0.33334 -0.04884 C 0.3349 -0.05486 0.33768 -0.06667 0.33768 -0.06667 C 0.33941 -0.08518 0.33993 -0.10231 0.34445 -0.11991 C 0.34566 -0.14005 0.34775 -0.15949 0.35105 -0.17917 C 0.35261 -0.20139 0.35643 -0.22361 0.35886 -0.24583 C 0.36094 -0.26551 0.36042 -0.28565 0.36441 -0.30509 C 0.36684 -0.3294 0.36962 -0.35324 0.37101 -0.37778 C 0.37309 -0.36528 0.37587 -0.35393 0.38108 -0.34352 C 0.38334 -0.33079 0.38421 -0.31921 0.38993 -0.3081 C 0.39549 -0.28611 0.40157 -0.26528 0.40886 -0.24444 C 0.41337 -0.23171 0.41563 -0.21782 0.42101 -0.20579 C 0.42309 -0.19051 0.42414 -0.17315 0.42778 -0.15833 C 0.43056 -0.11921 0.43872 -0.08148 0.44219 -0.04282 C 0.44393 -0.02268 0.44653 -0.00324 0.45 0.01644 C 0.45191 0.02755 0.45209 0.03912 0.4533 0.05046 C 0.45556 0.07176 0.45816 0.09306 0.46112 0.11412 C 0.46372 0.15949 0.46737 0.20463 0.47431 0.24907 C 0.47552 0.26921 0.47709 0.27384 0.48334 0.29051 C 0.48525 0.30394 0.48698 0.31435 0.49219 0.32593 C 0.49358 0.33426 0.49427 0.3456 0.49775 0.35278 C 0.50035 0.36389 0.504 0.37361 0.50556 0.38519 C 0.50591 0.39074 0.50556 0.3963 0.5066 0.40162 C 0.50695 0.4037 0.50712 0.39745 0.50764 0.3956 C 0.50938 0.38866 0.51077 0.38148 0.5132 0.375 C 0.52153 0.35255 0.53056 0.32963 0.53542 0.30532 C 0.53872 0.26875 0.54983 0.24329 0.56112 0.21042 C 0.56771 0.19097 0.57379 0.17083 0.57987 0.15116 C 0.58125 0.14676 0.58195 0.14213 0.58334 0.13796 C 0.58455 0.13426 0.58646 0.13125 0.58768 0.12755 C 0.59306 0.11065 0.59497 0.09306 0.60209 0.07708 C 0.60747 0.04607 0.60052 0.08009 0.60886 0.05347 C 0.62448 0.00324 0.60851 0.04653 0.61997 0.01644 C 0.62118 0.00625 0.62379 -0.00301 0.62552 -0.01319 C 0.62726 -0.03588 0.62969 -0.05972 0.63438 -0.08148 C 0.63646 -0.10764 0.63802 -0.13588 0.64219 -0.16134 C 0.6448 -0.19444 0.65122 -0.22639 0.65434 -0.25926 C 0.65504 -0.26713 0.65573 -0.275 0.6566 -0.28287 C 0.65712 -0.2875 0.65886 -0.2963 0.65886 -0.2963 C 0.66112 -0.32431 0.66216 -0.35255 0.6632 -0.38056 C 0.66615 -0.37315 0.67014 -0.36806 0.67327 -0.36134 C 0.67535 -0.35671 0.67882 -0.34653 0.67882 -0.34653 C 0.68212 -0.32361 0.67743 -0.35093 0.68212 -0.33472 C 0.68542 -0.32338 0.68559 -0.3162 0.69098 -0.30648 C 0.69462 -0.29213 0.69809 -0.27708 0.7033 -0.26366 C 0.70521 -0.25231 0.70365 -0.25949 0.7099 -0.24282 C 0.71216 -0.23681 0.7125 -0.22986 0.71441 -0.22361 C 0.72032 -0.20532 0.72743 -0.18518 0.73108 -0.16574 C 0.73577 -0.14005 0.72587 -0.18032 0.73664 -0.14213 C 0.73855 -0.13518 0.74219 -0.1213 0.74219 -0.1213 C 0.74462 -0.10139 0.74115 -0.12546 0.74775 -0.09907 C 0.75209 -0.08194 0.75452 -0.06227 0.7566 -0.04444 C 0.75955 -0.01921 0.76302 0.00602 0.76546 0.03125 C 0.76667 0.04352 0.76754 0.05625 0.76997 0.06829 C 0.77118 0.08472 0.77414 0.10069 0.77552 0.11713 C 0.77726 0.13704 0.775 0.12755 0.77778 0.13796 C 0.77917 0.15093 0.78143 0.16343 0.78212 0.17639 C 0.78299 0.19259 0.78438 0.22523 0.78438 0.22523 C 0.7849 0.26713 0.77796 0.29977 0.79445 0.33194 C 0.79705 0.34259 0.80157 0.34907 0.80764 0.35718 C 0.80973 0.36435 0.81268 0.36968 0.81667 0.375 C 0.81962 0.38773 0.81858 0.37824 0.79879 0.38079 C 0.79219 0.38171 0.78559 0.38449 0.77882 0.38519 C 0.76285 0.38704 0.74705 0.38773 0.73108 0.38982 C 0.70504 0.39792 0.68143 0.40046 0.65434 0.40162 C 0.64497 0.40324 0.63577 0.40556 0.62657 0.40741 C 0.53334 0.40532 0.4724 0.40857 0.39219 0.39722 C 0.38212 0.39421 0.37136 0.39259 0.36112 0.3912 C 0.32396 0.37107 0.22466 0.37801 0.21112 0.37778 C 0.19132 0.37431 0.17101 0.37431 0.15105 0.37199 C 0.13577 0.36829 0.12066 0.36435 0.10556 0.36019 C 0.09844 0.35833 0.0915 0.35463 0.08438 0.35278 C 0.05816 0.3463 0.03177 0.33982 0.00556 0.33333 C 0.0033 0.31435 -0.00625 0.29884 -0.01007 0.28009 C -0.01458 0.25764 -0.01649 0.23472 -0.02013 0.21204 C -0.02569 0.13958 -0.02326 0.11991 -0.02118 0.01343 C -0.02083 -0.00162 -0.01614 -0.0162 -0.01458 -0.03102 C -0.0125 -0.05023 -0.01163 -0.07014 -0.00781 -0.08889 C -0.00659 -0.11134 -0.0026 -0.13333 -3.05556E-6 -0.15556 C 0.00035 -0.16481 0.00035 -0.17431 0.00105 -0.18356 C 0.00139 -0.18819 0.0033 -0.19699 0.0033 -0.19699 C 0.00365 -0.20185 0.00434 -0.20694 0.00434 -0.21181 C 0.00504 -0.2581 0.004 -0.30463 0.00556 -0.35093 C 0.00556 -0.35116 0.01198 -0.35393 0.01216 -0.35393 C 0.01962 -0.35625 0.02257 -0.35602 0.03108 -0.35694 C 0.26893 -0.48565 0.54445 -0.36435 0.80105 -0.35833 C 0.80973 -0.3581 0.8066 -0.32431 0.8066 -0.32431 C 0.80868 -0.2831 0.81337 -0.24028 0.81997 -0.2 C 0.82084 -0.18403 0.82292 -0.16829 0.82552 -0.15255 C 0.82761 -0.12477 0.83039 -0.09375 0.83889 -0.06806 C 0.8408 -0.05417 0.84497 -0.04167 0.84775 -0.02801 C 0.84931 -0.0125 0.85348 0.01389 0.8599 0.02685 C 0.86112 0.03264 0.86181 0.03866 0.8632 0.04444 C 0.78473 0.04977 0.70834 0.04838 0.62882 0.04907 C 0.43612 0.08333 0.23993 0.05 0.04549 0.04907 C 0.03594 0.04653 0.02743 0.04306 0.01771 0.04167 C 0.01302 0.04005 0.0033 0.03704 0.0033 0.03704 C 0.0007 0.03472 -0.00156 0.03333 -0.00347 0.02963 C -0.00416 0.02824 -0.00382 0.02662 -0.00451 0.02523 C -0.00729 0.01944 -0.01007 0.01944 -0.01007 0.01204 " pathEditMode="relative" ptsTypes="fffffffffffffffffffffffffffffffffffffffffffffffffffffffffffffffffffffffffffffffffffffffffffffffffffffffffffffffffffffffffffffA">
                                      <p:cBhvr>
                                        <p:cTn id="37" dur="5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70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925" decel="100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925" decel="100000"/>
                                        <p:tgtEl>
                                          <p:spTgt spid="143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1925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1925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95288" y="981075"/>
            <a:ext cx="83534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Снег, морозный, морозище, снежный,                       изморозь, снежок, снеговик, заморозки, мороз, подснежник.</a:t>
            </a:r>
          </a:p>
        </p:txBody>
      </p:sp>
      <p:pic>
        <p:nvPicPr>
          <p:cNvPr id="12291" name="Picture 5" descr="Snowman &amp; Tre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2038" y="3716338"/>
            <a:ext cx="2720975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Tree Border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5300663"/>
            <a:ext cx="878522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00375" y="1571625"/>
            <a:ext cx="25003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 снегу,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29250" y="1571625"/>
            <a:ext cx="30003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морозная,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68313" y="692150"/>
            <a:ext cx="396081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снег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снежный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снежок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снеговик 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подснежник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148263" y="620713"/>
            <a:ext cx="356552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морозный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морозище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изморозь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заморозки</a:t>
            </a:r>
          </a:p>
          <a:p>
            <a:pPr>
              <a:spcBef>
                <a:spcPct val="50000"/>
              </a:spcBef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мороз</a:t>
            </a:r>
          </a:p>
        </p:txBody>
      </p:sp>
      <p:pic>
        <p:nvPicPr>
          <p:cNvPr id="13316" name="Picture 6" descr="Tree Border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300663"/>
            <a:ext cx="8785225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Snowman &amp; Tre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1288" y="3933825"/>
            <a:ext cx="2652712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18" name="Group 9"/>
          <p:cNvGrpSpPr>
            <a:grpSpLocks/>
          </p:cNvGrpSpPr>
          <p:nvPr/>
        </p:nvGrpSpPr>
        <p:grpSpPr bwMode="auto">
          <a:xfrm>
            <a:off x="1763713" y="1628775"/>
            <a:ext cx="342900" cy="228600"/>
            <a:chOff x="3861" y="1314"/>
            <a:chExt cx="720" cy="540"/>
          </a:xfrm>
        </p:grpSpPr>
        <p:sp>
          <p:nvSpPr>
            <p:cNvPr id="13349" name="Line 10"/>
            <p:cNvSpPr>
              <a:spLocks noChangeShapeType="1"/>
            </p:cNvSpPr>
            <p:nvPr/>
          </p:nvSpPr>
          <p:spPr bwMode="auto">
            <a:xfrm flipH="1">
              <a:off x="386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50" name="Line 11"/>
            <p:cNvSpPr>
              <a:spLocks noChangeShapeType="1"/>
            </p:cNvSpPr>
            <p:nvPr/>
          </p:nvSpPr>
          <p:spPr bwMode="auto">
            <a:xfrm>
              <a:off x="422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19" name="Group 12"/>
          <p:cNvGrpSpPr>
            <a:grpSpLocks/>
          </p:cNvGrpSpPr>
          <p:nvPr/>
        </p:nvGrpSpPr>
        <p:grpSpPr bwMode="auto">
          <a:xfrm>
            <a:off x="1908175" y="2492375"/>
            <a:ext cx="431800" cy="228600"/>
            <a:chOff x="3861" y="1314"/>
            <a:chExt cx="720" cy="540"/>
          </a:xfrm>
        </p:grpSpPr>
        <p:sp>
          <p:nvSpPr>
            <p:cNvPr id="13347" name="Line 13"/>
            <p:cNvSpPr>
              <a:spLocks noChangeShapeType="1"/>
            </p:cNvSpPr>
            <p:nvPr/>
          </p:nvSpPr>
          <p:spPr bwMode="auto">
            <a:xfrm flipH="1">
              <a:off x="386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8" name="Line 14"/>
            <p:cNvSpPr>
              <a:spLocks noChangeShapeType="1"/>
            </p:cNvSpPr>
            <p:nvPr/>
          </p:nvSpPr>
          <p:spPr bwMode="auto">
            <a:xfrm>
              <a:off x="422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0" name="Group 15"/>
          <p:cNvGrpSpPr>
            <a:grpSpLocks/>
          </p:cNvGrpSpPr>
          <p:nvPr/>
        </p:nvGrpSpPr>
        <p:grpSpPr bwMode="auto">
          <a:xfrm>
            <a:off x="1835150" y="3429000"/>
            <a:ext cx="342900" cy="228600"/>
            <a:chOff x="3861" y="1314"/>
            <a:chExt cx="720" cy="540"/>
          </a:xfrm>
        </p:grpSpPr>
        <p:sp>
          <p:nvSpPr>
            <p:cNvPr id="13345" name="Line 16"/>
            <p:cNvSpPr>
              <a:spLocks noChangeShapeType="1"/>
            </p:cNvSpPr>
            <p:nvPr/>
          </p:nvSpPr>
          <p:spPr bwMode="auto">
            <a:xfrm flipH="1">
              <a:off x="386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6" name="Line 17"/>
            <p:cNvSpPr>
              <a:spLocks noChangeShapeType="1"/>
            </p:cNvSpPr>
            <p:nvPr/>
          </p:nvSpPr>
          <p:spPr bwMode="auto">
            <a:xfrm>
              <a:off x="422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1" name="Group 18"/>
          <p:cNvGrpSpPr>
            <a:grpSpLocks/>
          </p:cNvGrpSpPr>
          <p:nvPr/>
        </p:nvGrpSpPr>
        <p:grpSpPr bwMode="auto">
          <a:xfrm>
            <a:off x="2411413" y="3429000"/>
            <a:ext cx="342900" cy="228600"/>
            <a:chOff x="3861" y="1314"/>
            <a:chExt cx="720" cy="540"/>
          </a:xfrm>
        </p:grpSpPr>
        <p:sp>
          <p:nvSpPr>
            <p:cNvPr id="13343" name="Line 19"/>
            <p:cNvSpPr>
              <a:spLocks noChangeShapeType="1"/>
            </p:cNvSpPr>
            <p:nvPr/>
          </p:nvSpPr>
          <p:spPr bwMode="auto">
            <a:xfrm flipH="1">
              <a:off x="386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4" name="Line 20"/>
            <p:cNvSpPr>
              <a:spLocks noChangeShapeType="1"/>
            </p:cNvSpPr>
            <p:nvPr/>
          </p:nvSpPr>
          <p:spPr bwMode="auto">
            <a:xfrm>
              <a:off x="422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2" name="Group 21"/>
          <p:cNvGrpSpPr>
            <a:grpSpLocks/>
          </p:cNvGrpSpPr>
          <p:nvPr/>
        </p:nvGrpSpPr>
        <p:grpSpPr bwMode="auto">
          <a:xfrm>
            <a:off x="2771775" y="4365625"/>
            <a:ext cx="720725" cy="201613"/>
            <a:chOff x="3861" y="1314"/>
            <a:chExt cx="720" cy="540"/>
          </a:xfrm>
        </p:grpSpPr>
        <p:sp>
          <p:nvSpPr>
            <p:cNvPr id="13341" name="Line 22"/>
            <p:cNvSpPr>
              <a:spLocks noChangeShapeType="1"/>
            </p:cNvSpPr>
            <p:nvPr/>
          </p:nvSpPr>
          <p:spPr bwMode="auto">
            <a:xfrm flipH="1">
              <a:off x="386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2" name="Line 23"/>
            <p:cNvSpPr>
              <a:spLocks noChangeShapeType="1"/>
            </p:cNvSpPr>
            <p:nvPr/>
          </p:nvSpPr>
          <p:spPr bwMode="auto">
            <a:xfrm>
              <a:off x="422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3" name="Group 27"/>
          <p:cNvGrpSpPr>
            <a:grpSpLocks/>
          </p:cNvGrpSpPr>
          <p:nvPr/>
        </p:nvGrpSpPr>
        <p:grpSpPr bwMode="auto">
          <a:xfrm>
            <a:off x="7380288" y="3357563"/>
            <a:ext cx="215900" cy="228600"/>
            <a:chOff x="3861" y="1314"/>
            <a:chExt cx="720" cy="540"/>
          </a:xfrm>
        </p:grpSpPr>
        <p:sp>
          <p:nvSpPr>
            <p:cNvPr id="13339" name="Line 28"/>
            <p:cNvSpPr>
              <a:spLocks noChangeShapeType="1"/>
            </p:cNvSpPr>
            <p:nvPr/>
          </p:nvSpPr>
          <p:spPr bwMode="auto">
            <a:xfrm flipH="1">
              <a:off x="386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40" name="Line 29"/>
            <p:cNvSpPr>
              <a:spLocks noChangeShapeType="1"/>
            </p:cNvSpPr>
            <p:nvPr/>
          </p:nvSpPr>
          <p:spPr bwMode="auto">
            <a:xfrm>
              <a:off x="422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4" name="Group 30"/>
          <p:cNvGrpSpPr>
            <a:grpSpLocks/>
          </p:cNvGrpSpPr>
          <p:nvPr/>
        </p:nvGrpSpPr>
        <p:grpSpPr bwMode="auto">
          <a:xfrm>
            <a:off x="6804025" y="1557338"/>
            <a:ext cx="647700" cy="228600"/>
            <a:chOff x="3861" y="1314"/>
            <a:chExt cx="720" cy="540"/>
          </a:xfrm>
        </p:grpSpPr>
        <p:sp>
          <p:nvSpPr>
            <p:cNvPr id="13337" name="Line 31"/>
            <p:cNvSpPr>
              <a:spLocks noChangeShapeType="1"/>
            </p:cNvSpPr>
            <p:nvPr/>
          </p:nvSpPr>
          <p:spPr bwMode="auto">
            <a:xfrm flipH="1">
              <a:off x="386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Line 32"/>
            <p:cNvSpPr>
              <a:spLocks noChangeShapeType="1"/>
            </p:cNvSpPr>
            <p:nvPr/>
          </p:nvSpPr>
          <p:spPr bwMode="auto">
            <a:xfrm>
              <a:off x="422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5" name="Group 33"/>
          <p:cNvGrpSpPr>
            <a:grpSpLocks/>
          </p:cNvGrpSpPr>
          <p:nvPr/>
        </p:nvGrpSpPr>
        <p:grpSpPr bwMode="auto">
          <a:xfrm>
            <a:off x="6804025" y="620713"/>
            <a:ext cx="288925" cy="228600"/>
            <a:chOff x="3861" y="1314"/>
            <a:chExt cx="720" cy="540"/>
          </a:xfrm>
        </p:grpSpPr>
        <p:sp>
          <p:nvSpPr>
            <p:cNvPr id="13335" name="Line 34"/>
            <p:cNvSpPr>
              <a:spLocks noChangeShapeType="1"/>
            </p:cNvSpPr>
            <p:nvPr/>
          </p:nvSpPr>
          <p:spPr bwMode="auto">
            <a:xfrm flipH="1">
              <a:off x="386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6" name="Line 35"/>
            <p:cNvSpPr>
              <a:spLocks noChangeShapeType="1"/>
            </p:cNvSpPr>
            <p:nvPr/>
          </p:nvSpPr>
          <p:spPr bwMode="auto">
            <a:xfrm>
              <a:off x="4221" y="1314"/>
              <a:ext cx="360" cy="5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6" name="Group 36"/>
          <p:cNvGrpSpPr>
            <a:grpSpLocks/>
          </p:cNvGrpSpPr>
          <p:nvPr/>
        </p:nvGrpSpPr>
        <p:grpSpPr bwMode="auto">
          <a:xfrm>
            <a:off x="611188" y="4437063"/>
            <a:ext cx="914400" cy="169862"/>
            <a:chOff x="2061" y="1486"/>
            <a:chExt cx="900" cy="360"/>
          </a:xfrm>
        </p:grpSpPr>
        <p:sp>
          <p:nvSpPr>
            <p:cNvPr id="13333" name="Line 37"/>
            <p:cNvSpPr>
              <a:spLocks noChangeShapeType="1"/>
            </p:cNvSpPr>
            <p:nvPr/>
          </p:nvSpPr>
          <p:spPr bwMode="auto">
            <a:xfrm>
              <a:off x="2061" y="1494"/>
              <a:ext cx="9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4" name="Line 38"/>
            <p:cNvSpPr>
              <a:spLocks noChangeShapeType="1"/>
            </p:cNvSpPr>
            <p:nvPr/>
          </p:nvSpPr>
          <p:spPr bwMode="auto">
            <a:xfrm>
              <a:off x="2961" y="1486"/>
              <a:ext cx="0" cy="36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7" name="Group 39"/>
          <p:cNvGrpSpPr>
            <a:grpSpLocks/>
          </p:cNvGrpSpPr>
          <p:nvPr/>
        </p:nvGrpSpPr>
        <p:grpSpPr bwMode="auto">
          <a:xfrm>
            <a:off x="5292725" y="3500438"/>
            <a:ext cx="481013" cy="169862"/>
            <a:chOff x="2061" y="1486"/>
            <a:chExt cx="900" cy="360"/>
          </a:xfrm>
        </p:grpSpPr>
        <p:sp>
          <p:nvSpPr>
            <p:cNvPr id="13331" name="Line 40"/>
            <p:cNvSpPr>
              <a:spLocks noChangeShapeType="1"/>
            </p:cNvSpPr>
            <p:nvPr/>
          </p:nvSpPr>
          <p:spPr bwMode="auto">
            <a:xfrm>
              <a:off x="2061" y="1494"/>
              <a:ext cx="9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Line 41"/>
            <p:cNvSpPr>
              <a:spLocks noChangeShapeType="1"/>
            </p:cNvSpPr>
            <p:nvPr/>
          </p:nvSpPr>
          <p:spPr bwMode="auto">
            <a:xfrm>
              <a:off x="2961" y="1486"/>
              <a:ext cx="0" cy="36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328" name="Group 42"/>
          <p:cNvGrpSpPr>
            <a:grpSpLocks/>
          </p:cNvGrpSpPr>
          <p:nvPr/>
        </p:nvGrpSpPr>
        <p:grpSpPr bwMode="auto">
          <a:xfrm>
            <a:off x="5219700" y="2565400"/>
            <a:ext cx="576263" cy="142875"/>
            <a:chOff x="2061" y="1486"/>
            <a:chExt cx="900" cy="360"/>
          </a:xfrm>
        </p:grpSpPr>
        <p:sp>
          <p:nvSpPr>
            <p:cNvPr id="13329" name="Line 43"/>
            <p:cNvSpPr>
              <a:spLocks noChangeShapeType="1"/>
            </p:cNvSpPr>
            <p:nvPr/>
          </p:nvSpPr>
          <p:spPr bwMode="auto">
            <a:xfrm>
              <a:off x="2061" y="1494"/>
              <a:ext cx="900" cy="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Line 44"/>
            <p:cNvSpPr>
              <a:spLocks noChangeShapeType="1"/>
            </p:cNvSpPr>
            <p:nvPr/>
          </p:nvSpPr>
          <p:spPr bwMode="auto">
            <a:xfrm>
              <a:off x="2961" y="1486"/>
              <a:ext cx="0" cy="36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28625" y="5715000"/>
            <a:ext cx="357188" cy="428625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57750" y="5143500"/>
            <a:ext cx="285750" cy="357188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28625" y="4429125"/>
            <a:ext cx="571500" cy="357188"/>
          </a:xfrm>
          <a:prstGeom prst="rect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57188" y="4357688"/>
            <a:ext cx="8640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Морозы, трескучие, на, стояли, улице.</a:t>
            </a:r>
          </a:p>
        </p:txBody>
      </p:sp>
      <p:pic>
        <p:nvPicPr>
          <p:cNvPr id="14342" name="Picture 5"/>
          <p:cNvPicPr>
            <a:picLocks noChangeAspect="1" noChangeArrowheads="1"/>
          </p:cNvPicPr>
          <p:nvPr/>
        </p:nvPicPr>
        <p:blipFill>
          <a:blip r:embed="rId2">
            <a:lum bright="-36000" contrast="48000"/>
          </a:blip>
          <a:srcRect t="8614"/>
          <a:stretch>
            <a:fillRect/>
          </a:stretch>
        </p:blipFill>
        <p:spPr bwMode="auto">
          <a:xfrm>
            <a:off x="1116013" y="333375"/>
            <a:ext cx="6551612" cy="37671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88" y="5715000"/>
            <a:ext cx="864393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Прилетали, к, вороны, кормушке, и, воробьи, синички.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5" y="5072063"/>
            <a:ext cx="8143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Утро, каждое, сад, Костя, выносил, в, корм, птицам.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" y="4357688"/>
            <a:ext cx="7000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 улице стояли трескучие морозы.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625" y="5072063"/>
            <a:ext cx="81438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Каждое утро Костя выносил в сад корм птицам.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5715000"/>
            <a:ext cx="81438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 кормушке прилетали вороны, воробьи и синички.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429000" y="5072063"/>
            <a:ext cx="428625" cy="98425"/>
            <a:chOff x="2061" y="1486"/>
            <a:chExt cx="900" cy="360"/>
          </a:xfrm>
        </p:grpSpPr>
        <p:sp>
          <p:nvSpPr>
            <p:cNvPr id="14352" name="Line 37"/>
            <p:cNvSpPr>
              <a:spLocks noChangeShapeType="1"/>
            </p:cNvSpPr>
            <p:nvPr/>
          </p:nvSpPr>
          <p:spPr bwMode="auto">
            <a:xfrm>
              <a:off x="2061" y="1494"/>
              <a:ext cx="90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38"/>
            <p:cNvSpPr>
              <a:spLocks noChangeShapeType="1"/>
            </p:cNvSpPr>
            <p:nvPr/>
          </p:nvSpPr>
          <p:spPr bwMode="auto">
            <a:xfrm>
              <a:off x="2961" y="1486"/>
              <a:ext cx="0" cy="3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286000" y="5715000"/>
            <a:ext cx="628650" cy="98425"/>
            <a:chOff x="2061" y="1486"/>
            <a:chExt cx="900" cy="360"/>
          </a:xfrm>
        </p:grpSpPr>
        <p:sp>
          <p:nvSpPr>
            <p:cNvPr id="14350" name="Line 37"/>
            <p:cNvSpPr>
              <a:spLocks noChangeShapeType="1"/>
            </p:cNvSpPr>
            <p:nvPr/>
          </p:nvSpPr>
          <p:spPr bwMode="auto">
            <a:xfrm>
              <a:off x="2061" y="1494"/>
              <a:ext cx="90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Line 38"/>
            <p:cNvSpPr>
              <a:spLocks noChangeShapeType="1"/>
            </p:cNvSpPr>
            <p:nvPr/>
          </p:nvSpPr>
          <p:spPr bwMode="auto">
            <a:xfrm>
              <a:off x="2961" y="1486"/>
              <a:ext cx="0" cy="3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9" grpId="0" animBg="1"/>
      <p:bldP spid="22532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nowman Fram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85750"/>
            <a:ext cx="4643438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000375" y="3286125"/>
            <a:ext cx="37861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Зимнее утро.</a:t>
            </a:r>
          </a:p>
          <a:p>
            <a:pPr algn="ctr"/>
            <a:endParaRPr lang="ru-RU" b="1"/>
          </a:p>
          <a:p>
            <a:r>
              <a:rPr lang="ru-RU" sz="2000"/>
              <a:t>Кружились в воздухе;</a:t>
            </a:r>
          </a:p>
          <a:p>
            <a:r>
              <a:rPr lang="ru-RU" sz="2000"/>
              <a:t>ложились на крыши домов;</a:t>
            </a:r>
          </a:p>
          <a:p>
            <a:r>
              <a:rPr lang="ru-RU" sz="2000"/>
              <a:t>озябшую землю;</a:t>
            </a:r>
          </a:p>
          <a:p>
            <a:r>
              <a:rPr lang="ru-RU" sz="2000"/>
              <a:t>покрылись чистой белой скатерью;</a:t>
            </a:r>
          </a:p>
          <a:p>
            <a:r>
              <a:rPr lang="ru-RU" sz="2000"/>
              <a:t>побежали к горке.</a:t>
            </a:r>
          </a:p>
        </p:txBody>
      </p:sp>
      <p:pic>
        <p:nvPicPr>
          <p:cNvPr id="15364" name="Picture 3" descr="D:\ОЮ\Картинки\новый год\SNOWFLK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50" y="857250"/>
            <a:ext cx="80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D:\ОЮ\Картинки\новый год\SNOWFLK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928688"/>
            <a:ext cx="80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D:\ОЮ\Картинки\новый год\SNOWFLK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0" y="5786438"/>
            <a:ext cx="80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D:\ОЮ\Картинки\новый год\SNOWFLK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4857750"/>
            <a:ext cx="80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D:\ОЮ\Картинки\новый год\SNOWFLK6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0" y="2500313"/>
            <a:ext cx="806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8" descr="D:\ОЮ\Картинки\новый год\SNOWFLK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785813"/>
            <a:ext cx="747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 descr="D:\ОЮ\Картинки\новый год\SNOWFLK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4143375"/>
            <a:ext cx="747713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0" descr="D:\ОЮ\Картинки\новый год\SNOWFLK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38" y="357188"/>
            <a:ext cx="747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1" descr="D:\ОЮ\Картинки\новый год\SNOWFLK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071813"/>
            <a:ext cx="7477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Snowman Danci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549275"/>
            <a:ext cx="3265488" cy="600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WordArt 7"/>
          <p:cNvSpPr>
            <a:spLocks noChangeArrowheads="1" noChangeShapeType="1" noTextEdit="1"/>
          </p:cNvSpPr>
          <p:nvPr/>
        </p:nvSpPr>
        <p:spPr bwMode="auto">
          <a:xfrm>
            <a:off x="684213" y="692150"/>
            <a:ext cx="4249737" cy="2303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Спасибо</a:t>
            </a:r>
          </a:p>
          <a:p>
            <a:pPr algn="ctr"/>
            <a:r>
              <a:rPr lang="ru-RU" sz="3600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за работу!</a:t>
            </a:r>
          </a:p>
        </p:txBody>
      </p:sp>
      <p:pic>
        <p:nvPicPr>
          <p:cNvPr id="16388" name="Picture 8" descr="Tree Border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868863"/>
            <a:ext cx="8785225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24479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Словарь: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11188" y="1700213"/>
            <a:ext cx="80645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вет</a:t>
            </a: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</a:t>
            </a:r>
            <a:r>
              <a:rPr lang="ru-RU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</a:t>
            </a: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</a:t>
            </a:r>
            <a:r>
              <a:rPr lang="ru-RU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завтр</a:t>
            </a: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…к, м…роз,  в…сток, к…</a:t>
            </a:r>
            <a:r>
              <a:rPr lang="ru-RU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ртофель</a:t>
            </a: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…</a:t>
            </a:r>
            <a:r>
              <a:rPr lang="ru-RU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нварь</a:t>
            </a: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…прель, д…</a:t>
            </a:r>
            <a:r>
              <a:rPr lang="ru-RU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кабрь</a:t>
            </a: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с…</a:t>
            </a:r>
            <a:r>
              <a:rPr lang="ru-RU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нтябрь</a:t>
            </a: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ф…враль, к…</a:t>
            </a:r>
            <a:r>
              <a:rPr lang="ru-RU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ньки</a:t>
            </a: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, ин…</a:t>
            </a:r>
            <a:r>
              <a:rPr lang="ru-RU" sz="4400" b="1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й</a:t>
            </a:r>
            <a:r>
              <a:rPr lang="ru-RU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rPr>
              <a:t>. </a:t>
            </a:r>
          </a:p>
        </p:txBody>
      </p:sp>
      <p:pic>
        <p:nvPicPr>
          <p:cNvPr id="3076" name="Picture 10" descr="Tree Border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516563"/>
            <a:ext cx="87852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611188" y="620713"/>
            <a:ext cx="244792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Словарь: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84213" y="2133600"/>
            <a:ext cx="83772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вет…р, м…роз, …нварь,</a:t>
            </a:r>
          </a:p>
          <a:p>
            <a:pPr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д…кабрь, ф…враль, к…ньки,</a:t>
            </a:r>
          </a:p>
          <a:p>
            <a:pPr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ин…й.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92275" y="2133600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FF00"/>
                </a:solidFill>
              </a:rPr>
              <a:t>е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348038" y="2133600"/>
            <a:ext cx="43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FF00"/>
                </a:solidFill>
              </a:rPr>
              <a:t>о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148263" y="2133600"/>
            <a:ext cx="360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FF00"/>
                </a:solidFill>
              </a:rPr>
              <a:t>я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1116013" y="3141663"/>
            <a:ext cx="2889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FF00"/>
                </a:solidFill>
              </a:rPr>
              <a:t>е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4067175" y="3141663"/>
            <a:ext cx="360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FF00"/>
                </a:solidFill>
              </a:rPr>
              <a:t>е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7019925" y="3141663"/>
            <a:ext cx="3603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FF00"/>
                </a:solidFill>
              </a:rPr>
              <a:t>о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476375" y="4149725"/>
            <a:ext cx="4333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>
                <a:solidFill>
                  <a:srgbClr val="00FF00"/>
                </a:solidFill>
              </a:rPr>
              <a:t>е</a:t>
            </a:r>
          </a:p>
        </p:txBody>
      </p:sp>
      <p:pic>
        <p:nvPicPr>
          <p:cNvPr id="4107" name="Picture 15" descr="Tree Border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5516563"/>
            <a:ext cx="87852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6" descr="Snowman &amp; Tre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6075" y="4292600"/>
            <a:ext cx="2166938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9" grpId="0"/>
      <p:bldP spid="5130" grpId="0"/>
      <p:bldP spid="5131" grpId="0"/>
      <p:bldP spid="5132" grpId="0"/>
      <p:bldP spid="5133" grpId="0"/>
      <p:bldP spid="5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lum bright="-24000" contrast="66000"/>
          </a:blip>
          <a:srcRect/>
          <a:stretch>
            <a:fillRect/>
          </a:stretch>
        </p:blipFill>
        <p:spPr bwMode="auto">
          <a:xfrm>
            <a:off x="0" y="-142875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15" descr="Tree Border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7188" y="5572125"/>
            <a:ext cx="87868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042988" y="1125538"/>
            <a:ext cx="76327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 sz="4000"/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 лес примч</a:t>
            </a: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лся первый сне</a:t>
            </a: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 .</a:t>
            </a:r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</a:t>
            </a: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</a:t>
            </a: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сился на н</a:t>
            </a: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чле</a:t>
            </a: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Перепуганный не в шутку,</a:t>
            </a:r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Прим</a:t>
            </a: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рять стал зайчик шу</a:t>
            </a: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ку!</a:t>
            </a:r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Без иголки, без портного</a:t>
            </a:r>
          </a:p>
          <a:p>
            <a:pPr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Шу</a:t>
            </a:r>
            <a:r>
              <a:rPr lang="ru-RU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ка новая готова.</a:t>
            </a:r>
          </a:p>
        </p:txBody>
      </p:sp>
      <p:pic>
        <p:nvPicPr>
          <p:cNvPr id="6147" name="Picture 5" descr="Tree Bor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652963"/>
            <a:ext cx="57959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7" descr="Tree Border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8785225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68538" y="1484313"/>
            <a:ext cx="5468937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рывной календарь</a:t>
            </a:r>
          </a:p>
          <a:p>
            <a:pPr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шейник</a:t>
            </a:r>
          </a:p>
          <a:p>
            <a:pPr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менять</a:t>
            </a:r>
          </a:p>
          <a:p>
            <a:pPr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коснулся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755650" y="5661025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403350" y="1484313"/>
            <a:ext cx="1077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вы</a:t>
            </a:r>
            <a:r>
              <a:rPr lang="ru-RU"/>
              <a:t> 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619250" y="2133600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900113" y="2852738"/>
            <a:ext cx="15827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пере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547813" y="3500438"/>
            <a:ext cx="10795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</a:rPr>
              <a:t>до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5364163" y="5589588"/>
            <a:ext cx="10080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924300" y="5589588"/>
            <a:ext cx="1511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555875" y="5589588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1619250" y="1484313"/>
            <a:ext cx="10080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1908175" y="2133600"/>
            <a:ext cx="1511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547813" y="2852738"/>
            <a:ext cx="863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187450" y="3500438"/>
            <a:ext cx="1368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</a:t>
            </a:r>
          </a:p>
        </p:txBody>
      </p:sp>
      <p:pic>
        <p:nvPicPr>
          <p:cNvPr id="7183" name="Picture 18" descr="Snowman &amp; Tre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3860800"/>
            <a:ext cx="2579687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6" grpId="0"/>
      <p:bldP spid="102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Snowman &amp; Tre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4975" y="4365625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7158" y="785794"/>
            <a:ext cx="8586581" cy="48320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(За) метает пурга белый путь,</a:t>
            </a:r>
          </a:p>
          <a:p>
            <a:pPr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Хочет (в) мягких снегах</a:t>
            </a:r>
          </a:p>
          <a:p>
            <a:pPr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(По) тонуть. </a:t>
            </a:r>
          </a:p>
          <a:p>
            <a:pPr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Ветер резвый уснул</a:t>
            </a:r>
          </a:p>
          <a:p>
            <a:pPr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(На) пути.</a:t>
            </a:r>
          </a:p>
          <a:p>
            <a:pPr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проехать (в) лесу,</a:t>
            </a:r>
          </a:p>
          <a:p>
            <a:pPr>
              <a:defRPr/>
            </a:pPr>
            <a:r>
              <a: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пройти.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5"/>
          <p:cNvSpPr>
            <a:spLocks noChangeArrowheads="1"/>
          </p:cNvSpPr>
          <p:nvPr/>
        </p:nvSpPr>
        <p:spPr bwMode="auto">
          <a:xfrm>
            <a:off x="3563938" y="3789363"/>
            <a:ext cx="431800" cy="50165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13"/>
          <p:cNvSpPr>
            <a:spLocks noChangeArrowheads="1"/>
          </p:cNvSpPr>
          <p:nvPr/>
        </p:nvSpPr>
        <p:spPr bwMode="auto">
          <a:xfrm>
            <a:off x="323850" y="3068638"/>
            <a:ext cx="720725" cy="574675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1908175" y="1341438"/>
            <a:ext cx="431800" cy="431800"/>
          </a:xfrm>
          <a:prstGeom prst="rect">
            <a:avLst/>
          </a:prstGeom>
          <a:solidFill>
            <a:schemeClr val="accent1"/>
          </a:solidFill>
          <a:ln w="28575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8931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Заметает пурга белый путь,</a:t>
            </a:r>
          </a:p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Хочет в мягких снегах</a:t>
            </a:r>
          </a:p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Потонуть. </a:t>
            </a:r>
          </a:p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Ветер резвый уснул</a:t>
            </a:r>
          </a:p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На пути.</a:t>
            </a:r>
          </a:p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Не проехать в лесу,</a:t>
            </a:r>
          </a:p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Не пройти.</a:t>
            </a:r>
          </a:p>
        </p:txBody>
      </p:sp>
      <p:pic>
        <p:nvPicPr>
          <p:cNvPr id="9222" name="Picture 5" descr="Tree Bor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652963"/>
            <a:ext cx="579596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3" name="Group 6"/>
          <p:cNvGrpSpPr>
            <a:grpSpLocks/>
          </p:cNvGrpSpPr>
          <p:nvPr/>
        </p:nvGrpSpPr>
        <p:grpSpPr bwMode="auto">
          <a:xfrm>
            <a:off x="395288" y="620713"/>
            <a:ext cx="504825" cy="144462"/>
            <a:chOff x="2061" y="1486"/>
            <a:chExt cx="900" cy="360"/>
          </a:xfrm>
        </p:grpSpPr>
        <p:sp>
          <p:nvSpPr>
            <p:cNvPr id="9227" name="Line 7"/>
            <p:cNvSpPr>
              <a:spLocks noChangeShapeType="1"/>
            </p:cNvSpPr>
            <p:nvPr/>
          </p:nvSpPr>
          <p:spPr bwMode="auto">
            <a:xfrm>
              <a:off x="2061" y="1494"/>
              <a:ext cx="90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8"/>
            <p:cNvSpPr>
              <a:spLocks noChangeShapeType="1"/>
            </p:cNvSpPr>
            <p:nvPr/>
          </p:nvSpPr>
          <p:spPr bwMode="auto">
            <a:xfrm>
              <a:off x="2961" y="1486"/>
              <a:ext cx="0" cy="3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4" name="Group 10"/>
          <p:cNvGrpSpPr>
            <a:grpSpLocks/>
          </p:cNvGrpSpPr>
          <p:nvPr/>
        </p:nvGrpSpPr>
        <p:grpSpPr bwMode="auto">
          <a:xfrm>
            <a:off x="323850" y="1844675"/>
            <a:ext cx="649288" cy="144463"/>
            <a:chOff x="2061" y="1486"/>
            <a:chExt cx="900" cy="360"/>
          </a:xfrm>
        </p:grpSpPr>
        <p:sp>
          <p:nvSpPr>
            <p:cNvPr id="9225" name="Line 11"/>
            <p:cNvSpPr>
              <a:spLocks noChangeShapeType="1"/>
            </p:cNvSpPr>
            <p:nvPr/>
          </p:nvSpPr>
          <p:spPr bwMode="auto">
            <a:xfrm>
              <a:off x="2061" y="1494"/>
              <a:ext cx="90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6" name="Line 12"/>
            <p:cNvSpPr>
              <a:spLocks noChangeShapeType="1"/>
            </p:cNvSpPr>
            <p:nvPr/>
          </p:nvSpPr>
          <p:spPr bwMode="auto">
            <a:xfrm>
              <a:off x="2961" y="1486"/>
              <a:ext cx="0" cy="36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5"/>
          <p:cNvSpPr>
            <a:spLocks noChangeArrowheads="1" noChangeShapeType="1" noTextEdit="1"/>
          </p:cNvSpPr>
          <p:nvPr/>
        </p:nvSpPr>
        <p:spPr bwMode="auto">
          <a:xfrm>
            <a:off x="1331913" y="981075"/>
            <a:ext cx="6357937" cy="255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98822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ФИЗМИНУТКА </a:t>
            </a:r>
          </a:p>
          <a:p>
            <a:pPr algn="ctr"/>
            <a:r>
              <a:rPr lang="ru-RU" sz="3600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>
                    <a:alpha val="98822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«ЛОВИ, СНЕЖИНКУ!»</a:t>
            </a:r>
          </a:p>
        </p:txBody>
      </p:sp>
      <p:pic>
        <p:nvPicPr>
          <p:cNvPr id="10243" name="Picture 7" descr="SNOWFL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4076700"/>
            <a:ext cx="2132013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0" descr="SNOWFL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92150"/>
            <a:ext cx="647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SNOWFL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51725" y="476250"/>
            <a:ext cx="720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SNOWFL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3888" y="3068638"/>
            <a:ext cx="7207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3" descr="SNOWFL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2133600"/>
            <a:ext cx="720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4" descr="SNOWFL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692150"/>
            <a:ext cx="720725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5" descr="SNOWFLK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573463"/>
            <a:ext cx="7207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6" descr="Snowman Dancing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9925" y="3789363"/>
            <a:ext cx="1522413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313</Words>
  <Application>Microsoft Office PowerPoint</Application>
  <PresentationFormat>Экран (4:3)</PresentationFormat>
  <Paragraphs>87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Arial Black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www.PHILka.RU</cp:lastModifiedBy>
  <cp:revision>15</cp:revision>
  <dcterms:created xsi:type="dcterms:W3CDTF">2009-02-02T17:15:49Z</dcterms:created>
  <dcterms:modified xsi:type="dcterms:W3CDTF">2010-01-28T18:26:10Z</dcterms:modified>
</cp:coreProperties>
</file>