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27FEEA-EB7D-4285-9D1F-DA4E3FC4FC4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4C03CC-3D13-4A10-84AD-A6160CF7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sz="4800" dirty="0" smtClean="0"/>
              <a:t>Same or different?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7406640" cy="407196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Some people feel jealous</a:t>
            </a:r>
          </a:p>
          <a:p>
            <a:pPr algn="ctr"/>
            <a:r>
              <a:rPr lang="en-US" sz="3200" dirty="0" smtClean="0"/>
              <a:t>Other people feel afraid</a:t>
            </a:r>
          </a:p>
          <a:p>
            <a:pPr algn="ctr"/>
            <a:r>
              <a:rPr lang="en-US" sz="3200" dirty="0" smtClean="0"/>
              <a:t>Some people feel sadness</a:t>
            </a:r>
          </a:p>
          <a:p>
            <a:pPr algn="ctr"/>
            <a:r>
              <a:rPr lang="en-US" sz="3200" dirty="0" smtClean="0"/>
              <a:t>That’s the choice that they have made</a:t>
            </a:r>
          </a:p>
          <a:p>
            <a:pPr algn="ctr"/>
            <a:r>
              <a:rPr lang="en-US" sz="3200" dirty="0" smtClean="0"/>
              <a:t>Your mood is your decision</a:t>
            </a:r>
          </a:p>
          <a:p>
            <a:pPr algn="ctr"/>
            <a:r>
              <a:rPr lang="en-US" sz="3200" dirty="0" smtClean="0"/>
              <a:t>And it’s always up to you</a:t>
            </a:r>
          </a:p>
          <a:p>
            <a:pPr algn="ctr"/>
            <a:r>
              <a:rPr lang="en-US" sz="3200" dirty="0" smtClean="0"/>
              <a:t>So I choose to find happiness</a:t>
            </a:r>
          </a:p>
          <a:p>
            <a:pPr algn="ctr"/>
            <a:r>
              <a:rPr lang="en-US" sz="3200" dirty="0" smtClean="0"/>
              <a:t>In everything I do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Goths</a:t>
            </a:r>
            <a:endParaRPr lang="ru-RU" dirty="0"/>
          </a:p>
        </p:txBody>
      </p:sp>
      <p:pic>
        <p:nvPicPr>
          <p:cNvPr id="1026" name="Picture 2" descr="C:\Резервы\Всячина\artdesign\1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685804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928694"/>
          </a:xfrm>
        </p:spPr>
        <p:txBody>
          <a:bodyPr/>
          <a:lstStyle/>
          <a:p>
            <a:pPr algn="ctr"/>
            <a:r>
              <a:rPr lang="en-US" dirty="0" smtClean="0"/>
              <a:t>Hippies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Резервы\Всячина\artdesign\Мои рисунки\1122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14422"/>
            <a:ext cx="621510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Rockers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Резервы\ДРЕВО\Rammstain!\pictures\Rammstein 0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7358114" cy="4661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Punks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Резервы\ДРЕВО\Rammstain!\pictures\Rammstein 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742955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C0C0C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49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     Same or different?</vt:lpstr>
      <vt:lpstr>Goths</vt:lpstr>
      <vt:lpstr>Hippies</vt:lpstr>
      <vt:lpstr>Rockers</vt:lpstr>
      <vt:lpstr>Punks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Same or different?</dc:title>
  <dc:creator>Tisechkovi</dc:creator>
  <cp:lastModifiedBy>Tisechkovi</cp:lastModifiedBy>
  <cp:revision>9</cp:revision>
  <dcterms:created xsi:type="dcterms:W3CDTF">2010-01-25T13:40:11Z</dcterms:created>
  <dcterms:modified xsi:type="dcterms:W3CDTF">2010-01-26T08:13:06Z</dcterms:modified>
</cp:coreProperties>
</file>