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71" r:id="rId11"/>
    <p:sldId id="272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28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E186-A3CC-428F-BC34-9C430CCF0A53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9D55-E050-487A-9D30-7D469F995A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E186-A3CC-428F-BC34-9C430CCF0A53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9D55-E050-487A-9D30-7D469F995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E186-A3CC-428F-BC34-9C430CCF0A53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9D55-E050-487A-9D30-7D469F995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E186-A3CC-428F-BC34-9C430CCF0A53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9D55-E050-487A-9D30-7D469F995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E186-A3CC-428F-BC34-9C430CCF0A53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0A59D55-E050-487A-9D30-7D469F995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E186-A3CC-428F-BC34-9C430CCF0A53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9D55-E050-487A-9D30-7D469F995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E186-A3CC-428F-BC34-9C430CCF0A53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9D55-E050-487A-9D30-7D469F995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E186-A3CC-428F-BC34-9C430CCF0A53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9D55-E050-487A-9D30-7D469F995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E186-A3CC-428F-BC34-9C430CCF0A53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9D55-E050-487A-9D30-7D469F995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E186-A3CC-428F-BC34-9C430CCF0A53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9D55-E050-487A-9D30-7D469F995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5E186-A3CC-428F-BC34-9C430CCF0A53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59D55-E050-487A-9D30-7D469F995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935E186-A3CC-428F-BC34-9C430CCF0A53}" type="datetimeFigureOut">
              <a:rPr lang="ru-RU" smtClean="0"/>
              <a:pPr/>
              <a:t>10.01.2010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0A59D55-E050-487A-9D30-7D469F995A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User\&#1056;&#1072;&#1073;&#1086;&#1095;&#1080;&#1081;%20&#1089;&#1090;&#1086;&#1083;\&#1084;&#1091;&#1079;\10%20-%20Can't%20atop%20the%20Classics.mp3" TargetMode="Externa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\Мои документы\Лариса\Пошивалова_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428736"/>
            <a:ext cx="78581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Тема урока: «Сложные слова».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2910" y="3500438"/>
            <a:ext cx="7358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Цель  урока: «Научиться разбирать </a:t>
            </a:r>
          </a:p>
          <a:p>
            <a:r>
              <a:rPr lang="ru-RU" sz="3200" b="1" dirty="0" smtClean="0">
                <a:solidFill>
                  <a:schemeClr val="accent2"/>
                </a:solidFill>
              </a:rPr>
              <a:t>             сложные     слова по составу».</a:t>
            </a:r>
            <a:endParaRPr lang="ru-RU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1214422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1. Определить значение слова.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0034" y="2214554"/>
            <a:ext cx="8001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2. Подобрать цепочки однокоренных слов.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3143248"/>
            <a:ext cx="70009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3. Выделить корни.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214290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Алгоритм определения сложных слов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\Мои документы\Лариса\Пошивалова_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User\Мои документы\Лариса\Пошивалова_13.png"/>
          <p:cNvPicPr>
            <a:picLocks noChangeAspect="1" noChangeArrowheads="1"/>
          </p:cNvPicPr>
          <p:nvPr/>
        </p:nvPicPr>
        <p:blipFill>
          <a:blip r:embed="rId3"/>
          <a:srcRect l="2066" t="2513"/>
          <a:stretch>
            <a:fillRect/>
          </a:stretch>
        </p:blipFill>
        <p:spPr bwMode="auto">
          <a:xfrm>
            <a:off x="339307" y="857232"/>
            <a:ext cx="8465387" cy="5543538"/>
          </a:xfrm>
          <a:prstGeom prst="rect">
            <a:avLst/>
          </a:prstGeom>
          <a:noFill/>
        </p:spPr>
      </p:pic>
      <p:pic>
        <p:nvPicPr>
          <p:cNvPr id="6" name="10 - Can't atop the Classic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071934" y="5572140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15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Мои документы\Лариса\Пошивалова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85775"/>
            <a:ext cx="9144000" cy="782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\Мои документы\Лариса\Пошивалова_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\Мои документы\Лариса\Пошивалова_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8"/>
            <a:ext cx="9144000" cy="7629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\Мои документы\Лариса\Пошивалова_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\Мои документы\Лариса\Пошивалова_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\Мои документы\Лариса\Пошивалова_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7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User\Мои документы\Лариса\Пошивалова_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28604"/>
            <a:ext cx="7143800" cy="600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785794"/>
            <a:ext cx="5000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Л И С Т О П А Д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71802" y="2428868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упадёт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116" y="3071810"/>
            <a:ext cx="15716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лист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4429132"/>
            <a:ext cx="32861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листочек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0364" y="3786190"/>
            <a:ext cx="271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падает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5143512"/>
            <a:ext cx="30718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листик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1857364"/>
            <a:ext cx="30003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</a:rPr>
              <a:t>опадает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393 L -0.25243 -0.0039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0.0074 L 0.24931 0.00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88 -0.00162 L -0.23212 -0.0016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7">
      <a:dk1>
        <a:srgbClr val="F5E4A9"/>
      </a:dk1>
      <a:lt1>
        <a:srgbClr val="B55475"/>
      </a:lt1>
      <a:dk2>
        <a:srgbClr val="FFFF00"/>
      </a:dk2>
      <a:lt2>
        <a:srgbClr val="E2BDCA"/>
      </a:lt2>
      <a:accent1>
        <a:srgbClr val="D092A7"/>
      </a:accent1>
      <a:accent2>
        <a:srgbClr val="7030A0"/>
      </a:accent2>
      <a:accent3>
        <a:srgbClr val="9EB060"/>
      </a:accent3>
      <a:accent4>
        <a:srgbClr val="BECA95"/>
      </a:accent4>
      <a:accent5>
        <a:srgbClr val="ECD3DB"/>
      </a:accent5>
      <a:accent6>
        <a:srgbClr val="809EC2"/>
      </a:accent6>
      <a:hlink>
        <a:srgbClr val="8E58B6"/>
      </a:hlink>
      <a:folHlink>
        <a:srgbClr val="7F6F6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114</TotalTime>
  <Words>55</Words>
  <Application>Microsoft Office PowerPoint</Application>
  <PresentationFormat>Экран (4:3)</PresentationFormat>
  <Paragraphs>14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13</cp:revision>
  <dcterms:created xsi:type="dcterms:W3CDTF">2009-07-30T07:29:01Z</dcterms:created>
  <dcterms:modified xsi:type="dcterms:W3CDTF">2010-01-10T18:26:09Z</dcterms:modified>
</cp:coreProperties>
</file>