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0F51-F958-4801-9A4C-9A090AC43930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946D-B5E7-4314-881D-D1060D773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0F51-F958-4801-9A4C-9A090AC43930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946D-B5E7-4314-881D-D1060D773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0F51-F958-4801-9A4C-9A090AC43930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946D-B5E7-4314-881D-D1060D773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0F51-F958-4801-9A4C-9A090AC43930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946D-B5E7-4314-881D-D1060D773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0F51-F958-4801-9A4C-9A090AC43930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946D-B5E7-4314-881D-D1060D773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0F51-F958-4801-9A4C-9A090AC43930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946D-B5E7-4314-881D-D1060D773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0F51-F958-4801-9A4C-9A090AC43930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946D-B5E7-4314-881D-D1060D773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0F51-F958-4801-9A4C-9A090AC43930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946D-B5E7-4314-881D-D1060D773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0F51-F958-4801-9A4C-9A090AC43930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946D-B5E7-4314-881D-D1060D773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0F51-F958-4801-9A4C-9A090AC43930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946D-B5E7-4314-881D-D1060D773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0F51-F958-4801-9A4C-9A090AC43930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135946D-B5E7-4314-881D-D1060D773A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7B0F51-F958-4801-9A4C-9A090AC43930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35946D-B5E7-4314-881D-D1060D773AE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5467" y="714357"/>
            <a:ext cx="7200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Презентация </a:t>
            </a:r>
            <a:endParaRPr lang="en-US" sz="7200" b="1" i="1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7200" b="1" i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«</a:t>
            </a:r>
            <a:r>
              <a:rPr lang="ru-RU" sz="7200" b="1" i="1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Как ткани ткут и </a:t>
            </a:r>
            <a:endParaRPr lang="en-US" sz="7200" b="1" i="1" dirty="0" smtClean="0">
              <a:ln>
                <a:solidFill>
                  <a:schemeClr val="tx1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7200" b="1" i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нити </a:t>
            </a:r>
            <a:r>
              <a:rPr lang="ru-RU" sz="7200" b="1" i="1" dirty="0">
                <a:ln>
                  <a:solidFill>
                    <a:schemeClr val="tx1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прядут»</a:t>
            </a:r>
            <a:endParaRPr lang="ru-RU" sz="7200" b="1" cap="none" spc="0" dirty="0">
              <a:ln>
                <a:solidFill>
                  <a:schemeClr val="tx1"/>
                </a:solidFill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642918"/>
            <a:ext cx="6621083" cy="542928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8730805" cy="607223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85728"/>
            <a:ext cx="4348182" cy="6204113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642918"/>
            <a:ext cx="7996792" cy="535785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500042"/>
            <a:ext cx="4276747" cy="5753471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357298"/>
            <a:ext cx="4324374" cy="379532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2143116"/>
            <a:ext cx="42493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Конец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643470" cy="6357982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285992"/>
            <a:ext cx="4005212" cy="257176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1357298"/>
            <a:ext cx="3286148" cy="4600607"/>
          </a:xfrm>
          <a:prstGeom prst="rect">
            <a:avLst/>
          </a:prstGeom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4800595" cy="642942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143116"/>
            <a:ext cx="3786214" cy="4194953"/>
          </a:xfrm>
          <a:prstGeom prst="rect">
            <a:avLst/>
          </a:prstGeom>
        </p:spPr>
      </p:pic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4503825" cy="364333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857364"/>
            <a:ext cx="4231695" cy="3138507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428604"/>
            <a:ext cx="7005666" cy="606551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5715000" cy="3848100"/>
          </a:xfrm>
          <a:prstGeom prst="rect">
            <a:avLst/>
          </a:prstGeom>
        </p:spPr>
      </p:pic>
      <p:pic>
        <p:nvPicPr>
          <p:cNvPr id="6" name="Рисунок 5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214686"/>
            <a:ext cx="3611152" cy="328614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071546"/>
            <a:ext cx="5080000" cy="4572032"/>
          </a:xfrm>
          <a:prstGeom prst="rect">
            <a:avLst/>
          </a:prstGeom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5428" y="1071546"/>
            <a:ext cx="4628572" cy="457203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715436" cy="635798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</TotalTime>
  <Words>10</Words>
  <Application>Microsoft Office PowerPoint</Application>
  <PresentationFormat>Экран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Кисюнька</dc:creator>
  <cp:lastModifiedBy>Кисюнька</cp:lastModifiedBy>
  <cp:revision>4</cp:revision>
  <dcterms:created xsi:type="dcterms:W3CDTF">2010-01-28T16:59:42Z</dcterms:created>
  <dcterms:modified xsi:type="dcterms:W3CDTF">2010-01-29T20:50:04Z</dcterms:modified>
</cp:coreProperties>
</file>