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smiles.33b.ru/smile.8267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s7.rimg.info/3a77458eb14169f718d18328d06127d3.gi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smiles.33b.ru/smile.82672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http://s7.rimg.info/e6f5f8a077faff27ce30ddfd10a9ade9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8267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s7.rimg.info/26b279c4abd0c1857c2a89ce6dd4adcb.gi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smiles.33b.ru/smile.101100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http://s10.rimg.info/742cfe057cdb43d83d25e051fa3c4de0.gi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84497.html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http://s7.rimg.info/1c172b5ebbd8dbc18537164383c7adbc.gif" TargetMode="Externa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Парусная регата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/>
              <a:t>Деление десятичной </a:t>
            </a:r>
            <a:r>
              <a:rPr lang="ru-RU" sz="3600" b="1" i="1" dirty="0" smtClean="0"/>
              <a:t>дроби</a:t>
            </a:r>
          </a:p>
          <a:p>
            <a:pPr algn="ctr">
              <a:buNone/>
            </a:pPr>
            <a:r>
              <a:rPr lang="ru-RU" sz="3600" b="1" i="1" dirty="0" smtClean="0"/>
              <a:t> </a:t>
            </a:r>
            <a:r>
              <a:rPr lang="ru-RU" sz="3600" b="1" i="1" dirty="0" smtClean="0"/>
              <a:t>на натуральное </a:t>
            </a:r>
            <a:r>
              <a:rPr lang="ru-RU" sz="3600" b="1" i="1" dirty="0" smtClean="0"/>
              <a:t>число</a:t>
            </a:r>
          </a:p>
          <a:p>
            <a:pPr algn="ctr">
              <a:buNone/>
            </a:pPr>
            <a:endParaRPr lang="ru-RU" sz="3600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3581400"/>
            <a:ext cx="3124200" cy="3030538"/>
            <a:chOff x="212" y="3130"/>
            <a:chExt cx="909" cy="871"/>
          </a:xfrm>
        </p:grpSpPr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212" y="3138"/>
              <a:ext cx="360" cy="252"/>
            </a:xfrm>
            <a:custGeom>
              <a:avLst/>
              <a:gdLst/>
              <a:ahLst/>
              <a:cxnLst>
                <a:cxn ang="0">
                  <a:pos x="4" y="193"/>
                </a:cxn>
                <a:cxn ang="0">
                  <a:pos x="46" y="21"/>
                </a:cxn>
                <a:cxn ang="0">
                  <a:pos x="174" y="0"/>
                </a:cxn>
                <a:cxn ang="0">
                  <a:pos x="274" y="17"/>
                </a:cxn>
                <a:cxn ang="0">
                  <a:pos x="349" y="55"/>
                </a:cxn>
                <a:cxn ang="0">
                  <a:pos x="378" y="112"/>
                </a:cxn>
                <a:cxn ang="0">
                  <a:pos x="465" y="145"/>
                </a:cxn>
                <a:cxn ang="0">
                  <a:pos x="545" y="201"/>
                </a:cxn>
                <a:cxn ang="0">
                  <a:pos x="604" y="248"/>
                </a:cxn>
                <a:cxn ang="0">
                  <a:pos x="661" y="312"/>
                </a:cxn>
                <a:cxn ang="0">
                  <a:pos x="727" y="326"/>
                </a:cxn>
                <a:cxn ang="0">
                  <a:pos x="801" y="292"/>
                </a:cxn>
                <a:cxn ang="0">
                  <a:pos x="824" y="261"/>
                </a:cxn>
                <a:cxn ang="0">
                  <a:pos x="879" y="252"/>
                </a:cxn>
                <a:cxn ang="0">
                  <a:pos x="929" y="280"/>
                </a:cxn>
                <a:cxn ang="0">
                  <a:pos x="981" y="324"/>
                </a:cxn>
                <a:cxn ang="0">
                  <a:pos x="1017" y="361"/>
                </a:cxn>
                <a:cxn ang="0">
                  <a:pos x="1032" y="391"/>
                </a:cxn>
                <a:cxn ang="0">
                  <a:pos x="1004" y="445"/>
                </a:cxn>
                <a:cxn ang="0">
                  <a:pos x="1006" y="510"/>
                </a:cxn>
                <a:cxn ang="0">
                  <a:pos x="991" y="535"/>
                </a:cxn>
                <a:cxn ang="0">
                  <a:pos x="1034" y="567"/>
                </a:cxn>
                <a:cxn ang="0">
                  <a:pos x="1070" y="585"/>
                </a:cxn>
                <a:cxn ang="0">
                  <a:pos x="1081" y="613"/>
                </a:cxn>
                <a:cxn ang="0">
                  <a:pos x="1039" y="651"/>
                </a:cxn>
                <a:cxn ang="0">
                  <a:pos x="1003" y="682"/>
                </a:cxn>
                <a:cxn ang="0">
                  <a:pos x="973" y="720"/>
                </a:cxn>
                <a:cxn ang="0">
                  <a:pos x="900" y="725"/>
                </a:cxn>
                <a:cxn ang="0">
                  <a:pos x="845" y="692"/>
                </a:cxn>
                <a:cxn ang="0">
                  <a:pos x="768" y="667"/>
                </a:cxn>
                <a:cxn ang="0">
                  <a:pos x="662" y="669"/>
                </a:cxn>
                <a:cxn ang="0">
                  <a:pos x="573" y="676"/>
                </a:cxn>
                <a:cxn ang="0">
                  <a:pos x="528" y="683"/>
                </a:cxn>
                <a:cxn ang="0">
                  <a:pos x="475" y="691"/>
                </a:cxn>
                <a:cxn ang="0">
                  <a:pos x="418" y="695"/>
                </a:cxn>
                <a:cxn ang="0">
                  <a:pos x="341" y="719"/>
                </a:cxn>
                <a:cxn ang="0">
                  <a:pos x="261" y="722"/>
                </a:cxn>
                <a:cxn ang="0">
                  <a:pos x="194" y="756"/>
                </a:cxn>
                <a:cxn ang="0">
                  <a:pos x="44" y="685"/>
                </a:cxn>
                <a:cxn ang="0">
                  <a:pos x="21" y="567"/>
                </a:cxn>
                <a:cxn ang="0">
                  <a:pos x="96" y="514"/>
                </a:cxn>
                <a:cxn ang="0">
                  <a:pos x="193" y="529"/>
                </a:cxn>
                <a:cxn ang="0">
                  <a:pos x="235" y="532"/>
                </a:cxn>
                <a:cxn ang="0">
                  <a:pos x="315" y="516"/>
                </a:cxn>
                <a:cxn ang="0">
                  <a:pos x="403" y="502"/>
                </a:cxn>
                <a:cxn ang="0">
                  <a:pos x="486" y="499"/>
                </a:cxn>
                <a:cxn ang="0">
                  <a:pos x="483" y="470"/>
                </a:cxn>
                <a:cxn ang="0">
                  <a:pos x="449" y="452"/>
                </a:cxn>
                <a:cxn ang="0">
                  <a:pos x="403" y="455"/>
                </a:cxn>
                <a:cxn ang="0">
                  <a:pos x="364" y="436"/>
                </a:cxn>
                <a:cxn ang="0">
                  <a:pos x="337" y="429"/>
                </a:cxn>
                <a:cxn ang="0">
                  <a:pos x="274" y="417"/>
                </a:cxn>
                <a:cxn ang="0">
                  <a:pos x="233" y="405"/>
                </a:cxn>
                <a:cxn ang="0">
                  <a:pos x="206" y="395"/>
                </a:cxn>
                <a:cxn ang="0">
                  <a:pos x="143" y="413"/>
                </a:cxn>
                <a:cxn ang="0">
                  <a:pos x="47" y="361"/>
                </a:cxn>
              </a:cxnLst>
              <a:rect l="0" t="0" r="r" b="b"/>
              <a:pathLst>
                <a:path w="1082" h="756">
                  <a:moveTo>
                    <a:pt x="35" y="320"/>
                  </a:moveTo>
                  <a:lnTo>
                    <a:pt x="25" y="286"/>
                  </a:lnTo>
                  <a:lnTo>
                    <a:pt x="15" y="243"/>
                  </a:lnTo>
                  <a:lnTo>
                    <a:pt x="4" y="193"/>
                  </a:lnTo>
                  <a:lnTo>
                    <a:pt x="0" y="143"/>
                  </a:lnTo>
                  <a:lnTo>
                    <a:pt x="3" y="95"/>
                  </a:lnTo>
                  <a:lnTo>
                    <a:pt x="16" y="53"/>
                  </a:lnTo>
                  <a:lnTo>
                    <a:pt x="46" y="21"/>
                  </a:lnTo>
                  <a:lnTo>
                    <a:pt x="93" y="5"/>
                  </a:lnTo>
                  <a:lnTo>
                    <a:pt x="119" y="2"/>
                  </a:lnTo>
                  <a:lnTo>
                    <a:pt x="147" y="0"/>
                  </a:lnTo>
                  <a:lnTo>
                    <a:pt x="174" y="0"/>
                  </a:lnTo>
                  <a:lnTo>
                    <a:pt x="200" y="2"/>
                  </a:lnTo>
                  <a:lnTo>
                    <a:pt x="227" y="5"/>
                  </a:lnTo>
                  <a:lnTo>
                    <a:pt x="250" y="9"/>
                  </a:lnTo>
                  <a:lnTo>
                    <a:pt x="274" y="17"/>
                  </a:lnTo>
                  <a:lnTo>
                    <a:pt x="296" y="24"/>
                  </a:lnTo>
                  <a:lnTo>
                    <a:pt x="316" y="33"/>
                  </a:lnTo>
                  <a:lnTo>
                    <a:pt x="334" y="43"/>
                  </a:lnTo>
                  <a:lnTo>
                    <a:pt x="349" y="55"/>
                  </a:lnTo>
                  <a:lnTo>
                    <a:pt x="361" y="68"/>
                  </a:lnTo>
                  <a:lnTo>
                    <a:pt x="371" y="81"/>
                  </a:lnTo>
                  <a:lnTo>
                    <a:pt x="377" y="96"/>
                  </a:lnTo>
                  <a:lnTo>
                    <a:pt x="378" y="112"/>
                  </a:lnTo>
                  <a:lnTo>
                    <a:pt x="377" y="130"/>
                  </a:lnTo>
                  <a:lnTo>
                    <a:pt x="403" y="133"/>
                  </a:lnTo>
                  <a:lnTo>
                    <a:pt x="434" y="137"/>
                  </a:lnTo>
                  <a:lnTo>
                    <a:pt x="465" y="145"/>
                  </a:lnTo>
                  <a:lnTo>
                    <a:pt x="496" y="154"/>
                  </a:lnTo>
                  <a:lnTo>
                    <a:pt x="521" y="167"/>
                  </a:lnTo>
                  <a:lnTo>
                    <a:pt x="537" y="182"/>
                  </a:lnTo>
                  <a:lnTo>
                    <a:pt x="545" y="201"/>
                  </a:lnTo>
                  <a:lnTo>
                    <a:pt x="539" y="224"/>
                  </a:lnTo>
                  <a:lnTo>
                    <a:pt x="561" y="229"/>
                  </a:lnTo>
                  <a:lnTo>
                    <a:pt x="583" y="236"/>
                  </a:lnTo>
                  <a:lnTo>
                    <a:pt x="604" y="248"/>
                  </a:lnTo>
                  <a:lnTo>
                    <a:pt x="623" y="261"/>
                  </a:lnTo>
                  <a:lnTo>
                    <a:pt x="639" y="277"/>
                  </a:lnTo>
                  <a:lnTo>
                    <a:pt x="652" y="295"/>
                  </a:lnTo>
                  <a:lnTo>
                    <a:pt x="661" y="312"/>
                  </a:lnTo>
                  <a:lnTo>
                    <a:pt x="665" y="330"/>
                  </a:lnTo>
                  <a:lnTo>
                    <a:pt x="683" y="332"/>
                  </a:lnTo>
                  <a:lnTo>
                    <a:pt x="705" y="330"/>
                  </a:lnTo>
                  <a:lnTo>
                    <a:pt x="727" y="326"/>
                  </a:lnTo>
                  <a:lnTo>
                    <a:pt x="751" y="318"/>
                  </a:lnTo>
                  <a:lnTo>
                    <a:pt x="771" y="311"/>
                  </a:lnTo>
                  <a:lnTo>
                    <a:pt x="789" y="301"/>
                  </a:lnTo>
                  <a:lnTo>
                    <a:pt x="801" y="292"/>
                  </a:lnTo>
                  <a:lnTo>
                    <a:pt x="805" y="283"/>
                  </a:lnTo>
                  <a:lnTo>
                    <a:pt x="808" y="274"/>
                  </a:lnTo>
                  <a:lnTo>
                    <a:pt x="816" y="267"/>
                  </a:lnTo>
                  <a:lnTo>
                    <a:pt x="824" y="261"/>
                  </a:lnTo>
                  <a:lnTo>
                    <a:pt x="838" y="255"/>
                  </a:lnTo>
                  <a:lnTo>
                    <a:pt x="851" y="252"/>
                  </a:lnTo>
                  <a:lnTo>
                    <a:pt x="864" y="251"/>
                  </a:lnTo>
                  <a:lnTo>
                    <a:pt x="879" y="252"/>
                  </a:lnTo>
                  <a:lnTo>
                    <a:pt x="891" y="257"/>
                  </a:lnTo>
                  <a:lnTo>
                    <a:pt x="904" y="262"/>
                  </a:lnTo>
                  <a:lnTo>
                    <a:pt x="916" y="271"/>
                  </a:lnTo>
                  <a:lnTo>
                    <a:pt x="929" y="280"/>
                  </a:lnTo>
                  <a:lnTo>
                    <a:pt x="944" y="290"/>
                  </a:lnTo>
                  <a:lnTo>
                    <a:pt x="955" y="302"/>
                  </a:lnTo>
                  <a:lnTo>
                    <a:pt x="969" y="314"/>
                  </a:lnTo>
                  <a:lnTo>
                    <a:pt x="981" y="324"/>
                  </a:lnTo>
                  <a:lnTo>
                    <a:pt x="991" y="335"/>
                  </a:lnTo>
                  <a:lnTo>
                    <a:pt x="1001" y="345"/>
                  </a:lnTo>
                  <a:lnTo>
                    <a:pt x="1010" y="354"/>
                  </a:lnTo>
                  <a:lnTo>
                    <a:pt x="1017" y="361"/>
                  </a:lnTo>
                  <a:lnTo>
                    <a:pt x="1023" y="370"/>
                  </a:lnTo>
                  <a:lnTo>
                    <a:pt x="1028" y="377"/>
                  </a:lnTo>
                  <a:lnTo>
                    <a:pt x="1031" y="385"/>
                  </a:lnTo>
                  <a:lnTo>
                    <a:pt x="1032" y="391"/>
                  </a:lnTo>
                  <a:lnTo>
                    <a:pt x="1031" y="398"/>
                  </a:lnTo>
                  <a:lnTo>
                    <a:pt x="1022" y="413"/>
                  </a:lnTo>
                  <a:lnTo>
                    <a:pt x="1010" y="429"/>
                  </a:lnTo>
                  <a:lnTo>
                    <a:pt x="1004" y="445"/>
                  </a:lnTo>
                  <a:lnTo>
                    <a:pt x="1011" y="461"/>
                  </a:lnTo>
                  <a:lnTo>
                    <a:pt x="1020" y="477"/>
                  </a:lnTo>
                  <a:lnTo>
                    <a:pt x="1017" y="495"/>
                  </a:lnTo>
                  <a:lnTo>
                    <a:pt x="1006" y="510"/>
                  </a:lnTo>
                  <a:lnTo>
                    <a:pt x="991" y="519"/>
                  </a:lnTo>
                  <a:lnTo>
                    <a:pt x="986" y="522"/>
                  </a:lnTo>
                  <a:lnTo>
                    <a:pt x="986" y="527"/>
                  </a:lnTo>
                  <a:lnTo>
                    <a:pt x="991" y="535"/>
                  </a:lnTo>
                  <a:lnTo>
                    <a:pt x="1000" y="544"/>
                  </a:lnTo>
                  <a:lnTo>
                    <a:pt x="1010" y="552"/>
                  </a:lnTo>
                  <a:lnTo>
                    <a:pt x="1022" y="560"/>
                  </a:lnTo>
                  <a:lnTo>
                    <a:pt x="1034" y="567"/>
                  </a:lnTo>
                  <a:lnTo>
                    <a:pt x="1044" y="572"/>
                  </a:lnTo>
                  <a:lnTo>
                    <a:pt x="1053" y="576"/>
                  </a:lnTo>
                  <a:lnTo>
                    <a:pt x="1063" y="579"/>
                  </a:lnTo>
                  <a:lnTo>
                    <a:pt x="1070" y="585"/>
                  </a:lnTo>
                  <a:lnTo>
                    <a:pt x="1078" y="589"/>
                  </a:lnTo>
                  <a:lnTo>
                    <a:pt x="1082" y="597"/>
                  </a:lnTo>
                  <a:lnTo>
                    <a:pt x="1082" y="604"/>
                  </a:lnTo>
                  <a:lnTo>
                    <a:pt x="1081" y="613"/>
                  </a:lnTo>
                  <a:lnTo>
                    <a:pt x="1073" y="623"/>
                  </a:lnTo>
                  <a:lnTo>
                    <a:pt x="1063" y="633"/>
                  </a:lnTo>
                  <a:lnTo>
                    <a:pt x="1051" y="644"/>
                  </a:lnTo>
                  <a:lnTo>
                    <a:pt x="1039" y="651"/>
                  </a:lnTo>
                  <a:lnTo>
                    <a:pt x="1028" y="657"/>
                  </a:lnTo>
                  <a:lnTo>
                    <a:pt x="1017" y="664"/>
                  </a:lnTo>
                  <a:lnTo>
                    <a:pt x="1008" y="672"/>
                  </a:lnTo>
                  <a:lnTo>
                    <a:pt x="1003" y="682"/>
                  </a:lnTo>
                  <a:lnTo>
                    <a:pt x="1001" y="692"/>
                  </a:lnTo>
                  <a:lnTo>
                    <a:pt x="998" y="703"/>
                  </a:lnTo>
                  <a:lnTo>
                    <a:pt x="988" y="713"/>
                  </a:lnTo>
                  <a:lnTo>
                    <a:pt x="973" y="720"/>
                  </a:lnTo>
                  <a:lnTo>
                    <a:pt x="955" y="725"/>
                  </a:lnTo>
                  <a:lnTo>
                    <a:pt x="936" y="728"/>
                  </a:lnTo>
                  <a:lnTo>
                    <a:pt x="917" y="728"/>
                  </a:lnTo>
                  <a:lnTo>
                    <a:pt x="900" y="725"/>
                  </a:lnTo>
                  <a:lnTo>
                    <a:pt x="886" y="719"/>
                  </a:lnTo>
                  <a:lnTo>
                    <a:pt x="873" y="710"/>
                  </a:lnTo>
                  <a:lnTo>
                    <a:pt x="860" y="701"/>
                  </a:lnTo>
                  <a:lnTo>
                    <a:pt x="845" y="692"/>
                  </a:lnTo>
                  <a:lnTo>
                    <a:pt x="829" y="683"/>
                  </a:lnTo>
                  <a:lnTo>
                    <a:pt x="811" y="676"/>
                  </a:lnTo>
                  <a:lnTo>
                    <a:pt x="791" y="672"/>
                  </a:lnTo>
                  <a:lnTo>
                    <a:pt x="768" y="667"/>
                  </a:lnTo>
                  <a:lnTo>
                    <a:pt x="743" y="666"/>
                  </a:lnTo>
                  <a:lnTo>
                    <a:pt x="717" y="666"/>
                  </a:lnTo>
                  <a:lnTo>
                    <a:pt x="690" y="667"/>
                  </a:lnTo>
                  <a:lnTo>
                    <a:pt x="662" y="669"/>
                  </a:lnTo>
                  <a:lnTo>
                    <a:pt x="636" y="670"/>
                  </a:lnTo>
                  <a:lnTo>
                    <a:pt x="612" y="673"/>
                  </a:lnTo>
                  <a:lnTo>
                    <a:pt x="590" y="675"/>
                  </a:lnTo>
                  <a:lnTo>
                    <a:pt x="573" y="676"/>
                  </a:lnTo>
                  <a:lnTo>
                    <a:pt x="561" y="676"/>
                  </a:lnTo>
                  <a:lnTo>
                    <a:pt x="551" y="678"/>
                  </a:lnTo>
                  <a:lnTo>
                    <a:pt x="540" y="680"/>
                  </a:lnTo>
                  <a:lnTo>
                    <a:pt x="528" y="683"/>
                  </a:lnTo>
                  <a:lnTo>
                    <a:pt x="517" y="688"/>
                  </a:lnTo>
                  <a:lnTo>
                    <a:pt x="503" y="691"/>
                  </a:lnTo>
                  <a:lnTo>
                    <a:pt x="490" y="692"/>
                  </a:lnTo>
                  <a:lnTo>
                    <a:pt x="475" y="691"/>
                  </a:lnTo>
                  <a:lnTo>
                    <a:pt x="461" y="686"/>
                  </a:lnTo>
                  <a:lnTo>
                    <a:pt x="446" y="683"/>
                  </a:lnTo>
                  <a:lnTo>
                    <a:pt x="431" y="688"/>
                  </a:lnTo>
                  <a:lnTo>
                    <a:pt x="418" y="695"/>
                  </a:lnTo>
                  <a:lnTo>
                    <a:pt x="403" y="704"/>
                  </a:lnTo>
                  <a:lnTo>
                    <a:pt x="386" y="711"/>
                  </a:lnTo>
                  <a:lnTo>
                    <a:pt x="367" y="717"/>
                  </a:lnTo>
                  <a:lnTo>
                    <a:pt x="341" y="719"/>
                  </a:lnTo>
                  <a:lnTo>
                    <a:pt x="314" y="713"/>
                  </a:lnTo>
                  <a:lnTo>
                    <a:pt x="288" y="708"/>
                  </a:lnTo>
                  <a:lnTo>
                    <a:pt x="272" y="711"/>
                  </a:lnTo>
                  <a:lnTo>
                    <a:pt x="261" y="722"/>
                  </a:lnTo>
                  <a:lnTo>
                    <a:pt x="252" y="733"/>
                  </a:lnTo>
                  <a:lnTo>
                    <a:pt x="240" y="745"/>
                  </a:lnTo>
                  <a:lnTo>
                    <a:pt x="222" y="753"/>
                  </a:lnTo>
                  <a:lnTo>
                    <a:pt x="194" y="756"/>
                  </a:lnTo>
                  <a:lnTo>
                    <a:pt x="152" y="750"/>
                  </a:lnTo>
                  <a:lnTo>
                    <a:pt x="106" y="733"/>
                  </a:lnTo>
                  <a:lnTo>
                    <a:pt x="71" y="711"/>
                  </a:lnTo>
                  <a:lnTo>
                    <a:pt x="44" y="685"/>
                  </a:lnTo>
                  <a:lnTo>
                    <a:pt x="28" y="655"/>
                  </a:lnTo>
                  <a:lnTo>
                    <a:pt x="19" y="625"/>
                  </a:lnTo>
                  <a:lnTo>
                    <a:pt x="16" y="595"/>
                  </a:lnTo>
                  <a:lnTo>
                    <a:pt x="21" y="567"/>
                  </a:lnTo>
                  <a:lnTo>
                    <a:pt x="31" y="545"/>
                  </a:lnTo>
                  <a:lnTo>
                    <a:pt x="47" y="529"/>
                  </a:lnTo>
                  <a:lnTo>
                    <a:pt x="69" y="519"/>
                  </a:lnTo>
                  <a:lnTo>
                    <a:pt x="96" y="514"/>
                  </a:lnTo>
                  <a:lnTo>
                    <a:pt x="124" y="514"/>
                  </a:lnTo>
                  <a:lnTo>
                    <a:pt x="150" y="517"/>
                  </a:lnTo>
                  <a:lnTo>
                    <a:pt x="174" y="522"/>
                  </a:lnTo>
                  <a:lnTo>
                    <a:pt x="193" y="529"/>
                  </a:lnTo>
                  <a:lnTo>
                    <a:pt x="203" y="535"/>
                  </a:lnTo>
                  <a:lnTo>
                    <a:pt x="210" y="538"/>
                  </a:lnTo>
                  <a:lnTo>
                    <a:pt x="222" y="536"/>
                  </a:lnTo>
                  <a:lnTo>
                    <a:pt x="235" y="532"/>
                  </a:lnTo>
                  <a:lnTo>
                    <a:pt x="252" y="524"/>
                  </a:lnTo>
                  <a:lnTo>
                    <a:pt x="271" y="520"/>
                  </a:lnTo>
                  <a:lnTo>
                    <a:pt x="293" y="516"/>
                  </a:lnTo>
                  <a:lnTo>
                    <a:pt x="315" y="516"/>
                  </a:lnTo>
                  <a:lnTo>
                    <a:pt x="340" y="520"/>
                  </a:lnTo>
                  <a:lnTo>
                    <a:pt x="359" y="513"/>
                  </a:lnTo>
                  <a:lnTo>
                    <a:pt x="381" y="507"/>
                  </a:lnTo>
                  <a:lnTo>
                    <a:pt x="403" y="502"/>
                  </a:lnTo>
                  <a:lnTo>
                    <a:pt x="427" y="499"/>
                  </a:lnTo>
                  <a:lnTo>
                    <a:pt x="449" y="498"/>
                  </a:lnTo>
                  <a:lnTo>
                    <a:pt x="468" y="498"/>
                  </a:lnTo>
                  <a:lnTo>
                    <a:pt x="486" y="499"/>
                  </a:lnTo>
                  <a:lnTo>
                    <a:pt x="498" y="502"/>
                  </a:lnTo>
                  <a:lnTo>
                    <a:pt x="495" y="491"/>
                  </a:lnTo>
                  <a:lnTo>
                    <a:pt x="490" y="480"/>
                  </a:lnTo>
                  <a:lnTo>
                    <a:pt x="483" y="470"/>
                  </a:lnTo>
                  <a:lnTo>
                    <a:pt x="475" y="461"/>
                  </a:lnTo>
                  <a:lnTo>
                    <a:pt x="468" y="455"/>
                  </a:lnTo>
                  <a:lnTo>
                    <a:pt x="459" y="452"/>
                  </a:lnTo>
                  <a:lnTo>
                    <a:pt x="449" y="452"/>
                  </a:lnTo>
                  <a:lnTo>
                    <a:pt x="440" y="455"/>
                  </a:lnTo>
                  <a:lnTo>
                    <a:pt x="430" y="460"/>
                  </a:lnTo>
                  <a:lnTo>
                    <a:pt x="417" y="458"/>
                  </a:lnTo>
                  <a:lnTo>
                    <a:pt x="403" y="455"/>
                  </a:lnTo>
                  <a:lnTo>
                    <a:pt x="390" y="451"/>
                  </a:lnTo>
                  <a:lnTo>
                    <a:pt x="378" y="445"/>
                  </a:lnTo>
                  <a:lnTo>
                    <a:pt x="369" y="441"/>
                  </a:lnTo>
                  <a:lnTo>
                    <a:pt x="364" y="436"/>
                  </a:lnTo>
                  <a:lnTo>
                    <a:pt x="361" y="435"/>
                  </a:lnTo>
                  <a:lnTo>
                    <a:pt x="358" y="435"/>
                  </a:lnTo>
                  <a:lnTo>
                    <a:pt x="349" y="432"/>
                  </a:lnTo>
                  <a:lnTo>
                    <a:pt x="337" y="429"/>
                  </a:lnTo>
                  <a:lnTo>
                    <a:pt x="322" y="426"/>
                  </a:lnTo>
                  <a:lnTo>
                    <a:pt x="306" y="423"/>
                  </a:lnTo>
                  <a:lnTo>
                    <a:pt x="290" y="420"/>
                  </a:lnTo>
                  <a:lnTo>
                    <a:pt x="274" y="417"/>
                  </a:lnTo>
                  <a:lnTo>
                    <a:pt x="261" y="416"/>
                  </a:lnTo>
                  <a:lnTo>
                    <a:pt x="250" y="414"/>
                  </a:lnTo>
                  <a:lnTo>
                    <a:pt x="241" y="410"/>
                  </a:lnTo>
                  <a:lnTo>
                    <a:pt x="233" y="405"/>
                  </a:lnTo>
                  <a:lnTo>
                    <a:pt x="225" y="402"/>
                  </a:lnTo>
                  <a:lnTo>
                    <a:pt x="219" y="398"/>
                  </a:lnTo>
                  <a:lnTo>
                    <a:pt x="213" y="396"/>
                  </a:lnTo>
                  <a:lnTo>
                    <a:pt x="206" y="395"/>
                  </a:lnTo>
                  <a:lnTo>
                    <a:pt x="199" y="398"/>
                  </a:lnTo>
                  <a:lnTo>
                    <a:pt x="185" y="402"/>
                  </a:lnTo>
                  <a:lnTo>
                    <a:pt x="166" y="408"/>
                  </a:lnTo>
                  <a:lnTo>
                    <a:pt x="143" y="413"/>
                  </a:lnTo>
                  <a:lnTo>
                    <a:pt x="116" y="411"/>
                  </a:lnTo>
                  <a:lnTo>
                    <a:pt x="90" y="405"/>
                  </a:lnTo>
                  <a:lnTo>
                    <a:pt x="66" y="389"/>
                  </a:lnTo>
                  <a:lnTo>
                    <a:pt x="47" y="361"/>
                  </a:lnTo>
                  <a:lnTo>
                    <a:pt x="35" y="32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220" y="3679"/>
              <a:ext cx="897" cy="319"/>
            </a:xfrm>
            <a:custGeom>
              <a:avLst/>
              <a:gdLst/>
              <a:ahLst/>
              <a:cxnLst>
                <a:cxn ang="0">
                  <a:pos x="2637" y="626"/>
                </a:cxn>
                <a:cxn ang="0">
                  <a:pos x="2686" y="418"/>
                </a:cxn>
                <a:cxn ang="0">
                  <a:pos x="2675" y="201"/>
                </a:cxn>
                <a:cxn ang="0">
                  <a:pos x="2565" y="30"/>
                </a:cxn>
                <a:cxn ang="0">
                  <a:pos x="2447" y="0"/>
                </a:cxn>
                <a:cxn ang="0">
                  <a:pos x="2328" y="3"/>
                </a:cxn>
                <a:cxn ang="0">
                  <a:pos x="2188" y="21"/>
                </a:cxn>
                <a:cxn ang="0">
                  <a:pos x="2033" y="65"/>
                </a:cxn>
                <a:cxn ang="0">
                  <a:pos x="1907" y="120"/>
                </a:cxn>
                <a:cxn ang="0">
                  <a:pos x="1720" y="199"/>
                </a:cxn>
                <a:cxn ang="0">
                  <a:pos x="1475" y="298"/>
                </a:cxn>
                <a:cxn ang="0">
                  <a:pos x="1194" y="399"/>
                </a:cxn>
                <a:cxn ang="0">
                  <a:pos x="901" y="491"/>
                </a:cxn>
                <a:cxn ang="0">
                  <a:pos x="618" y="555"/>
                </a:cxn>
                <a:cxn ang="0">
                  <a:pos x="368" y="579"/>
                </a:cxn>
                <a:cxn ang="0">
                  <a:pos x="174" y="547"/>
                </a:cxn>
                <a:cxn ang="0">
                  <a:pos x="175" y="658"/>
                </a:cxn>
                <a:cxn ang="0">
                  <a:pos x="291" y="797"/>
                </a:cxn>
                <a:cxn ang="0">
                  <a:pos x="281" y="834"/>
                </a:cxn>
                <a:cxn ang="0">
                  <a:pos x="216" y="859"/>
                </a:cxn>
                <a:cxn ang="0">
                  <a:pos x="132" y="859"/>
                </a:cxn>
                <a:cxn ang="0">
                  <a:pos x="29" y="809"/>
                </a:cxn>
                <a:cxn ang="0">
                  <a:pos x="22" y="834"/>
                </a:cxn>
                <a:cxn ang="0">
                  <a:pos x="91" y="894"/>
                </a:cxn>
                <a:cxn ang="0">
                  <a:pos x="185" y="940"/>
                </a:cxn>
                <a:cxn ang="0">
                  <a:pos x="281" y="956"/>
                </a:cxn>
                <a:cxn ang="0">
                  <a:pos x="409" y="935"/>
                </a:cxn>
                <a:cxn ang="0">
                  <a:pos x="499" y="910"/>
                </a:cxn>
                <a:cxn ang="0">
                  <a:pos x="595" y="931"/>
                </a:cxn>
                <a:cxn ang="0">
                  <a:pos x="716" y="959"/>
                </a:cxn>
                <a:cxn ang="0">
                  <a:pos x="817" y="945"/>
                </a:cxn>
                <a:cxn ang="0">
                  <a:pos x="939" y="892"/>
                </a:cxn>
                <a:cxn ang="0">
                  <a:pos x="1016" y="887"/>
                </a:cxn>
                <a:cxn ang="0">
                  <a:pos x="1100" y="904"/>
                </a:cxn>
                <a:cxn ang="0">
                  <a:pos x="1184" y="910"/>
                </a:cxn>
                <a:cxn ang="0">
                  <a:pos x="1266" y="897"/>
                </a:cxn>
                <a:cxn ang="0">
                  <a:pos x="1349" y="867"/>
                </a:cxn>
                <a:cxn ang="0">
                  <a:pos x="1452" y="839"/>
                </a:cxn>
                <a:cxn ang="0">
                  <a:pos x="1572" y="831"/>
                </a:cxn>
                <a:cxn ang="0">
                  <a:pos x="1705" y="860"/>
                </a:cxn>
                <a:cxn ang="0">
                  <a:pos x="1842" y="917"/>
                </a:cxn>
                <a:cxn ang="0">
                  <a:pos x="1971" y="950"/>
                </a:cxn>
                <a:cxn ang="0">
                  <a:pos x="2098" y="945"/>
                </a:cxn>
                <a:cxn ang="0">
                  <a:pos x="2234" y="895"/>
                </a:cxn>
                <a:cxn ang="0">
                  <a:pos x="2362" y="819"/>
                </a:cxn>
                <a:cxn ang="0">
                  <a:pos x="2446" y="776"/>
                </a:cxn>
                <a:cxn ang="0">
                  <a:pos x="2506" y="756"/>
                </a:cxn>
                <a:cxn ang="0">
                  <a:pos x="2568" y="745"/>
                </a:cxn>
              </a:cxnLst>
              <a:rect l="0" t="0" r="r" b="b"/>
              <a:pathLst>
                <a:path w="2690" h="959">
                  <a:moveTo>
                    <a:pt x="2585" y="742"/>
                  </a:moveTo>
                  <a:lnTo>
                    <a:pt x="2603" y="710"/>
                  </a:lnTo>
                  <a:lnTo>
                    <a:pt x="2619" y="670"/>
                  </a:lnTo>
                  <a:lnTo>
                    <a:pt x="2637" y="626"/>
                  </a:lnTo>
                  <a:lnTo>
                    <a:pt x="2652" y="579"/>
                  </a:lnTo>
                  <a:lnTo>
                    <a:pt x="2665" y="527"/>
                  </a:lnTo>
                  <a:lnTo>
                    <a:pt x="2677" y="473"/>
                  </a:lnTo>
                  <a:lnTo>
                    <a:pt x="2686" y="418"/>
                  </a:lnTo>
                  <a:lnTo>
                    <a:pt x="2690" y="363"/>
                  </a:lnTo>
                  <a:lnTo>
                    <a:pt x="2690" y="307"/>
                  </a:lnTo>
                  <a:lnTo>
                    <a:pt x="2686" y="252"/>
                  </a:lnTo>
                  <a:lnTo>
                    <a:pt x="2675" y="201"/>
                  </a:lnTo>
                  <a:lnTo>
                    <a:pt x="2659" y="151"/>
                  </a:lnTo>
                  <a:lnTo>
                    <a:pt x="2636" y="105"/>
                  </a:lnTo>
                  <a:lnTo>
                    <a:pt x="2605" y="65"/>
                  </a:lnTo>
                  <a:lnTo>
                    <a:pt x="2565" y="30"/>
                  </a:lnTo>
                  <a:lnTo>
                    <a:pt x="2518" y="2"/>
                  </a:lnTo>
                  <a:lnTo>
                    <a:pt x="2496" y="2"/>
                  </a:lnTo>
                  <a:lnTo>
                    <a:pt x="2472" y="2"/>
                  </a:lnTo>
                  <a:lnTo>
                    <a:pt x="2447" y="0"/>
                  </a:lnTo>
                  <a:lnTo>
                    <a:pt x="2419" y="0"/>
                  </a:lnTo>
                  <a:lnTo>
                    <a:pt x="2391" y="2"/>
                  </a:lnTo>
                  <a:lnTo>
                    <a:pt x="2360" y="2"/>
                  </a:lnTo>
                  <a:lnTo>
                    <a:pt x="2328" y="3"/>
                  </a:lnTo>
                  <a:lnTo>
                    <a:pt x="2295" y="6"/>
                  </a:lnTo>
                  <a:lnTo>
                    <a:pt x="2260" y="9"/>
                  </a:lnTo>
                  <a:lnTo>
                    <a:pt x="2225" y="15"/>
                  </a:lnTo>
                  <a:lnTo>
                    <a:pt x="2188" y="21"/>
                  </a:lnTo>
                  <a:lnTo>
                    <a:pt x="2151" y="30"/>
                  </a:lnTo>
                  <a:lnTo>
                    <a:pt x="2113" y="39"/>
                  </a:lnTo>
                  <a:lnTo>
                    <a:pt x="2073" y="51"/>
                  </a:lnTo>
                  <a:lnTo>
                    <a:pt x="2033" y="65"/>
                  </a:lnTo>
                  <a:lnTo>
                    <a:pt x="1994" y="81"/>
                  </a:lnTo>
                  <a:lnTo>
                    <a:pt x="1970" y="92"/>
                  </a:lnTo>
                  <a:lnTo>
                    <a:pt x="1941" y="105"/>
                  </a:lnTo>
                  <a:lnTo>
                    <a:pt x="1907" y="120"/>
                  </a:lnTo>
                  <a:lnTo>
                    <a:pt x="1867" y="137"/>
                  </a:lnTo>
                  <a:lnTo>
                    <a:pt x="1823" y="156"/>
                  </a:lnTo>
                  <a:lnTo>
                    <a:pt x="1773" y="177"/>
                  </a:lnTo>
                  <a:lnTo>
                    <a:pt x="1720" y="199"/>
                  </a:lnTo>
                  <a:lnTo>
                    <a:pt x="1664" y="223"/>
                  </a:lnTo>
                  <a:lnTo>
                    <a:pt x="1603" y="246"/>
                  </a:lnTo>
                  <a:lnTo>
                    <a:pt x="1542" y="271"/>
                  </a:lnTo>
                  <a:lnTo>
                    <a:pt x="1475" y="298"/>
                  </a:lnTo>
                  <a:lnTo>
                    <a:pt x="1408" y="323"/>
                  </a:lnTo>
                  <a:lnTo>
                    <a:pt x="1338" y="349"/>
                  </a:lnTo>
                  <a:lnTo>
                    <a:pt x="1266" y="374"/>
                  </a:lnTo>
                  <a:lnTo>
                    <a:pt x="1194" y="399"/>
                  </a:lnTo>
                  <a:lnTo>
                    <a:pt x="1122" y="424"/>
                  </a:lnTo>
                  <a:lnTo>
                    <a:pt x="1048" y="448"/>
                  </a:lnTo>
                  <a:lnTo>
                    <a:pt x="975" y="470"/>
                  </a:lnTo>
                  <a:lnTo>
                    <a:pt x="901" y="491"/>
                  </a:lnTo>
                  <a:lnTo>
                    <a:pt x="829" y="510"/>
                  </a:lnTo>
                  <a:lnTo>
                    <a:pt x="757" y="527"/>
                  </a:lnTo>
                  <a:lnTo>
                    <a:pt x="686" y="542"/>
                  </a:lnTo>
                  <a:lnTo>
                    <a:pt x="618" y="555"/>
                  </a:lnTo>
                  <a:lnTo>
                    <a:pt x="551" y="566"/>
                  </a:lnTo>
                  <a:lnTo>
                    <a:pt x="487" y="573"/>
                  </a:lnTo>
                  <a:lnTo>
                    <a:pt x="425" y="577"/>
                  </a:lnTo>
                  <a:lnTo>
                    <a:pt x="368" y="579"/>
                  </a:lnTo>
                  <a:lnTo>
                    <a:pt x="314" y="577"/>
                  </a:lnTo>
                  <a:lnTo>
                    <a:pt x="262" y="570"/>
                  </a:lnTo>
                  <a:lnTo>
                    <a:pt x="216" y="561"/>
                  </a:lnTo>
                  <a:lnTo>
                    <a:pt x="174" y="547"/>
                  </a:lnTo>
                  <a:lnTo>
                    <a:pt x="137" y="527"/>
                  </a:lnTo>
                  <a:lnTo>
                    <a:pt x="140" y="570"/>
                  </a:lnTo>
                  <a:lnTo>
                    <a:pt x="153" y="614"/>
                  </a:lnTo>
                  <a:lnTo>
                    <a:pt x="175" y="658"/>
                  </a:lnTo>
                  <a:lnTo>
                    <a:pt x="202" y="701"/>
                  </a:lnTo>
                  <a:lnTo>
                    <a:pt x="231" y="739"/>
                  </a:lnTo>
                  <a:lnTo>
                    <a:pt x="262" y="772"/>
                  </a:lnTo>
                  <a:lnTo>
                    <a:pt x="291" y="797"/>
                  </a:lnTo>
                  <a:lnTo>
                    <a:pt x="318" y="813"/>
                  </a:lnTo>
                  <a:lnTo>
                    <a:pt x="308" y="819"/>
                  </a:lnTo>
                  <a:lnTo>
                    <a:pt x="294" y="826"/>
                  </a:lnTo>
                  <a:lnTo>
                    <a:pt x="281" y="834"/>
                  </a:lnTo>
                  <a:lnTo>
                    <a:pt x="268" y="841"/>
                  </a:lnTo>
                  <a:lnTo>
                    <a:pt x="252" y="848"/>
                  </a:lnTo>
                  <a:lnTo>
                    <a:pt x="236" y="854"/>
                  </a:lnTo>
                  <a:lnTo>
                    <a:pt x="216" y="859"/>
                  </a:lnTo>
                  <a:lnTo>
                    <a:pt x="197" y="862"/>
                  </a:lnTo>
                  <a:lnTo>
                    <a:pt x="177" y="863"/>
                  </a:lnTo>
                  <a:lnTo>
                    <a:pt x="156" y="862"/>
                  </a:lnTo>
                  <a:lnTo>
                    <a:pt x="132" y="859"/>
                  </a:lnTo>
                  <a:lnTo>
                    <a:pt x="109" y="851"/>
                  </a:lnTo>
                  <a:lnTo>
                    <a:pt x="82" y="841"/>
                  </a:lnTo>
                  <a:lnTo>
                    <a:pt x="56" y="826"/>
                  </a:lnTo>
                  <a:lnTo>
                    <a:pt x="29" y="809"/>
                  </a:lnTo>
                  <a:lnTo>
                    <a:pt x="0" y="785"/>
                  </a:lnTo>
                  <a:lnTo>
                    <a:pt x="4" y="801"/>
                  </a:lnTo>
                  <a:lnTo>
                    <a:pt x="12" y="817"/>
                  </a:lnTo>
                  <a:lnTo>
                    <a:pt x="22" y="834"/>
                  </a:lnTo>
                  <a:lnTo>
                    <a:pt x="35" y="848"/>
                  </a:lnTo>
                  <a:lnTo>
                    <a:pt x="53" y="864"/>
                  </a:lnTo>
                  <a:lnTo>
                    <a:pt x="71" y="879"/>
                  </a:lnTo>
                  <a:lnTo>
                    <a:pt x="91" y="894"/>
                  </a:lnTo>
                  <a:lnTo>
                    <a:pt x="113" y="907"/>
                  </a:lnTo>
                  <a:lnTo>
                    <a:pt x="137" y="920"/>
                  </a:lnTo>
                  <a:lnTo>
                    <a:pt x="160" y="931"/>
                  </a:lnTo>
                  <a:lnTo>
                    <a:pt x="185" y="940"/>
                  </a:lnTo>
                  <a:lnTo>
                    <a:pt x="210" y="947"/>
                  </a:lnTo>
                  <a:lnTo>
                    <a:pt x="234" y="951"/>
                  </a:lnTo>
                  <a:lnTo>
                    <a:pt x="259" y="954"/>
                  </a:lnTo>
                  <a:lnTo>
                    <a:pt x="281" y="956"/>
                  </a:lnTo>
                  <a:lnTo>
                    <a:pt x="303" y="953"/>
                  </a:lnTo>
                  <a:lnTo>
                    <a:pt x="343" y="945"/>
                  </a:lnTo>
                  <a:lnTo>
                    <a:pt x="378" y="940"/>
                  </a:lnTo>
                  <a:lnTo>
                    <a:pt x="409" y="935"/>
                  </a:lnTo>
                  <a:lnTo>
                    <a:pt x="436" y="929"/>
                  </a:lnTo>
                  <a:lnTo>
                    <a:pt x="459" y="925"/>
                  </a:lnTo>
                  <a:lnTo>
                    <a:pt x="481" y="919"/>
                  </a:lnTo>
                  <a:lnTo>
                    <a:pt x="499" y="910"/>
                  </a:lnTo>
                  <a:lnTo>
                    <a:pt x="515" y="901"/>
                  </a:lnTo>
                  <a:lnTo>
                    <a:pt x="537" y="910"/>
                  </a:lnTo>
                  <a:lnTo>
                    <a:pt x="565" y="920"/>
                  </a:lnTo>
                  <a:lnTo>
                    <a:pt x="595" y="931"/>
                  </a:lnTo>
                  <a:lnTo>
                    <a:pt x="627" y="941"/>
                  </a:lnTo>
                  <a:lnTo>
                    <a:pt x="660" y="950"/>
                  </a:lnTo>
                  <a:lnTo>
                    <a:pt x="689" y="956"/>
                  </a:lnTo>
                  <a:lnTo>
                    <a:pt x="716" y="959"/>
                  </a:lnTo>
                  <a:lnTo>
                    <a:pt x="736" y="959"/>
                  </a:lnTo>
                  <a:lnTo>
                    <a:pt x="758" y="956"/>
                  </a:lnTo>
                  <a:lnTo>
                    <a:pt x="786" y="951"/>
                  </a:lnTo>
                  <a:lnTo>
                    <a:pt x="817" y="945"/>
                  </a:lnTo>
                  <a:lnTo>
                    <a:pt x="849" y="937"/>
                  </a:lnTo>
                  <a:lnTo>
                    <a:pt x="883" y="925"/>
                  </a:lnTo>
                  <a:lnTo>
                    <a:pt x="913" y="910"/>
                  </a:lnTo>
                  <a:lnTo>
                    <a:pt x="939" y="892"/>
                  </a:lnTo>
                  <a:lnTo>
                    <a:pt x="958" y="870"/>
                  </a:lnTo>
                  <a:lnTo>
                    <a:pt x="978" y="876"/>
                  </a:lnTo>
                  <a:lnTo>
                    <a:pt x="997" y="882"/>
                  </a:lnTo>
                  <a:lnTo>
                    <a:pt x="1016" y="887"/>
                  </a:lnTo>
                  <a:lnTo>
                    <a:pt x="1036" y="892"/>
                  </a:lnTo>
                  <a:lnTo>
                    <a:pt x="1057" y="897"/>
                  </a:lnTo>
                  <a:lnTo>
                    <a:pt x="1078" y="901"/>
                  </a:lnTo>
                  <a:lnTo>
                    <a:pt x="1100" y="904"/>
                  </a:lnTo>
                  <a:lnTo>
                    <a:pt x="1120" y="907"/>
                  </a:lnTo>
                  <a:lnTo>
                    <a:pt x="1143" y="909"/>
                  </a:lnTo>
                  <a:lnTo>
                    <a:pt x="1163" y="910"/>
                  </a:lnTo>
                  <a:lnTo>
                    <a:pt x="1184" y="910"/>
                  </a:lnTo>
                  <a:lnTo>
                    <a:pt x="1206" y="909"/>
                  </a:lnTo>
                  <a:lnTo>
                    <a:pt x="1226" y="906"/>
                  </a:lnTo>
                  <a:lnTo>
                    <a:pt x="1246" y="903"/>
                  </a:lnTo>
                  <a:lnTo>
                    <a:pt x="1266" y="897"/>
                  </a:lnTo>
                  <a:lnTo>
                    <a:pt x="1285" y="891"/>
                  </a:lnTo>
                  <a:lnTo>
                    <a:pt x="1304" y="884"/>
                  </a:lnTo>
                  <a:lnTo>
                    <a:pt x="1327" y="876"/>
                  </a:lnTo>
                  <a:lnTo>
                    <a:pt x="1349" y="867"/>
                  </a:lnTo>
                  <a:lnTo>
                    <a:pt x="1374" y="860"/>
                  </a:lnTo>
                  <a:lnTo>
                    <a:pt x="1399" y="853"/>
                  </a:lnTo>
                  <a:lnTo>
                    <a:pt x="1425" y="845"/>
                  </a:lnTo>
                  <a:lnTo>
                    <a:pt x="1452" y="839"/>
                  </a:lnTo>
                  <a:lnTo>
                    <a:pt x="1481" y="835"/>
                  </a:lnTo>
                  <a:lnTo>
                    <a:pt x="1511" y="832"/>
                  </a:lnTo>
                  <a:lnTo>
                    <a:pt x="1542" y="831"/>
                  </a:lnTo>
                  <a:lnTo>
                    <a:pt x="1572" y="831"/>
                  </a:lnTo>
                  <a:lnTo>
                    <a:pt x="1605" y="834"/>
                  </a:lnTo>
                  <a:lnTo>
                    <a:pt x="1637" y="839"/>
                  </a:lnTo>
                  <a:lnTo>
                    <a:pt x="1671" y="848"/>
                  </a:lnTo>
                  <a:lnTo>
                    <a:pt x="1705" y="860"/>
                  </a:lnTo>
                  <a:lnTo>
                    <a:pt x="1740" y="875"/>
                  </a:lnTo>
                  <a:lnTo>
                    <a:pt x="1776" y="891"/>
                  </a:lnTo>
                  <a:lnTo>
                    <a:pt x="1809" y="906"/>
                  </a:lnTo>
                  <a:lnTo>
                    <a:pt x="1842" y="917"/>
                  </a:lnTo>
                  <a:lnTo>
                    <a:pt x="1876" y="929"/>
                  </a:lnTo>
                  <a:lnTo>
                    <a:pt x="1907" y="938"/>
                  </a:lnTo>
                  <a:lnTo>
                    <a:pt x="1939" y="945"/>
                  </a:lnTo>
                  <a:lnTo>
                    <a:pt x="1971" y="950"/>
                  </a:lnTo>
                  <a:lnTo>
                    <a:pt x="2002" y="953"/>
                  </a:lnTo>
                  <a:lnTo>
                    <a:pt x="2035" y="953"/>
                  </a:lnTo>
                  <a:lnTo>
                    <a:pt x="2066" y="950"/>
                  </a:lnTo>
                  <a:lnTo>
                    <a:pt x="2098" y="945"/>
                  </a:lnTo>
                  <a:lnTo>
                    <a:pt x="2130" y="938"/>
                  </a:lnTo>
                  <a:lnTo>
                    <a:pt x="2164" y="926"/>
                  </a:lnTo>
                  <a:lnTo>
                    <a:pt x="2198" y="913"/>
                  </a:lnTo>
                  <a:lnTo>
                    <a:pt x="2234" y="895"/>
                  </a:lnTo>
                  <a:lnTo>
                    <a:pt x="2269" y="875"/>
                  </a:lnTo>
                  <a:lnTo>
                    <a:pt x="2303" y="854"/>
                  </a:lnTo>
                  <a:lnTo>
                    <a:pt x="2334" y="835"/>
                  </a:lnTo>
                  <a:lnTo>
                    <a:pt x="2362" y="819"/>
                  </a:lnTo>
                  <a:lnTo>
                    <a:pt x="2387" y="806"/>
                  </a:lnTo>
                  <a:lnTo>
                    <a:pt x="2407" y="794"/>
                  </a:lnTo>
                  <a:lnTo>
                    <a:pt x="2428" y="785"/>
                  </a:lnTo>
                  <a:lnTo>
                    <a:pt x="2446" y="776"/>
                  </a:lnTo>
                  <a:lnTo>
                    <a:pt x="2462" y="769"/>
                  </a:lnTo>
                  <a:lnTo>
                    <a:pt x="2478" y="764"/>
                  </a:lnTo>
                  <a:lnTo>
                    <a:pt x="2491" y="760"/>
                  </a:lnTo>
                  <a:lnTo>
                    <a:pt x="2506" y="756"/>
                  </a:lnTo>
                  <a:lnTo>
                    <a:pt x="2521" y="753"/>
                  </a:lnTo>
                  <a:lnTo>
                    <a:pt x="2535" y="750"/>
                  </a:lnTo>
                  <a:lnTo>
                    <a:pt x="2550" y="747"/>
                  </a:lnTo>
                  <a:lnTo>
                    <a:pt x="2568" y="745"/>
                  </a:lnTo>
                  <a:lnTo>
                    <a:pt x="2585" y="742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216" y="3130"/>
              <a:ext cx="905" cy="871"/>
            </a:xfrm>
            <a:custGeom>
              <a:avLst/>
              <a:gdLst/>
              <a:ahLst/>
              <a:cxnLst>
                <a:cxn ang="0">
                  <a:pos x="2434" y="1575"/>
                </a:cxn>
                <a:cxn ang="0">
                  <a:pos x="2117" y="1682"/>
                </a:cxn>
                <a:cxn ang="0">
                  <a:pos x="2167" y="1457"/>
                </a:cxn>
                <a:cxn ang="0">
                  <a:pos x="2263" y="1166"/>
                </a:cxn>
                <a:cxn ang="0">
                  <a:pos x="2192" y="865"/>
                </a:cxn>
                <a:cxn ang="0">
                  <a:pos x="2067" y="880"/>
                </a:cxn>
                <a:cxn ang="0">
                  <a:pos x="1864" y="855"/>
                </a:cxn>
                <a:cxn ang="0">
                  <a:pos x="1734" y="808"/>
                </a:cxn>
                <a:cxn ang="0">
                  <a:pos x="1995" y="302"/>
                </a:cxn>
                <a:cxn ang="0">
                  <a:pos x="1833" y="88"/>
                </a:cxn>
                <a:cxn ang="0">
                  <a:pos x="1413" y="232"/>
                </a:cxn>
                <a:cxn ang="0">
                  <a:pos x="1307" y="521"/>
                </a:cxn>
                <a:cxn ang="0">
                  <a:pos x="1443" y="883"/>
                </a:cxn>
                <a:cxn ang="0">
                  <a:pos x="1188" y="754"/>
                </a:cxn>
                <a:cxn ang="0">
                  <a:pos x="1036" y="586"/>
                </a:cxn>
                <a:cxn ang="0">
                  <a:pos x="918" y="290"/>
                </a:cxn>
                <a:cxn ang="0">
                  <a:pos x="600" y="268"/>
                </a:cxn>
                <a:cxn ang="0">
                  <a:pos x="338" y="46"/>
                </a:cxn>
                <a:cxn ang="0">
                  <a:pos x="181" y="37"/>
                </a:cxn>
                <a:cxn ang="0">
                  <a:pos x="456" y="177"/>
                </a:cxn>
                <a:cxn ang="0">
                  <a:pos x="689" y="359"/>
                </a:cxn>
                <a:cxn ang="0">
                  <a:pos x="938" y="343"/>
                </a:cxn>
                <a:cxn ang="0">
                  <a:pos x="966" y="527"/>
                </a:cxn>
                <a:cxn ang="0">
                  <a:pos x="991" y="674"/>
                </a:cxn>
                <a:cxn ang="0">
                  <a:pos x="839" y="703"/>
                </a:cxn>
                <a:cxn ang="0">
                  <a:pos x="640" y="689"/>
                </a:cxn>
                <a:cxn ang="0">
                  <a:pos x="331" y="727"/>
                </a:cxn>
                <a:cxn ang="0">
                  <a:pos x="44" y="715"/>
                </a:cxn>
                <a:cxn ang="0">
                  <a:pos x="231" y="770"/>
                </a:cxn>
                <a:cxn ang="0">
                  <a:pos x="655" y="703"/>
                </a:cxn>
                <a:cxn ang="0">
                  <a:pos x="737" y="798"/>
                </a:cxn>
                <a:cxn ang="0">
                  <a:pos x="437" y="1980"/>
                </a:cxn>
                <a:cxn ang="0">
                  <a:pos x="142" y="2187"/>
                </a:cxn>
                <a:cxn ang="0">
                  <a:pos x="34" y="2426"/>
                </a:cxn>
                <a:cxn ang="0">
                  <a:pos x="363" y="2467"/>
                </a:cxn>
                <a:cxn ang="0">
                  <a:pos x="780" y="2501"/>
                </a:cxn>
                <a:cxn ang="0">
                  <a:pos x="1154" y="2384"/>
                </a:cxn>
                <a:cxn ang="0">
                  <a:pos x="1359" y="2480"/>
                </a:cxn>
                <a:cxn ang="0">
                  <a:pos x="1605" y="2392"/>
                </a:cxn>
                <a:cxn ang="0">
                  <a:pos x="1549" y="2496"/>
                </a:cxn>
                <a:cxn ang="0">
                  <a:pos x="1728" y="2368"/>
                </a:cxn>
                <a:cxn ang="0">
                  <a:pos x="2002" y="2320"/>
                </a:cxn>
                <a:cxn ang="0">
                  <a:pos x="1955" y="2356"/>
                </a:cxn>
                <a:cxn ang="0">
                  <a:pos x="1965" y="2398"/>
                </a:cxn>
                <a:cxn ang="0">
                  <a:pos x="1669" y="2220"/>
                </a:cxn>
                <a:cxn ang="0">
                  <a:pos x="1571" y="2065"/>
                </a:cxn>
                <a:cxn ang="0">
                  <a:pos x="1354" y="2218"/>
                </a:cxn>
                <a:cxn ang="0">
                  <a:pos x="941" y="2467"/>
                </a:cxn>
                <a:cxn ang="0">
                  <a:pos x="789" y="2358"/>
                </a:cxn>
                <a:cxn ang="0">
                  <a:pos x="773" y="2334"/>
                </a:cxn>
                <a:cxn ang="0">
                  <a:pos x="410" y="2471"/>
                </a:cxn>
                <a:cxn ang="0">
                  <a:pos x="194" y="2205"/>
                </a:cxn>
                <a:cxn ang="0">
                  <a:pos x="1022" y="2140"/>
                </a:cxn>
                <a:cxn ang="0">
                  <a:pos x="1878" y="1799"/>
                </a:cxn>
                <a:cxn ang="0">
                  <a:pos x="2326" y="2208"/>
                </a:cxn>
                <a:cxn ang="0">
                  <a:pos x="2039" y="2440"/>
                </a:cxn>
                <a:cxn ang="0">
                  <a:pos x="2167" y="2378"/>
                </a:cxn>
                <a:cxn ang="0">
                  <a:pos x="1921" y="2574"/>
                </a:cxn>
                <a:cxn ang="0">
                  <a:pos x="2017" y="2611"/>
                </a:cxn>
                <a:cxn ang="0">
                  <a:pos x="2610" y="2431"/>
                </a:cxn>
                <a:cxn ang="0">
                  <a:pos x="2637" y="2540"/>
                </a:cxn>
                <a:cxn ang="0">
                  <a:pos x="2702" y="2155"/>
                </a:cxn>
              </a:cxnLst>
              <a:rect l="0" t="0" r="r" b="b"/>
              <a:pathLst>
                <a:path w="2715" h="2613">
                  <a:moveTo>
                    <a:pt x="2713" y="1924"/>
                  </a:moveTo>
                  <a:lnTo>
                    <a:pt x="2710" y="1893"/>
                  </a:lnTo>
                  <a:lnTo>
                    <a:pt x="2703" y="1859"/>
                  </a:lnTo>
                  <a:lnTo>
                    <a:pt x="2691" y="1824"/>
                  </a:lnTo>
                  <a:lnTo>
                    <a:pt x="2675" y="1788"/>
                  </a:lnTo>
                  <a:lnTo>
                    <a:pt x="2654" y="1753"/>
                  </a:lnTo>
                  <a:lnTo>
                    <a:pt x="2631" y="1719"/>
                  </a:lnTo>
                  <a:lnTo>
                    <a:pt x="2604" y="1690"/>
                  </a:lnTo>
                  <a:lnTo>
                    <a:pt x="2575" y="1665"/>
                  </a:lnTo>
                  <a:lnTo>
                    <a:pt x="2570" y="1654"/>
                  </a:lnTo>
                  <a:lnTo>
                    <a:pt x="2562" y="1647"/>
                  </a:lnTo>
                  <a:lnTo>
                    <a:pt x="2550" y="1640"/>
                  </a:lnTo>
                  <a:lnTo>
                    <a:pt x="2540" y="1634"/>
                  </a:lnTo>
                  <a:lnTo>
                    <a:pt x="2529" y="1626"/>
                  </a:lnTo>
                  <a:lnTo>
                    <a:pt x="2522" y="1618"/>
                  </a:lnTo>
                  <a:lnTo>
                    <a:pt x="2519" y="1604"/>
                  </a:lnTo>
                  <a:lnTo>
                    <a:pt x="2522" y="1587"/>
                  </a:lnTo>
                  <a:lnTo>
                    <a:pt x="2503" y="1578"/>
                  </a:lnTo>
                  <a:lnTo>
                    <a:pt x="2479" y="1573"/>
                  </a:lnTo>
                  <a:lnTo>
                    <a:pt x="2456" y="1572"/>
                  </a:lnTo>
                  <a:lnTo>
                    <a:pt x="2434" y="1575"/>
                  </a:lnTo>
                  <a:lnTo>
                    <a:pt x="2411" y="1578"/>
                  </a:lnTo>
                  <a:lnTo>
                    <a:pt x="2395" y="1582"/>
                  </a:lnTo>
                  <a:lnTo>
                    <a:pt x="2383" y="1585"/>
                  </a:lnTo>
                  <a:lnTo>
                    <a:pt x="2379" y="1587"/>
                  </a:lnTo>
                  <a:lnTo>
                    <a:pt x="2378" y="1606"/>
                  </a:lnTo>
                  <a:lnTo>
                    <a:pt x="2378" y="1625"/>
                  </a:lnTo>
                  <a:lnTo>
                    <a:pt x="2373" y="1638"/>
                  </a:lnTo>
                  <a:lnTo>
                    <a:pt x="2361" y="1643"/>
                  </a:lnTo>
                  <a:lnTo>
                    <a:pt x="2341" y="1641"/>
                  </a:lnTo>
                  <a:lnTo>
                    <a:pt x="2320" y="1641"/>
                  </a:lnTo>
                  <a:lnTo>
                    <a:pt x="2301" y="1643"/>
                  </a:lnTo>
                  <a:lnTo>
                    <a:pt x="2282" y="1644"/>
                  </a:lnTo>
                  <a:lnTo>
                    <a:pt x="2263" y="1645"/>
                  </a:lnTo>
                  <a:lnTo>
                    <a:pt x="2244" y="1650"/>
                  </a:lnTo>
                  <a:lnTo>
                    <a:pt x="2224" y="1653"/>
                  </a:lnTo>
                  <a:lnTo>
                    <a:pt x="2207" y="1657"/>
                  </a:lnTo>
                  <a:lnTo>
                    <a:pt x="2188" y="1662"/>
                  </a:lnTo>
                  <a:lnTo>
                    <a:pt x="2170" y="1666"/>
                  </a:lnTo>
                  <a:lnTo>
                    <a:pt x="2152" y="1672"/>
                  </a:lnTo>
                  <a:lnTo>
                    <a:pt x="2135" y="1676"/>
                  </a:lnTo>
                  <a:lnTo>
                    <a:pt x="2117" y="1682"/>
                  </a:lnTo>
                  <a:lnTo>
                    <a:pt x="2099" y="1687"/>
                  </a:lnTo>
                  <a:lnTo>
                    <a:pt x="2083" y="1693"/>
                  </a:lnTo>
                  <a:lnTo>
                    <a:pt x="2065" y="1697"/>
                  </a:lnTo>
                  <a:lnTo>
                    <a:pt x="2079" y="1635"/>
                  </a:lnTo>
                  <a:lnTo>
                    <a:pt x="2090" y="1562"/>
                  </a:lnTo>
                  <a:lnTo>
                    <a:pt x="2099" y="1500"/>
                  </a:lnTo>
                  <a:lnTo>
                    <a:pt x="2102" y="1473"/>
                  </a:lnTo>
                  <a:lnTo>
                    <a:pt x="2116" y="1482"/>
                  </a:lnTo>
                  <a:lnTo>
                    <a:pt x="2118" y="1494"/>
                  </a:lnTo>
                  <a:lnTo>
                    <a:pt x="2117" y="1507"/>
                  </a:lnTo>
                  <a:lnTo>
                    <a:pt x="2118" y="1523"/>
                  </a:lnTo>
                  <a:lnTo>
                    <a:pt x="2127" y="1526"/>
                  </a:lnTo>
                  <a:lnTo>
                    <a:pt x="2133" y="1525"/>
                  </a:lnTo>
                  <a:lnTo>
                    <a:pt x="2139" y="1520"/>
                  </a:lnTo>
                  <a:lnTo>
                    <a:pt x="2145" y="1516"/>
                  </a:lnTo>
                  <a:lnTo>
                    <a:pt x="2151" y="1509"/>
                  </a:lnTo>
                  <a:lnTo>
                    <a:pt x="2157" y="1503"/>
                  </a:lnTo>
                  <a:lnTo>
                    <a:pt x="2163" y="1498"/>
                  </a:lnTo>
                  <a:lnTo>
                    <a:pt x="2171" y="1495"/>
                  </a:lnTo>
                  <a:lnTo>
                    <a:pt x="2173" y="1475"/>
                  </a:lnTo>
                  <a:lnTo>
                    <a:pt x="2167" y="1457"/>
                  </a:lnTo>
                  <a:lnTo>
                    <a:pt x="2157" y="1438"/>
                  </a:lnTo>
                  <a:lnTo>
                    <a:pt x="2146" y="1420"/>
                  </a:lnTo>
                  <a:lnTo>
                    <a:pt x="2194" y="1376"/>
                  </a:lnTo>
                  <a:lnTo>
                    <a:pt x="2210" y="1364"/>
                  </a:lnTo>
                  <a:lnTo>
                    <a:pt x="2222" y="1348"/>
                  </a:lnTo>
                  <a:lnTo>
                    <a:pt x="2229" y="1329"/>
                  </a:lnTo>
                  <a:lnTo>
                    <a:pt x="2238" y="1308"/>
                  </a:lnTo>
                  <a:lnTo>
                    <a:pt x="2247" y="1292"/>
                  </a:lnTo>
                  <a:lnTo>
                    <a:pt x="2258" y="1279"/>
                  </a:lnTo>
                  <a:lnTo>
                    <a:pt x="2275" y="1275"/>
                  </a:lnTo>
                  <a:lnTo>
                    <a:pt x="2298" y="1279"/>
                  </a:lnTo>
                  <a:lnTo>
                    <a:pt x="2314" y="1273"/>
                  </a:lnTo>
                  <a:lnTo>
                    <a:pt x="2322" y="1258"/>
                  </a:lnTo>
                  <a:lnTo>
                    <a:pt x="2325" y="1241"/>
                  </a:lnTo>
                  <a:lnTo>
                    <a:pt x="2329" y="1226"/>
                  </a:lnTo>
                  <a:lnTo>
                    <a:pt x="2305" y="1232"/>
                  </a:lnTo>
                  <a:lnTo>
                    <a:pt x="2288" y="1229"/>
                  </a:lnTo>
                  <a:lnTo>
                    <a:pt x="2277" y="1219"/>
                  </a:lnTo>
                  <a:lnTo>
                    <a:pt x="2270" y="1202"/>
                  </a:lnTo>
                  <a:lnTo>
                    <a:pt x="2266" y="1185"/>
                  </a:lnTo>
                  <a:lnTo>
                    <a:pt x="2263" y="1166"/>
                  </a:lnTo>
                  <a:lnTo>
                    <a:pt x="2260" y="1148"/>
                  </a:lnTo>
                  <a:lnTo>
                    <a:pt x="2254" y="1132"/>
                  </a:lnTo>
                  <a:lnTo>
                    <a:pt x="2251" y="1116"/>
                  </a:lnTo>
                  <a:lnTo>
                    <a:pt x="2245" y="1101"/>
                  </a:lnTo>
                  <a:lnTo>
                    <a:pt x="2236" y="1086"/>
                  </a:lnTo>
                  <a:lnTo>
                    <a:pt x="2229" y="1071"/>
                  </a:lnTo>
                  <a:lnTo>
                    <a:pt x="2224" y="1060"/>
                  </a:lnTo>
                  <a:lnTo>
                    <a:pt x="2226" y="1046"/>
                  </a:lnTo>
                  <a:lnTo>
                    <a:pt x="2235" y="1035"/>
                  </a:lnTo>
                  <a:lnTo>
                    <a:pt x="2254" y="1024"/>
                  </a:lnTo>
                  <a:lnTo>
                    <a:pt x="2263" y="1008"/>
                  </a:lnTo>
                  <a:lnTo>
                    <a:pt x="2270" y="988"/>
                  </a:lnTo>
                  <a:lnTo>
                    <a:pt x="2272" y="964"/>
                  </a:lnTo>
                  <a:lnTo>
                    <a:pt x="2260" y="942"/>
                  </a:lnTo>
                  <a:lnTo>
                    <a:pt x="2245" y="938"/>
                  </a:lnTo>
                  <a:lnTo>
                    <a:pt x="2232" y="927"/>
                  </a:lnTo>
                  <a:lnTo>
                    <a:pt x="2223" y="915"/>
                  </a:lnTo>
                  <a:lnTo>
                    <a:pt x="2214" y="901"/>
                  </a:lnTo>
                  <a:lnTo>
                    <a:pt x="2207" y="887"/>
                  </a:lnTo>
                  <a:lnTo>
                    <a:pt x="2199" y="876"/>
                  </a:lnTo>
                  <a:lnTo>
                    <a:pt x="2192" y="865"/>
                  </a:lnTo>
                  <a:lnTo>
                    <a:pt x="2185" y="861"/>
                  </a:lnTo>
                  <a:lnTo>
                    <a:pt x="2185" y="855"/>
                  </a:lnTo>
                  <a:lnTo>
                    <a:pt x="2183" y="849"/>
                  </a:lnTo>
                  <a:lnTo>
                    <a:pt x="2179" y="845"/>
                  </a:lnTo>
                  <a:lnTo>
                    <a:pt x="2174" y="840"/>
                  </a:lnTo>
                  <a:lnTo>
                    <a:pt x="2167" y="836"/>
                  </a:lnTo>
                  <a:lnTo>
                    <a:pt x="2161" y="834"/>
                  </a:lnTo>
                  <a:lnTo>
                    <a:pt x="2154" y="833"/>
                  </a:lnTo>
                  <a:lnTo>
                    <a:pt x="2146" y="832"/>
                  </a:lnTo>
                  <a:lnTo>
                    <a:pt x="2141" y="833"/>
                  </a:lnTo>
                  <a:lnTo>
                    <a:pt x="2136" y="843"/>
                  </a:lnTo>
                  <a:lnTo>
                    <a:pt x="2132" y="857"/>
                  </a:lnTo>
                  <a:lnTo>
                    <a:pt x="2129" y="868"/>
                  </a:lnTo>
                  <a:lnTo>
                    <a:pt x="2124" y="880"/>
                  </a:lnTo>
                  <a:lnTo>
                    <a:pt x="2118" y="892"/>
                  </a:lnTo>
                  <a:lnTo>
                    <a:pt x="2113" y="902"/>
                  </a:lnTo>
                  <a:lnTo>
                    <a:pt x="2105" y="910"/>
                  </a:lnTo>
                  <a:lnTo>
                    <a:pt x="2096" y="917"/>
                  </a:lnTo>
                  <a:lnTo>
                    <a:pt x="2080" y="912"/>
                  </a:lnTo>
                  <a:lnTo>
                    <a:pt x="2071" y="898"/>
                  </a:lnTo>
                  <a:lnTo>
                    <a:pt x="2067" y="880"/>
                  </a:lnTo>
                  <a:lnTo>
                    <a:pt x="2058" y="867"/>
                  </a:lnTo>
                  <a:lnTo>
                    <a:pt x="2043" y="871"/>
                  </a:lnTo>
                  <a:lnTo>
                    <a:pt x="2032" y="880"/>
                  </a:lnTo>
                  <a:lnTo>
                    <a:pt x="2021" y="892"/>
                  </a:lnTo>
                  <a:lnTo>
                    <a:pt x="2011" y="905"/>
                  </a:lnTo>
                  <a:lnTo>
                    <a:pt x="2001" y="918"/>
                  </a:lnTo>
                  <a:lnTo>
                    <a:pt x="1990" y="930"/>
                  </a:lnTo>
                  <a:lnTo>
                    <a:pt x="1976" y="938"/>
                  </a:lnTo>
                  <a:lnTo>
                    <a:pt x="1958" y="942"/>
                  </a:lnTo>
                  <a:lnTo>
                    <a:pt x="1946" y="924"/>
                  </a:lnTo>
                  <a:lnTo>
                    <a:pt x="1939" y="907"/>
                  </a:lnTo>
                  <a:lnTo>
                    <a:pt x="1936" y="889"/>
                  </a:lnTo>
                  <a:lnTo>
                    <a:pt x="1945" y="870"/>
                  </a:lnTo>
                  <a:lnTo>
                    <a:pt x="1940" y="854"/>
                  </a:lnTo>
                  <a:lnTo>
                    <a:pt x="1933" y="846"/>
                  </a:lnTo>
                  <a:lnTo>
                    <a:pt x="1926" y="843"/>
                  </a:lnTo>
                  <a:lnTo>
                    <a:pt x="1915" y="843"/>
                  </a:lnTo>
                  <a:lnTo>
                    <a:pt x="1903" y="848"/>
                  </a:lnTo>
                  <a:lnTo>
                    <a:pt x="1890" y="851"/>
                  </a:lnTo>
                  <a:lnTo>
                    <a:pt x="1877" y="855"/>
                  </a:lnTo>
                  <a:lnTo>
                    <a:pt x="1864" y="855"/>
                  </a:lnTo>
                  <a:lnTo>
                    <a:pt x="1856" y="873"/>
                  </a:lnTo>
                  <a:lnTo>
                    <a:pt x="1859" y="889"/>
                  </a:lnTo>
                  <a:lnTo>
                    <a:pt x="1865" y="905"/>
                  </a:lnTo>
                  <a:lnTo>
                    <a:pt x="1864" y="924"/>
                  </a:lnTo>
                  <a:lnTo>
                    <a:pt x="1843" y="912"/>
                  </a:lnTo>
                  <a:lnTo>
                    <a:pt x="1822" y="901"/>
                  </a:lnTo>
                  <a:lnTo>
                    <a:pt x="1799" y="890"/>
                  </a:lnTo>
                  <a:lnTo>
                    <a:pt x="1777" y="880"/>
                  </a:lnTo>
                  <a:lnTo>
                    <a:pt x="1752" y="874"/>
                  </a:lnTo>
                  <a:lnTo>
                    <a:pt x="1728" y="873"/>
                  </a:lnTo>
                  <a:lnTo>
                    <a:pt x="1705" y="876"/>
                  </a:lnTo>
                  <a:lnTo>
                    <a:pt x="1681" y="886"/>
                  </a:lnTo>
                  <a:lnTo>
                    <a:pt x="1663" y="873"/>
                  </a:lnTo>
                  <a:lnTo>
                    <a:pt x="1659" y="854"/>
                  </a:lnTo>
                  <a:lnTo>
                    <a:pt x="1659" y="834"/>
                  </a:lnTo>
                  <a:lnTo>
                    <a:pt x="1656" y="814"/>
                  </a:lnTo>
                  <a:lnTo>
                    <a:pt x="1671" y="814"/>
                  </a:lnTo>
                  <a:lnTo>
                    <a:pt x="1686" y="812"/>
                  </a:lnTo>
                  <a:lnTo>
                    <a:pt x="1702" y="811"/>
                  </a:lnTo>
                  <a:lnTo>
                    <a:pt x="1718" y="809"/>
                  </a:lnTo>
                  <a:lnTo>
                    <a:pt x="1734" y="808"/>
                  </a:lnTo>
                  <a:lnTo>
                    <a:pt x="1750" y="807"/>
                  </a:lnTo>
                  <a:lnTo>
                    <a:pt x="1767" y="805"/>
                  </a:lnTo>
                  <a:lnTo>
                    <a:pt x="1781" y="802"/>
                  </a:lnTo>
                  <a:lnTo>
                    <a:pt x="1821" y="793"/>
                  </a:lnTo>
                  <a:lnTo>
                    <a:pt x="1856" y="780"/>
                  </a:lnTo>
                  <a:lnTo>
                    <a:pt x="1887" y="764"/>
                  </a:lnTo>
                  <a:lnTo>
                    <a:pt x="1914" y="745"/>
                  </a:lnTo>
                  <a:lnTo>
                    <a:pt x="1936" y="723"/>
                  </a:lnTo>
                  <a:lnTo>
                    <a:pt x="1956" y="696"/>
                  </a:lnTo>
                  <a:lnTo>
                    <a:pt x="1974" y="667"/>
                  </a:lnTo>
                  <a:lnTo>
                    <a:pt x="1989" y="633"/>
                  </a:lnTo>
                  <a:lnTo>
                    <a:pt x="2008" y="570"/>
                  </a:lnTo>
                  <a:lnTo>
                    <a:pt x="2011" y="511"/>
                  </a:lnTo>
                  <a:lnTo>
                    <a:pt x="2007" y="458"/>
                  </a:lnTo>
                  <a:lnTo>
                    <a:pt x="2002" y="408"/>
                  </a:lnTo>
                  <a:lnTo>
                    <a:pt x="2009" y="390"/>
                  </a:lnTo>
                  <a:lnTo>
                    <a:pt x="2012" y="372"/>
                  </a:lnTo>
                  <a:lnTo>
                    <a:pt x="2012" y="353"/>
                  </a:lnTo>
                  <a:lnTo>
                    <a:pt x="2008" y="335"/>
                  </a:lnTo>
                  <a:lnTo>
                    <a:pt x="2002" y="318"/>
                  </a:lnTo>
                  <a:lnTo>
                    <a:pt x="1995" y="302"/>
                  </a:lnTo>
                  <a:lnTo>
                    <a:pt x="1986" y="287"/>
                  </a:lnTo>
                  <a:lnTo>
                    <a:pt x="1977" y="275"/>
                  </a:lnTo>
                  <a:lnTo>
                    <a:pt x="1982" y="271"/>
                  </a:lnTo>
                  <a:lnTo>
                    <a:pt x="1990" y="268"/>
                  </a:lnTo>
                  <a:lnTo>
                    <a:pt x="2001" y="266"/>
                  </a:lnTo>
                  <a:lnTo>
                    <a:pt x="2012" y="265"/>
                  </a:lnTo>
                  <a:lnTo>
                    <a:pt x="2023" y="262"/>
                  </a:lnTo>
                  <a:lnTo>
                    <a:pt x="2033" y="256"/>
                  </a:lnTo>
                  <a:lnTo>
                    <a:pt x="2039" y="249"/>
                  </a:lnTo>
                  <a:lnTo>
                    <a:pt x="2042" y="237"/>
                  </a:lnTo>
                  <a:lnTo>
                    <a:pt x="2037" y="205"/>
                  </a:lnTo>
                  <a:lnTo>
                    <a:pt x="2021" y="182"/>
                  </a:lnTo>
                  <a:lnTo>
                    <a:pt x="1998" y="168"/>
                  </a:lnTo>
                  <a:lnTo>
                    <a:pt x="1968" y="159"/>
                  </a:lnTo>
                  <a:lnTo>
                    <a:pt x="1936" y="153"/>
                  </a:lnTo>
                  <a:lnTo>
                    <a:pt x="1903" y="149"/>
                  </a:lnTo>
                  <a:lnTo>
                    <a:pt x="1876" y="141"/>
                  </a:lnTo>
                  <a:lnTo>
                    <a:pt x="1853" y="128"/>
                  </a:lnTo>
                  <a:lnTo>
                    <a:pt x="1843" y="118"/>
                  </a:lnTo>
                  <a:lnTo>
                    <a:pt x="1836" y="104"/>
                  </a:lnTo>
                  <a:lnTo>
                    <a:pt x="1833" y="88"/>
                  </a:lnTo>
                  <a:lnTo>
                    <a:pt x="1831" y="68"/>
                  </a:lnTo>
                  <a:lnTo>
                    <a:pt x="1809" y="54"/>
                  </a:lnTo>
                  <a:lnTo>
                    <a:pt x="1784" y="44"/>
                  </a:lnTo>
                  <a:lnTo>
                    <a:pt x="1759" y="35"/>
                  </a:lnTo>
                  <a:lnTo>
                    <a:pt x="1733" y="29"/>
                  </a:lnTo>
                  <a:lnTo>
                    <a:pt x="1706" y="25"/>
                  </a:lnTo>
                  <a:lnTo>
                    <a:pt x="1678" y="23"/>
                  </a:lnTo>
                  <a:lnTo>
                    <a:pt x="1650" y="23"/>
                  </a:lnTo>
                  <a:lnTo>
                    <a:pt x="1622" y="26"/>
                  </a:lnTo>
                  <a:lnTo>
                    <a:pt x="1594" y="29"/>
                  </a:lnTo>
                  <a:lnTo>
                    <a:pt x="1568" y="35"/>
                  </a:lnTo>
                  <a:lnTo>
                    <a:pt x="1541" y="41"/>
                  </a:lnTo>
                  <a:lnTo>
                    <a:pt x="1515" y="50"/>
                  </a:lnTo>
                  <a:lnTo>
                    <a:pt x="1490" y="60"/>
                  </a:lnTo>
                  <a:lnTo>
                    <a:pt x="1466" y="71"/>
                  </a:lnTo>
                  <a:lnTo>
                    <a:pt x="1446" y="82"/>
                  </a:lnTo>
                  <a:lnTo>
                    <a:pt x="1425" y="96"/>
                  </a:lnTo>
                  <a:lnTo>
                    <a:pt x="1447" y="209"/>
                  </a:lnTo>
                  <a:lnTo>
                    <a:pt x="1443" y="212"/>
                  </a:lnTo>
                  <a:lnTo>
                    <a:pt x="1431" y="219"/>
                  </a:lnTo>
                  <a:lnTo>
                    <a:pt x="1413" y="232"/>
                  </a:lnTo>
                  <a:lnTo>
                    <a:pt x="1393" y="249"/>
                  </a:lnTo>
                  <a:lnTo>
                    <a:pt x="1369" y="272"/>
                  </a:lnTo>
                  <a:lnTo>
                    <a:pt x="1347" y="299"/>
                  </a:lnTo>
                  <a:lnTo>
                    <a:pt x="1326" y="330"/>
                  </a:lnTo>
                  <a:lnTo>
                    <a:pt x="1310" y="365"/>
                  </a:lnTo>
                  <a:lnTo>
                    <a:pt x="1285" y="368"/>
                  </a:lnTo>
                  <a:lnTo>
                    <a:pt x="1266" y="377"/>
                  </a:lnTo>
                  <a:lnTo>
                    <a:pt x="1250" y="388"/>
                  </a:lnTo>
                  <a:lnTo>
                    <a:pt x="1239" y="405"/>
                  </a:lnTo>
                  <a:lnTo>
                    <a:pt x="1234" y="422"/>
                  </a:lnTo>
                  <a:lnTo>
                    <a:pt x="1231" y="440"/>
                  </a:lnTo>
                  <a:lnTo>
                    <a:pt x="1231" y="458"/>
                  </a:lnTo>
                  <a:lnTo>
                    <a:pt x="1235" y="474"/>
                  </a:lnTo>
                  <a:lnTo>
                    <a:pt x="1239" y="483"/>
                  </a:lnTo>
                  <a:lnTo>
                    <a:pt x="1245" y="492"/>
                  </a:lnTo>
                  <a:lnTo>
                    <a:pt x="1253" y="500"/>
                  </a:lnTo>
                  <a:lnTo>
                    <a:pt x="1262" y="506"/>
                  </a:lnTo>
                  <a:lnTo>
                    <a:pt x="1272" y="512"/>
                  </a:lnTo>
                  <a:lnTo>
                    <a:pt x="1282" y="517"/>
                  </a:lnTo>
                  <a:lnTo>
                    <a:pt x="1295" y="519"/>
                  </a:lnTo>
                  <a:lnTo>
                    <a:pt x="1307" y="521"/>
                  </a:lnTo>
                  <a:lnTo>
                    <a:pt x="1323" y="533"/>
                  </a:lnTo>
                  <a:lnTo>
                    <a:pt x="1328" y="553"/>
                  </a:lnTo>
                  <a:lnTo>
                    <a:pt x="1328" y="577"/>
                  </a:lnTo>
                  <a:lnTo>
                    <a:pt x="1335" y="596"/>
                  </a:lnTo>
                  <a:lnTo>
                    <a:pt x="1345" y="625"/>
                  </a:lnTo>
                  <a:lnTo>
                    <a:pt x="1359" y="653"/>
                  </a:lnTo>
                  <a:lnTo>
                    <a:pt x="1373" y="677"/>
                  </a:lnTo>
                  <a:lnTo>
                    <a:pt x="1393" y="701"/>
                  </a:lnTo>
                  <a:lnTo>
                    <a:pt x="1415" y="723"/>
                  </a:lnTo>
                  <a:lnTo>
                    <a:pt x="1443" y="745"/>
                  </a:lnTo>
                  <a:lnTo>
                    <a:pt x="1475" y="767"/>
                  </a:lnTo>
                  <a:lnTo>
                    <a:pt x="1513" y="792"/>
                  </a:lnTo>
                  <a:lnTo>
                    <a:pt x="1522" y="809"/>
                  </a:lnTo>
                  <a:lnTo>
                    <a:pt x="1528" y="829"/>
                  </a:lnTo>
                  <a:lnTo>
                    <a:pt x="1529" y="849"/>
                  </a:lnTo>
                  <a:lnTo>
                    <a:pt x="1529" y="873"/>
                  </a:lnTo>
                  <a:lnTo>
                    <a:pt x="1513" y="883"/>
                  </a:lnTo>
                  <a:lnTo>
                    <a:pt x="1496" y="889"/>
                  </a:lnTo>
                  <a:lnTo>
                    <a:pt x="1478" y="889"/>
                  </a:lnTo>
                  <a:lnTo>
                    <a:pt x="1460" y="886"/>
                  </a:lnTo>
                  <a:lnTo>
                    <a:pt x="1443" y="883"/>
                  </a:lnTo>
                  <a:lnTo>
                    <a:pt x="1425" y="880"/>
                  </a:lnTo>
                  <a:lnTo>
                    <a:pt x="1407" y="880"/>
                  </a:lnTo>
                  <a:lnTo>
                    <a:pt x="1391" y="883"/>
                  </a:lnTo>
                  <a:lnTo>
                    <a:pt x="1378" y="1024"/>
                  </a:lnTo>
                  <a:lnTo>
                    <a:pt x="1372" y="1026"/>
                  </a:lnTo>
                  <a:lnTo>
                    <a:pt x="1366" y="1026"/>
                  </a:lnTo>
                  <a:lnTo>
                    <a:pt x="1360" y="1026"/>
                  </a:lnTo>
                  <a:lnTo>
                    <a:pt x="1354" y="1026"/>
                  </a:lnTo>
                  <a:lnTo>
                    <a:pt x="1347" y="1026"/>
                  </a:lnTo>
                  <a:lnTo>
                    <a:pt x="1341" y="1026"/>
                  </a:lnTo>
                  <a:lnTo>
                    <a:pt x="1335" y="1026"/>
                  </a:lnTo>
                  <a:lnTo>
                    <a:pt x="1329" y="1024"/>
                  </a:lnTo>
                  <a:lnTo>
                    <a:pt x="1312" y="1030"/>
                  </a:lnTo>
                  <a:lnTo>
                    <a:pt x="1292" y="1038"/>
                  </a:lnTo>
                  <a:lnTo>
                    <a:pt x="1273" y="1043"/>
                  </a:lnTo>
                  <a:lnTo>
                    <a:pt x="1256" y="1048"/>
                  </a:lnTo>
                  <a:lnTo>
                    <a:pt x="1236" y="1051"/>
                  </a:lnTo>
                  <a:lnTo>
                    <a:pt x="1220" y="1054"/>
                  </a:lnTo>
                  <a:lnTo>
                    <a:pt x="1204" y="1052"/>
                  </a:lnTo>
                  <a:lnTo>
                    <a:pt x="1191" y="1049"/>
                  </a:lnTo>
                  <a:lnTo>
                    <a:pt x="1188" y="754"/>
                  </a:lnTo>
                  <a:lnTo>
                    <a:pt x="1169" y="742"/>
                  </a:lnTo>
                  <a:lnTo>
                    <a:pt x="1147" y="733"/>
                  </a:lnTo>
                  <a:lnTo>
                    <a:pt x="1125" y="727"/>
                  </a:lnTo>
                  <a:lnTo>
                    <a:pt x="1101" y="724"/>
                  </a:lnTo>
                  <a:lnTo>
                    <a:pt x="1077" y="724"/>
                  </a:lnTo>
                  <a:lnTo>
                    <a:pt x="1054" y="723"/>
                  </a:lnTo>
                  <a:lnTo>
                    <a:pt x="1032" y="723"/>
                  </a:lnTo>
                  <a:lnTo>
                    <a:pt x="1011" y="723"/>
                  </a:lnTo>
                  <a:lnTo>
                    <a:pt x="1010" y="709"/>
                  </a:lnTo>
                  <a:lnTo>
                    <a:pt x="1014" y="699"/>
                  </a:lnTo>
                  <a:lnTo>
                    <a:pt x="1024" y="690"/>
                  </a:lnTo>
                  <a:lnTo>
                    <a:pt x="1036" y="684"/>
                  </a:lnTo>
                  <a:lnTo>
                    <a:pt x="1051" y="678"/>
                  </a:lnTo>
                  <a:lnTo>
                    <a:pt x="1064" y="673"/>
                  </a:lnTo>
                  <a:lnTo>
                    <a:pt x="1076" y="667"/>
                  </a:lnTo>
                  <a:lnTo>
                    <a:pt x="1083" y="659"/>
                  </a:lnTo>
                  <a:lnTo>
                    <a:pt x="1085" y="637"/>
                  </a:lnTo>
                  <a:lnTo>
                    <a:pt x="1079" y="620"/>
                  </a:lnTo>
                  <a:lnTo>
                    <a:pt x="1069" y="606"/>
                  </a:lnTo>
                  <a:lnTo>
                    <a:pt x="1054" y="596"/>
                  </a:lnTo>
                  <a:lnTo>
                    <a:pt x="1036" y="586"/>
                  </a:lnTo>
                  <a:lnTo>
                    <a:pt x="1019" y="574"/>
                  </a:lnTo>
                  <a:lnTo>
                    <a:pt x="1004" y="562"/>
                  </a:lnTo>
                  <a:lnTo>
                    <a:pt x="992" y="546"/>
                  </a:lnTo>
                  <a:lnTo>
                    <a:pt x="1002" y="540"/>
                  </a:lnTo>
                  <a:lnTo>
                    <a:pt x="1011" y="531"/>
                  </a:lnTo>
                  <a:lnTo>
                    <a:pt x="1017" y="519"/>
                  </a:lnTo>
                  <a:lnTo>
                    <a:pt x="1020" y="505"/>
                  </a:lnTo>
                  <a:lnTo>
                    <a:pt x="1011" y="487"/>
                  </a:lnTo>
                  <a:lnTo>
                    <a:pt x="1010" y="471"/>
                  </a:lnTo>
                  <a:lnTo>
                    <a:pt x="1016" y="456"/>
                  </a:lnTo>
                  <a:lnTo>
                    <a:pt x="1023" y="440"/>
                  </a:lnTo>
                  <a:lnTo>
                    <a:pt x="1032" y="425"/>
                  </a:lnTo>
                  <a:lnTo>
                    <a:pt x="1038" y="411"/>
                  </a:lnTo>
                  <a:lnTo>
                    <a:pt x="1038" y="397"/>
                  </a:lnTo>
                  <a:lnTo>
                    <a:pt x="1029" y="383"/>
                  </a:lnTo>
                  <a:lnTo>
                    <a:pt x="1005" y="368"/>
                  </a:lnTo>
                  <a:lnTo>
                    <a:pt x="986" y="352"/>
                  </a:lnTo>
                  <a:lnTo>
                    <a:pt x="970" y="335"/>
                  </a:lnTo>
                  <a:lnTo>
                    <a:pt x="954" y="319"/>
                  </a:lnTo>
                  <a:lnTo>
                    <a:pt x="938" y="303"/>
                  </a:lnTo>
                  <a:lnTo>
                    <a:pt x="918" y="290"/>
                  </a:lnTo>
                  <a:lnTo>
                    <a:pt x="895" y="280"/>
                  </a:lnTo>
                  <a:lnTo>
                    <a:pt x="865" y="272"/>
                  </a:lnTo>
                  <a:lnTo>
                    <a:pt x="842" y="266"/>
                  </a:lnTo>
                  <a:lnTo>
                    <a:pt x="820" y="268"/>
                  </a:lnTo>
                  <a:lnTo>
                    <a:pt x="801" y="277"/>
                  </a:lnTo>
                  <a:lnTo>
                    <a:pt x="783" y="290"/>
                  </a:lnTo>
                  <a:lnTo>
                    <a:pt x="765" y="306"/>
                  </a:lnTo>
                  <a:lnTo>
                    <a:pt x="748" y="321"/>
                  </a:lnTo>
                  <a:lnTo>
                    <a:pt x="729" y="334"/>
                  </a:lnTo>
                  <a:lnTo>
                    <a:pt x="706" y="341"/>
                  </a:lnTo>
                  <a:lnTo>
                    <a:pt x="695" y="344"/>
                  </a:lnTo>
                  <a:lnTo>
                    <a:pt x="683" y="343"/>
                  </a:lnTo>
                  <a:lnTo>
                    <a:pt x="671" y="338"/>
                  </a:lnTo>
                  <a:lnTo>
                    <a:pt x="659" y="333"/>
                  </a:lnTo>
                  <a:lnTo>
                    <a:pt x="650" y="325"/>
                  </a:lnTo>
                  <a:lnTo>
                    <a:pt x="642" y="315"/>
                  </a:lnTo>
                  <a:lnTo>
                    <a:pt x="634" y="305"/>
                  </a:lnTo>
                  <a:lnTo>
                    <a:pt x="630" y="294"/>
                  </a:lnTo>
                  <a:lnTo>
                    <a:pt x="624" y="284"/>
                  </a:lnTo>
                  <a:lnTo>
                    <a:pt x="614" y="275"/>
                  </a:lnTo>
                  <a:lnTo>
                    <a:pt x="600" y="268"/>
                  </a:lnTo>
                  <a:lnTo>
                    <a:pt x="587" y="259"/>
                  </a:lnTo>
                  <a:lnTo>
                    <a:pt x="572" y="252"/>
                  </a:lnTo>
                  <a:lnTo>
                    <a:pt x="562" y="241"/>
                  </a:lnTo>
                  <a:lnTo>
                    <a:pt x="553" y="228"/>
                  </a:lnTo>
                  <a:lnTo>
                    <a:pt x="552" y="212"/>
                  </a:lnTo>
                  <a:lnTo>
                    <a:pt x="537" y="194"/>
                  </a:lnTo>
                  <a:lnTo>
                    <a:pt x="519" y="181"/>
                  </a:lnTo>
                  <a:lnTo>
                    <a:pt x="500" y="171"/>
                  </a:lnTo>
                  <a:lnTo>
                    <a:pt x="480" y="162"/>
                  </a:lnTo>
                  <a:lnTo>
                    <a:pt x="458" y="157"/>
                  </a:lnTo>
                  <a:lnTo>
                    <a:pt x="436" y="154"/>
                  </a:lnTo>
                  <a:lnTo>
                    <a:pt x="412" y="153"/>
                  </a:lnTo>
                  <a:lnTo>
                    <a:pt x="388" y="153"/>
                  </a:lnTo>
                  <a:lnTo>
                    <a:pt x="377" y="144"/>
                  </a:lnTo>
                  <a:lnTo>
                    <a:pt x="378" y="126"/>
                  </a:lnTo>
                  <a:lnTo>
                    <a:pt x="384" y="107"/>
                  </a:lnTo>
                  <a:lnTo>
                    <a:pt x="385" y="91"/>
                  </a:lnTo>
                  <a:lnTo>
                    <a:pt x="375" y="79"/>
                  </a:lnTo>
                  <a:lnTo>
                    <a:pt x="365" y="68"/>
                  </a:lnTo>
                  <a:lnTo>
                    <a:pt x="352" y="57"/>
                  </a:lnTo>
                  <a:lnTo>
                    <a:pt x="338" y="46"/>
                  </a:lnTo>
                  <a:lnTo>
                    <a:pt x="324" y="37"/>
                  </a:lnTo>
                  <a:lnTo>
                    <a:pt x="306" y="28"/>
                  </a:lnTo>
                  <a:lnTo>
                    <a:pt x="288" y="22"/>
                  </a:lnTo>
                  <a:lnTo>
                    <a:pt x="268" y="18"/>
                  </a:lnTo>
                  <a:lnTo>
                    <a:pt x="241" y="16"/>
                  </a:lnTo>
                  <a:lnTo>
                    <a:pt x="213" y="12"/>
                  </a:lnTo>
                  <a:lnTo>
                    <a:pt x="184" y="6"/>
                  </a:lnTo>
                  <a:lnTo>
                    <a:pt x="156" y="1"/>
                  </a:lnTo>
                  <a:lnTo>
                    <a:pt x="128" y="0"/>
                  </a:lnTo>
                  <a:lnTo>
                    <a:pt x="101" y="4"/>
                  </a:lnTo>
                  <a:lnTo>
                    <a:pt x="78" y="16"/>
                  </a:lnTo>
                  <a:lnTo>
                    <a:pt x="57" y="35"/>
                  </a:lnTo>
                  <a:lnTo>
                    <a:pt x="57" y="51"/>
                  </a:lnTo>
                  <a:lnTo>
                    <a:pt x="73" y="48"/>
                  </a:lnTo>
                  <a:lnTo>
                    <a:pt x="89" y="46"/>
                  </a:lnTo>
                  <a:lnTo>
                    <a:pt x="104" y="44"/>
                  </a:lnTo>
                  <a:lnTo>
                    <a:pt x="120" y="41"/>
                  </a:lnTo>
                  <a:lnTo>
                    <a:pt x="135" y="40"/>
                  </a:lnTo>
                  <a:lnTo>
                    <a:pt x="151" y="38"/>
                  </a:lnTo>
                  <a:lnTo>
                    <a:pt x="166" y="38"/>
                  </a:lnTo>
                  <a:lnTo>
                    <a:pt x="181" y="37"/>
                  </a:lnTo>
                  <a:lnTo>
                    <a:pt x="197" y="38"/>
                  </a:lnTo>
                  <a:lnTo>
                    <a:pt x="212" y="38"/>
                  </a:lnTo>
                  <a:lnTo>
                    <a:pt x="226" y="40"/>
                  </a:lnTo>
                  <a:lnTo>
                    <a:pt x="241" y="41"/>
                  </a:lnTo>
                  <a:lnTo>
                    <a:pt x="257" y="44"/>
                  </a:lnTo>
                  <a:lnTo>
                    <a:pt x="272" y="47"/>
                  </a:lnTo>
                  <a:lnTo>
                    <a:pt x="288" y="50"/>
                  </a:lnTo>
                  <a:lnTo>
                    <a:pt x="303" y="54"/>
                  </a:lnTo>
                  <a:lnTo>
                    <a:pt x="321" y="62"/>
                  </a:lnTo>
                  <a:lnTo>
                    <a:pt x="334" y="74"/>
                  </a:lnTo>
                  <a:lnTo>
                    <a:pt x="343" y="88"/>
                  </a:lnTo>
                  <a:lnTo>
                    <a:pt x="347" y="106"/>
                  </a:lnTo>
                  <a:lnTo>
                    <a:pt x="350" y="124"/>
                  </a:lnTo>
                  <a:lnTo>
                    <a:pt x="353" y="141"/>
                  </a:lnTo>
                  <a:lnTo>
                    <a:pt x="356" y="159"/>
                  </a:lnTo>
                  <a:lnTo>
                    <a:pt x="359" y="175"/>
                  </a:lnTo>
                  <a:lnTo>
                    <a:pt x="378" y="171"/>
                  </a:lnTo>
                  <a:lnTo>
                    <a:pt x="399" y="169"/>
                  </a:lnTo>
                  <a:lnTo>
                    <a:pt x="418" y="169"/>
                  </a:lnTo>
                  <a:lnTo>
                    <a:pt x="437" y="172"/>
                  </a:lnTo>
                  <a:lnTo>
                    <a:pt x="456" y="177"/>
                  </a:lnTo>
                  <a:lnTo>
                    <a:pt x="475" y="184"/>
                  </a:lnTo>
                  <a:lnTo>
                    <a:pt x="493" y="191"/>
                  </a:lnTo>
                  <a:lnTo>
                    <a:pt x="511" y="200"/>
                  </a:lnTo>
                  <a:lnTo>
                    <a:pt x="524" y="212"/>
                  </a:lnTo>
                  <a:lnTo>
                    <a:pt x="524" y="230"/>
                  </a:lnTo>
                  <a:lnTo>
                    <a:pt x="518" y="250"/>
                  </a:lnTo>
                  <a:lnTo>
                    <a:pt x="519" y="269"/>
                  </a:lnTo>
                  <a:lnTo>
                    <a:pt x="533" y="269"/>
                  </a:lnTo>
                  <a:lnTo>
                    <a:pt x="546" y="271"/>
                  </a:lnTo>
                  <a:lnTo>
                    <a:pt x="556" y="272"/>
                  </a:lnTo>
                  <a:lnTo>
                    <a:pt x="567" y="274"/>
                  </a:lnTo>
                  <a:lnTo>
                    <a:pt x="577" y="277"/>
                  </a:lnTo>
                  <a:lnTo>
                    <a:pt x="586" y="280"/>
                  </a:lnTo>
                  <a:lnTo>
                    <a:pt x="596" y="284"/>
                  </a:lnTo>
                  <a:lnTo>
                    <a:pt x="605" y="288"/>
                  </a:lnTo>
                  <a:lnTo>
                    <a:pt x="620" y="309"/>
                  </a:lnTo>
                  <a:lnTo>
                    <a:pt x="630" y="330"/>
                  </a:lnTo>
                  <a:lnTo>
                    <a:pt x="637" y="352"/>
                  </a:lnTo>
                  <a:lnTo>
                    <a:pt x="646" y="372"/>
                  </a:lnTo>
                  <a:lnTo>
                    <a:pt x="667" y="363"/>
                  </a:lnTo>
                  <a:lnTo>
                    <a:pt x="689" y="359"/>
                  </a:lnTo>
                  <a:lnTo>
                    <a:pt x="711" y="356"/>
                  </a:lnTo>
                  <a:lnTo>
                    <a:pt x="733" y="355"/>
                  </a:lnTo>
                  <a:lnTo>
                    <a:pt x="754" y="352"/>
                  </a:lnTo>
                  <a:lnTo>
                    <a:pt x="770" y="344"/>
                  </a:lnTo>
                  <a:lnTo>
                    <a:pt x="784" y="330"/>
                  </a:lnTo>
                  <a:lnTo>
                    <a:pt x="793" y="306"/>
                  </a:lnTo>
                  <a:lnTo>
                    <a:pt x="804" y="303"/>
                  </a:lnTo>
                  <a:lnTo>
                    <a:pt x="815" y="300"/>
                  </a:lnTo>
                  <a:lnTo>
                    <a:pt x="827" y="299"/>
                  </a:lnTo>
                  <a:lnTo>
                    <a:pt x="839" y="299"/>
                  </a:lnTo>
                  <a:lnTo>
                    <a:pt x="852" y="300"/>
                  </a:lnTo>
                  <a:lnTo>
                    <a:pt x="865" y="300"/>
                  </a:lnTo>
                  <a:lnTo>
                    <a:pt x="879" y="302"/>
                  </a:lnTo>
                  <a:lnTo>
                    <a:pt x="892" y="303"/>
                  </a:lnTo>
                  <a:lnTo>
                    <a:pt x="901" y="308"/>
                  </a:lnTo>
                  <a:lnTo>
                    <a:pt x="908" y="312"/>
                  </a:lnTo>
                  <a:lnTo>
                    <a:pt x="916" y="316"/>
                  </a:lnTo>
                  <a:lnTo>
                    <a:pt x="921" y="322"/>
                  </a:lnTo>
                  <a:lnTo>
                    <a:pt x="929" y="328"/>
                  </a:lnTo>
                  <a:lnTo>
                    <a:pt x="933" y="335"/>
                  </a:lnTo>
                  <a:lnTo>
                    <a:pt x="938" y="343"/>
                  </a:lnTo>
                  <a:lnTo>
                    <a:pt x="942" y="350"/>
                  </a:lnTo>
                  <a:lnTo>
                    <a:pt x="941" y="362"/>
                  </a:lnTo>
                  <a:lnTo>
                    <a:pt x="945" y="369"/>
                  </a:lnTo>
                  <a:lnTo>
                    <a:pt x="954" y="372"/>
                  </a:lnTo>
                  <a:lnTo>
                    <a:pt x="966" y="374"/>
                  </a:lnTo>
                  <a:lnTo>
                    <a:pt x="979" y="377"/>
                  </a:lnTo>
                  <a:lnTo>
                    <a:pt x="991" y="381"/>
                  </a:lnTo>
                  <a:lnTo>
                    <a:pt x="999" y="388"/>
                  </a:lnTo>
                  <a:lnTo>
                    <a:pt x="1004" y="403"/>
                  </a:lnTo>
                  <a:lnTo>
                    <a:pt x="999" y="414"/>
                  </a:lnTo>
                  <a:lnTo>
                    <a:pt x="995" y="427"/>
                  </a:lnTo>
                  <a:lnTo>
                    <a:pt x="988" y="440"/>
                  </a:lnTo>
                  <a:lnTo>
                    <a:pt x="973" y="449"/>
                  </a:lnTo>
                  <a:lnTo>
                    <a:pt x="976" y="462"/>
                  </a:lnTo>
                  <a:lnTo>
                    <a:pt x="982" y="477"/>
                  </a:lnTo>
                  <a:lnTo>
                    <a:pt x="991" y="490"/>
                  </a:lnTo>
                  <a:lnTo>
                    <a:pt x="998" y="505"/>
                  </a:lnTo>
                  <a:lnTo>
                    <a:pt x="994" y="514"/>
                  </a:lnTo>
                  <a:lnTo>
                    <a:pt x="985" y="521"/>
                  </a:lnTo>
                  <a:lnTo>
                    <a:pt x="976" y="524"/>
                  </a:lnTo>
                  <a:lnTo>
                    <a:pt x="966" y="527"/>
                  </a:lnTo>
                  <a:lnTo>
                    <a:pt x="955" y="530"/>
                  </a:lnTo>
                  <a:lnTo>
                    <a:pt x="946" y="533"/>
                  </a:lnTo>
                  <a:lnTo>
                    <a:pt x="939" y="540"/>
                  </a:lnTo>
                  <a:lnTo>
                    <a:pt x="936" y="549"/>
                  </a:lnTo>
                  <a:lnTo>
                    <a:pt x="955" y="556"/>
                  </a:lnTo>
                  <a:lnTo>
                    <a:pt x="971" y="565"/>
                  </a:lnTo>
                  <a:lnTo>
                    <a:pt x="985" y="575"/>
                  </a:lnTo>
                  <a:lnTo>
                    <a:pt x="996" y="587"/>
                  </a:lnTo>
                  <a:lnTo>
                    <a:pt x="1008" y="599"/>
                  </a:lnTo>
                  <a:lnTo>
                    <a:pt x="1022" y="609"/>
                  </a:lnTo>
                  <a:lnTo>
                    <a:pt x="1038" y="617"/>
                  </a:lnTo>
                  <a:lnTo>
                    <a:pt x="1058" y="621"/>
                  </a:lnTo>
                  <a:lnTo>
                    <a:pt x="1064" y="625"/>
                  </a:lnTo>
                  <a:lnTo>
                    <a:pt x="1066" y="633"/>
                  </a:lnTo>
                  <a:lnTo>
                    <a:pt x="1064" y="640"/>
                  </a:lnTo>
                  <a:lnTo>
                    <a:pt x="1061" y="646"/>
                  </a:lnTo>
                  <a:lnTo>
                    <a:pt x="1051" y="656"/>
                  </a:lnTo>
                  <a:lnTo>
                    <a:pt x="1038" y="664"/>
                  </a:lnTo>
                  <a:lnTo>
                    <a:pt x="1023" y="671"/>
                  </a:lnTo>
                  <a:lnTo>
                    <a:pt x="1007" y="674"/>
                  </a:lnTo>
                  <a:lnTo>
                    <a:pt x="991" y="674"/>
                  </a:lnTo>
                  <a:lnTo>
                    <a:pt x="976" y="673"/>
                  </a:lnTo>
                  <a:lnTo>
                    <a:pt x="963" y="667"/>
                  </a:lnTo>
                  <a:lnTo>
                    <a:pt x="951" y="656"/>
                  </a:lnTo>
                  <a:lnTo>
                    <a:pt x="951" y="665"/>
                  </a:lnTo>
                  <a:lnTo>
                    <a:pt x="957" y="668"/>
                  </a:lnTo>
                  <a:lnTo>
                    <a:pt x="963" y="673"/>
                  </a:lnTo>
                  <a:lnTo>
                    <a:pt x="966" y="678"/>
                  </a:lnTo>
                  <a:lnTo>
                    <a:pt x="970" y="681"/>
                  </a:lnTo>
                  <a:lnTo>
                    <a:pt x="970" y="695"/>
                  </a:lnTo>
                  <a:lnTo>
                    <a:pt x="971" y="709"/>
                  </a:lnTo>
                  <a:lnTo>
                    <a:pt x="970" y="721"/>
                  </a:lnTo>
                  <a:lnTo>
                    <a:pt x="961" y="728"/>
                  </a:lnTo>
                  <a:lnTo>
                    <a:pt x="948" y="728"/>
                  </a:lnTo>
                  <a:lnTo>
                    <a:pt x="932" y="730"/>
                  </a:lnTo>
                  <a:lnTo>
                    <a:pt x="917" y="731"/>
                  </a:lnTo>
                  <a:lnTo>
                    <a:pt x="902" y="733"/>
                  </a:lnTo>
                  <a:lnTo>
                    <a:pt x="888" y="731"/>
                  </a:lnTo>
                  <a:lnTo>
                    <a:pt x="874" y="727"/>
                  </a:lnTo>
                  <a:lnTo>
                    <a:pt x="864" y="718"/>
                  </a:lnTo>
                  <a:lnTo>
                    <a:pt x="857" y="703"/>
                  </a:lnTo>
                  <a:lnTo>
                    <a:pt x="839" y="703"/>
                  </a:lnTo>
                  <a:lnTo>
                    <a:pt x="824" y="699"/>
                  </a:lnTo>
                  <a:lnTo>
                    <a:pt x="814" y="689"/>
                  </a:lnTo>
                  <a:lnTo>
                    <a:pt x="805" y="680"/>
                  </a:lnTo>
                  <a:lnTo>
                    <a:pt x="796" y="671"/>
                  </a:lnTo>
                  <a:lnTo>
                    <a:pt x="786" y="668"/>
                  </a:lnTo>
                  <a:lnTo>
                    <a:pt x="774" y="671"/>
                  </a:lnTo>
                  <a:lnTo>
                    <a:pt x="756" y="684"/>
                  </a:lnTo>
                  <a:lnTo>
                    <a:pt x="748" y="684"/>
                  </a:lnTo>
                  <a:lnTo>
                    <a:pt x="737" y="683"/>
                  </a:lnTo>
                  <a:lnTo>
                    <a:pt x="730" y="678"/>
                  </a:lnTo>
                  <a:lnTo>
                    <a:pt x="721" y="673"/>
                  </a:lnTo>
                  <a:lnTo>
                    <a:pt x="715" y="667"/>
                  </a:lnTo>
                  <a:lnTo>
                    <a:pt x="709" y="659"/>
                  </a:lnTo>
                  <a:lnTo>
                    <a:pt x="705" y="652"/>
                  </a:lnTo>
                  <a:lnTo>
                    <a:pt x="702" y="643"/>
                  </a:lnTo>
                  <a:lnTo>
                    <a:pt x="693" y="649"/>
                  </a:lnTo>
                  <a:lnTo>
                    <a:pt x="684" y="658"/>
                  </a:lnTo>
                  <a:lnTo>
                    <a:pt x="676" y="667"/>
                  </a:lnTo>
                  <a:lnTo>
                    <a:pt x="665" y="676"/>
                  </a:lnTo>
                  <a:lnTo>
                    <a:pt x="653" y="683"/>
                  </a:lnTo>
                  <a:lnTo>
                    <a:pt x="640" y="689"/>
                  </a:lnTo>
                  <a:lnTo>
                    <a:pt x="627" y="692"/>
                  </a:lnTo>
                  <a:lnTo>
                    <a:pt x="611" y="690"/>
                  </a:lnTo>
                  <a:lnTo>
                    <a:pt x="599" y="671"/>
                  </a:lnTo>
                  <a:lnTo>
                    <a:pt x="586" y="665"/>
                  </a:lnTo>
                  <a:lnTo>
                    <a:pt x="571" y="668"/>
                  </a:lnTo>
                  <a:lnTo>
                    <a:pt x="556" y="677"/>
                  </a:lnTo>
                  <a:lnTo>
                    <a:pt x="542" y="690"/>
                  </a:lnTo>
                  <a:lnTo>
                    <a:pt x="524" y="701"/>
                  </a:lnTo>
                  <a:lnTo>
                    <a:pt x="506" y="709"/>
                  </a:lnTo>
                  <a:lnTo>
                    <a:pt x="489" y="709"/>
                  </a:lnTo>
                  <a:lnTo>
                    <a:pt x="472" y="690"/>
                  </a:lnTo>
                  <a:lnTo>
                    <a:pt x="458" y="683"/>
                  </a:lnTo>
                  <a:lnTo>
                    <a:pt x="444" y="684"/>
                  </a:lnTo>
                  <a:lnTo>
                    <a:pt x="431" y="692"/>
                  </a:lnTo>
                  <a:lnTo>
                    <a:pt x="418" y="703"/>
                  </a:lnTo>
                  <a:lnTo>
                    <a:pt x="403" y="715"/>
                  </a:lnTo>
                  <a:lnTo>
                    <a:pt x="387" y="724"/>
                  </a:lnTo>
                  <a:lnTo>
                    <a:pt x="369" y="728"/>
                  </a:lnTo>
                  <a:lnTo>
                    <a:pt x="357" y="728"/>
                  </a:lnTo>
                  <a:lnTo>
                    <a:pt x="344" y="727"/>
                  </a:lnTo>
                  <a:lnTo>
                    <a:pt x="331" y="727"/>
                  </a:lnTo>
                  <a:lnTo>
                    <a:pt x="319" y="727"/>
                  </a:lnTo>
                  <a:lnTo>
                    <a:pt x="307" y="724"/>
                  </a:lnTo>
                  <a:lnTo>
                    <a:pt x="297" y="720"/>
                  </a:lnTo>
                  <a:lnTo>
                    <a:pt x="288" y="714"/>
                  </a:lnTo>
                  <a:lnTo>
                    <a:pt x="284" y="703"/>
                  </a:lnTo>
                  <a:lnTo>
                    <a:pt x="274" y="720"/>
                  </a:lnTo>
                  <a:lnTo>
                    <a:pt x="259" y="734"/>
                  </a:lnTo>
                  <a:lnTo>
                    <a:pt x="244" y="748"/>
                  </a:lnTo>
                  <a:lnTo>
                    <a:pt x="225" y="758"/>
                  </a:lnTo>
                  <a:lnTo>
                    <a:pt x="206" y="767"/>
                  </a:lnTo>
                  <a:lnTo>
                    <a:pt x="185" y="771"/>
                  </a:lnTo>
                  <a:lnTo>
                    <a:pt x="163" y="774"/>
                  </a:lnTo>
                  <a:lnTo>
                    <a:pt x="140" y="773"/>
                  </a:lnTo>
                  <a:lnTo>
                    <a:pt x="126" y="770"/>
                  </a:lnTo>
                  <a:lnTo>
                    <a:pt x="112" y="765"/>
                  </a:lnTo>
                  <a:lnTo>
                    <a:pt x="97" y="759"/>
                  </a:lnTo>
                  <a:lnTo>
                    <a:pt x="84" y="752"/>
                  </a:lnTo>
                  <a:lnTo>
                    <a:pt x="70" y="745"/>
                  </a:lnTo>
                  <a:lnTo>
                    <a:pt x="60" y="736"/>
                  </a:lnTo>
                  <a:lnTo>
                    <a:pt x="50" y="726"/>
                  </a:lnTo>
                  <a:lnTo>
                    <a:pt x="44" y="715"/>
                  </a:lnTo>
                  <a:lnTo>
                    <a:pt x="42" y="718"/>
                  </a:lnTo>
                  <a:lnTo>
                    <a:pt x="39" y="721"/>
                  </a:lnTo>
                  <a:lnTo>
                    <a:pt x="38" y="723"/>
                  </a:lnTo>
                  <a:lnTo>
                    <a:pt x="35" y="723"/>
                  </a:lnTo>
                  <a:lnTo>
                    <a:pt x="35" y="737"/>
                  </a:lnTo>
                  <a:lnTo>
                    <a:pt x="38" y="746"/>
                  </a:lnTo>
                  <a:lnTo>
                    <a:pt x="42" y="754"/>
                  </a:lnTo>
                  <a:lnTo>
                    <a:pt x="51" y="758"/>
                  </a:lnTo>
                  <a:lnTo>
                    <a:pt x="60" y="762"/>
                  </a:lnTo>
                  <a:lnTo>
                    <a:pt x="69" y="765"/>
                  </a:lnTo>
                  <a:lnTo>
                    <a:pt x="79" y="767"/>
                  </a:lnTo>
                  <a:lnTo>
                    <a:pt x="89" y="767"/>
                  </a:lnTo>
                  <a:lnTo>
                    <a:pt x="98" y="767"/>
                  </a:lnTo>
                  <a:lnTo>
                    <a:pt x="100" y="777"/>
                  </a:lnTo>
                  <a:lnTo>
                    <a:pt x="109" y="781"/>
                  </a:lnTo>
                  <a:lnTo>
                    <a:pt x="119" y="784"/>
                  </a:lnTo>
                  <a:lnTo>
                    <a:pt x="129" y="789"/>
                  </a:lnTo>
                  <a:lnTo>
                    <a:pt x="159" y="796"/>
                  </a:lnTo>
                  <a:lnTo>
                    <a:pt x="185" y="792"/>
                  </a:lnTo>
                  <a:lnTo>
                    <a:pt x="209" y="783"/>
                  </a:lnTo>
                  <a:lnTo>
                    <a:pt x="231" y="770"/>
                  </a:lnTo>
                  <a:lnTo>
                    <a:pt x="251" y="756"/>
                  </a:lnTo>
                  <a:lnTo>
                    <a:pt x="274" y="748"/>
                  </a:lnTo>
                  <a:lnTo>
                    <a:pt x="299" y="746"/>
                  </a:lnTo>
                  <a:lnTo>
                    <a:pt x="325" y="754"/>
                  </a:lnTo>
                  <a:lnTo>
                    <a:pt x="350" y="749"/>
                  </a:lnTo>
                  <a:lnTo>
                    <a:pt x="374" y="740"/>
                  </a:lnTo>
                  <a:lnTo>
                    <a:pt x="397" y="731"/>
                  </a:lnTo>
                  <a:lnTo>
                    <a:pt x="419" y="724"/>
                  </a:lnTo>
                  <a:lnTo>
                    <a:pt x="443" y="717"/>
                  </a:lnTo>
                  <a:lnTo>
                    <a:pt x="466" y="714"/>
                  </a:lnTo>
                  <a:lnTo>
                    <a:pt x="491" y="715"/>
                  </a:lnTo>
                  <a:lnTo>
                    <a:pt x="516" y="723"/>
                  </a:lnTo>
                  <a:lnTo>
                    <a:pt x="531" y="717"/>
                  </a:lnTo>
                  <a:lnTo>
                    <a:pt x="544" y="714"/>
                  </a:lnTo>
                  <a:lnTo>
                    <a:pt x="558" y="712"/>
                  </a:lnTo>
                  <a:lnTo>
                    <a:pt x="572" y="714"/>
                  </a:lnTo>
                  <a:lnTo>
                    <a:pt x="587" y="717"/>
                  </a:lnTo>
                  <a:lnTo>
                    <a:pt x="603" y="718"/>
                  </a:lnTo>
                  <a:lnTo>
                    <a:pt x="620" y="720"/>
                  </a:lnTo>
                  <a:lnTo>
                    <a:pt x="639" y="720"/>
                  </a:lnTo>
                  <a:lnTo>
                    <a:pt x="655" y="703"/>
                  </a:lnTo>
                  <a:lnTo>
                    <a:pt x="670" y="698"/>
                  </a:lnTo>
                  <a:lnTo>
                    <a:pt x="683" y="699"/>
                  </a:lnTo>
                  <a:lnTo>
                    <a:pt x="698" y="705"/>
                  </a:lnTo>
                  <a:lnTo>
                    <a:pt x="712" y="712"/>
                  </a:lnTo>
                  <a:lnTo>
                    <a:pt x="727" y="718"/>
                  </a:lnTo>
                  <a:lnTo>
                    <a:pt x="745" y="720"/>
                  </a:lnTo>
                  <a:lnTo>
                    <a:pt x="764" y="715"/>
                  </a:lnTo>
                  <a:lnTo>
                    <a:pt x="773" y="718"/>
                  </a:lnTo>
                  <a:lnTo>
                    <a:pt x="784" y="720"/>
                  </a:lnTo>
                  <a:lnTo>
                    <a:pt x="799" y="720"/>
                  </a:lnTo>
                  <a:lnTo>
                    <a:pt x="814" y="720"/>
                  </a:lnTo>
                  <a:lnTo>
                    <a:pt x="829" y="720"/>
                  </a:lnTo>
                  <a:lnTo>
                    <a:pt x="840" y="723"/>
                  </a:lnTo>
                  <a:lnTo>
                    <a:pt x="849" y="728"/>
                  </a:lnTo>
                  <a:lnTo>
                    <a:pt x="854" y="737"/>
                  </a:lnTo>
                  <a:lnTo>
                    <a:pt x="833" y="745"/>
                  </a:lnTo>
                  <a:lnTo>
                    <a:pt x="812" y="754"/>
                  </a:lnTo>
                  <a:lnTo>
                    <a:pt x="792" y="762"/>
                  </a:lnTo>
                  <a:lnTo>
                    <a:pt x="771" y="773"/>
                  </a:lnTo>
                  <a:lnTo>
                    <a:pt x="754" y="784"/>
                  </a:lnTo>
                  <a:lnTo>
                    <a:pt x="737" y="798"/>
                  </a:lnTo>
                  <a:lnTo>
                    <a:pt x="724" y="812"/>
                  </a:lnTo>
                  <a:lnTo>
                    <a:pt x="715" y="829"/>
                  </a:lnTo>
                  <a:lnTo>
                    <a:pt x="724" y="976"/>
                  </a:lnTo>
                  <a:lnTo>
                    <a:pt x="733" y="1161"/>
                  </a:lnTo>
                  <a:lnTo>
                    <a:pt x="740" y="1351"/>
                  </a:lnTo>
                  <a:lnTo>
                    <a:pt x="746" y="1512"/>
                  </a:lnTo>
                  <a:lnTo>
                    <a:pt x="720" y="1525"/>
                  </a:lnTo>
                  <a:lnTo>
                    <a:pt x="693" y="1537"/>
                  </a:lnTo>
                  <a:lnTo>
                    <a:pt x="665" y="1550"/>
                  </a:lnTo>
                  <a:lnTo>
                    <a:pt x="637" y="1562"/>
                  </a:lnTo>
                  <a:lnTo>
                    <a:pt x="608" y="1572"/>
                  </a:lnTo>
                  <a:lnTo>
                    <a:pt x="578" y="1581"/>
                  </a:lnTo>
                  <a:lnTo>
                    <a:pt x="549" y="1588"/>
                  </a:lnTo>
                  <a:lnTo>
                    <a:pt x="519" y="1592"/>
                  </a:lnTo>
                  <a:lnTo>
                    <a:pt x="502" y="1663"/>
                  </a:lnTo>
                  <a:lnTo>
                    <a:pt x="502" y="1785"/>
                  </a:lnTo>
                  <a:lnTo>
                    <a:pt x="505" y="1909"/>
                  </a:lnTo>
                  <a:lnTo>
                    <a:pt x="500" y="1978"/>
                  </a:lnTo>
                  <a:lnTo>
                    <a:pt x="481" y="1978"/>
                  </a:lnTo>
                  <a:lnTo>
                    <a:pt x="459" y="1978"/>
                  </a:lnTo>
                  <a:lnTo>
                    <a:pt x="437" y="1980"/>
                  </a:lnTo>
                  <a:lnTo>
                    <a:pt x="415" y="1981"/>
                  </a:lnTo>
                  <a:lnTo>
                    <a:pt x="391" y="1984"/>
                  </a:lnTo>
                  <a:lnTo>
                    <a:pt x="371" y="1987"/>
                  </a:lnTo>
                  <a:lnTo>
                    <a:pt x="350" y="1988"/>
                  </a:lnTo>
                  <a:lnTo>
                    <a:pt x="331" y="1990"/>
                  </a:lnTo>
                  <a:lnTo>
                    <a:pt x="300" y="1997"/>
                  </a:lnTo>
                  <a:lnTo>
                    <a:pt x="271" y="2006"/>
                  </a:lnTo>
                  <a:lnTo>
                    <a:pt x="241" y="2016"/>
                  </a:lnTo>
                  <a:lnTo>
                    <a:pt x="215" y="2027"/>
                  </a:lnTo>
                  <a:lnTo>
                    <a:pt x="191" y="2041"/>
                  </a:lnTo>
                  <a:lnTo>
                    <a:pt x="172" y="2061"/>
                  </a:lnTo>
                  <a:lnTo>
                    <a:pt x="157" y="2083"/>
                  </a:lnTo>
                  <a:lnTo>
                    <a:pt x="148" y="2112"/>
                  </a:lnTo>
                  <a:lnTo>
                    <a:pt x="150" y="2124"/>
                  </a:lnTo>
                  <a:lnTo>
                    <a:pt x="147" y="2133"/>
                  </a:lnTo>
                  <a:lnTo>
                    <a:pt x="142" y="2143"/>
                  </a:lnTo>
                  <a:lnTo>
                    <a:pt x="137" y="2152"/>
                  </a:lnTo>
                  <a:lnTo>
                    <a:pt x="132" y="2161"/>
                  </a:lnTo>
                  <a:lnTo>
                    <a:pt x="131" y="2169"/>
                  </a:lnTo>
                  <a:lnTo>
                    <a:pt x="134" y="2178"/>
                  </a:lnTo>
                  <a:lnTo>
                    <a:pt x="142" y="2187"/>
                  </a:lnTo>
                  <a:lnTo>
                    <a:pt x="148" y="2225"/>
                  </a:lnTo>
                  <a:lnTo>
                    <a:pt x="159" y="2262"/>
                  </a:lnTo>
                  <a:lnTo>
                    <a:pt x="175" y="2299"/>
                  </a:lnTo>
                  <a:lnTo>
                    <a:pt x="194" y="2333"/>
                  </a:lnTo>
                  <a:lnTo>
                    <a:pt x="218" y="2367"/>
                  </a:lnTo>
                  <a:lnTo>
                    <a:pt x="244" y="2398"/>
                  </a:lnTo>
                  <a:lnTo>
                    <a:pt x="274" y="2429"/>
                  </a:lnTo>
                  <a:lnTo>
                    <a:pt x="306" y="2455"/>
                  </a:lnTo>
                  <a:lnTo>
                    <a:pt x="284" y="2473"/>
                  </a:lnTo>
                  <a:lnTo>
                    <a:pt x="260" y="2484"/>
                  </a:lnTo>
                  <a:lnTo>
                    <a:pt x="235" y="2492"/>
                  </a:lnTo>
                  <a:lnTo>
                    <a:pt x="209" y="2495"/>
                  </a:lnTo>
                  <a:lnTo>
                    <a:pt x="182" y="2495"/>
                  </a:lnTo>
                  <a:lnTo>
                    <a:pt x="156" y="2490"/>
                  </a:lnTo>
                  <a:lnTo>
                    <a:pt x="128" y="2484"/>
                  </a:lnTo>
                  <a:lnTo>
                    <a:pt x="101" y="2477"/>
                  </a:lnTo>
                  <a:lnTo>
                    <a:pt x="82" y="2473"/>
                  </a:lnTo>
                  <a:lnTo>
                    <a:pt x="66" y="2465"/>
                  </a:lnTo>
                  <a:lnTo>
                    <a:pt x="54" y="2454"/>
                  </a:lnTo>
                  <a:lnTo>
                    <a:pt x="44" y="2440"/>
                  </a:lnTo>
                  <a:lnTo>
                    <a:pt x="34" y="2426"/>
                  </a:lnTo>
                  <a:lnTo>
                    <a:pt x="23" y="2414"/>
                  </a:lnTo>
                  <a:lnTo>
                    <a:pt x="13" y="2403"/>
                  </a:lnTo>
                  <a:lnTo>
                    <a:pt x="0" y="2396"/>
                  </a:lnTo>
                  <a:lnTo>
                    <a:pt x="0" y="2436"/>
                  </a:lnTo>
                  <a:lnTo>
                    <a:pt x="16" y="2454"/>
                  </a:lnTo>
                  <a:lnTo>
                    <a:pt x="32" y="2470"/>
                  </a:lnTo>
                  <a:lnTo>
                    <a:pt x="51" y="2483"/>
                  </a:lnTo>
                  <a:lnTo>
                    <a:pt x="72" y="2493"/>
                  </a:lnTo>
                  <a:lnTo>
                    <a:pt x="94" y="2502"/>
                  </a:lnTo>
                  <a:lnTo>
                    <a:pt x="116" y="2509"/>
                  </a:lnTo>
                  <a:lnTo>
                    <a:pt x="140" y="2514"/>
                  </a:lnTo>
                  <a:lnTo>
                    <a:pt x="162" y="2518"/>
                  </a:lnTo>
                  <a:lnTo>
                    <a:pt x="191" y="2520"/>
                  </a:lnTo>
                  <a:lnTo>
                    <a:pt x="219" y="2520"/>
                  </a:lnTo>
                  <a:lnTo>
                    <a:pt x="246" y="2517"/>
                  </a:lnTo>
                  <a:lnTo>
                    <a:pt x="271" y="2511"/>
                  </a:lnTo>
                  <a:lnTo>
                    <a:pt x="294" y="2502"/>
                  </a:lnTo>
                  <a:lnTo>
                    <a:pt x="315" y="2490"/>
                  </a:lnTo>
                  <a:lnTo>
                    <a:pt x="335" y="2474"/>
                  </a:lnTo>
                  <a:lnTo>
                    <a:pt x="352" y="2455"/>
                  </a:lnTo>
                  <a:lnTo>
                    <a:pt x="363" y="2467"/>
                  </a:lnTo>
                  <a:lnTo>
                    <a:pt x="378" y="2477"/>
                  </a:lnTo>
                  <a:lnTo>
                    <a:pt x="394" y="2486"/>
                  </a:lnTo>
                  <a:lnTo>
                    <a:pt x="413" y="2495"/>
                  </a:lnTo>
                  <a:lnTo>
                    <a:pt x="433" y="2502"/>
                  </a:lnTo>
                  <a:lnTo>
                    <a:pt x="452" y="2509"/>
                  </a:lnTo>
                  <a:lnTo>
                    <a:pt x="471" y="2514"/>
                  </a:lnTo>
                  <a:lnTo>
                    <a:pt x="489" y="2518"/>
                  </a:lnTo>
                  <a:lnTo>
                    <a:pt x="518" y="2520"/>
                  </a:lnTo>
                  <a:lnTo>
                    <a:pt x="549" y="2518"/>
                  </a:lnTo>
                  <a:lnTo>
                    <a:pt x="578" y="2514"/>
                  </a:lnTo>
                  <a:lnTo>
                    <a:pt x="609" y="2505"/>
                  </a:lnTo>
                  <a:lnTo>
                    <a:pt x="637" y="2495"/>
                  </a:lnTo>
                  <a:lnTo>
                    <a:pt x="661" y="2480"/>
                  </a:lnTo>
                  <a:lnTo>
                    <a:pt x="681" y="2462"/>
                  </a:lnTo>
                  <a:lnTo>
                    <a:pt x="696" y="2440"/>
                  </a:lnTo>
                  <a:lnTo>
                    <a:pt x="708" y="2455"/>
                  </a:lnTo>
                  <a:lnTo>
                    <a:pt x="721" y="2468"/>
                  </a:lnTo>
                  <a:lnTo>
                    <a:pt x="734" y="2479"/>
                  </a:lnTo>
                  <a:lnTo>
                    <a:pt x="749" y="2487"/>
                  </a:lnTo>
                  <a:lnTo>
                    <a:pt x="764" y="2495"/>
                  </a:lnTo>
                  <a:lnTo>
                    <a:pt x="780" y="2501"/>
                  </a:lnTo>
                  <a:lnTo>
                    <a:pt x="796" y="2504"/>
                  </a:lnTo>
                  <a:lnTo>
                    <a:pt x="814" y="2505"/>
                  </a:lnTo>
                  <a:lnTo>
                    <a:pt x="830" y="2507"/>
                  </a:lnTo>
                  <a:lnTo>
                    <a:pt x="849" y="2507"/>
                  </a:lnTo>
                  <a:lnTo>
                    <a:pt x="867" y="2505"/>
                  </a:lnTo>
                  <a:lnTo>
                    <a:pt x="886" y="2502"/>
                  </a:lnTo>
                  <a:lnTo>
                    <a:pt x="904" y="2499"/>
                  </a:lnTo>
                  <a:lnTo>
                    <a:pt x="923" y="2496"/>
                  </a:lnTo>
                  <a:lnTo>
                    <a:pt x="942" y="2492"/>
                  </a:lnTo>
                  <a:lnTo>
                    <a:pt x="961" y="2487"/>
                  </a:lnTo>
                  <a:lnTo>
                    <a:pt x="979" y="2480"/>
                  </a:lnTo>
                  <a:lnTo>
                    <a:pt x="996" y="2473"/>
                  </a:lnTo>
                  <a:lnTo>
                    <a:pt x="1013" y="2462"/>
                  </a:lnTo>
                  <a:lnTo>
                    <a:pt x="1030" y="2452"/>
                  </a:lnTo>
                  <a:lnTo>
                    <a:pt x="1048" y="2442"/>
                  </a:lnTo>
                  <a:lnTo>
                    <a:pt x="1064" y="2431"/>
                  </a:lnTo>
                  <a:lnTo>
                    <a:pt x="1082" y="2420"/>
                  </a:lnTo>
                  <a:lnTo>
                    <a:pt x="1100" y="2409"/>
                  </a:lnTo>
                  <a:lnTo>
                    <a:pt x="1117" y="2401"/>
                  </a:lnTo>
                  <a:lnTo>
                    <a:pt x="1136" y="2392"/>
                  </a:lnTo>
                  <a:lnTo>
                    <a:pt x="1154" y="2384"/>
                  </a:lnTo>
                  <a:lnTo>
                    <a:pt x="1173" y="2380"/>
                  </a:lnTo>
                  <a:lnTo>
                    <a:pt x="1194" y="2377"/>
                  </a:lnTo>
                  <a:lnTo>
                    <a:pt x="1214" y="2376"/>
                  </a:lnTo>
                  <a:lnTo>
                    <a:pt x="1235" y="2378"/>
                  </a:lnTo>
                  <a:lnTo>
                    <a:pt x="1257" y="2383"/>
                  </a:lnTo>
                  <a:lnTo>
                    <a:pt x="1266" y="2395"/>
                  </a:lnTo>
                  <a:lnTo>
                    <a:pt x="1272" y="2403"/>
                  </a:lnTo>
                  <a:lnTo>
                    <a:pt x="1281" y="2406"/>
                  </a:lnTo>
                  <a:lnTo>
                    <a:pt x="1295" y="2402"/>
                  </a:lnTo>
                  <a:lnTo>
                    <a:pt x="1303" y="2406"/>
                  </a:lnTo>
                  <a:lnTo>
                    <a:pt x="1310" y="2411"/>
                  </a:lnTo>
                  <a:lnTo>
                    <a:pt x="1316" y="2417"/>
                  </a:lnTo>
                  <a:lnTo>
                    <a:pt x="1323" y="2424"/>
                  </a:lnTo>
                  <a:lnTo>
                    <a:pt x="1331" y="2431"/>
                  </a:lnTo>
                  <a:lnTo>
                    <a:pt x="1338" y="2437"/>
                  </a:lnTo>
                  <a:lnTo>
                    <a:pt x="1347" y="2443"/>
                  </a:lnTo>
                  <a:lnTo>
                    <a:pt x="1359" y="2449"/>
                  </a:lnTo>
                  <a:lnTo>
                    <a:pt x="1366" y="2458"/>
                  </a:lnTo>
                  <a:lnTo>
                    <a:pt x="1365" y="2470"/>
                  </a:lnTo>
                  <a:lnTo>
                    <a:pt x="1360" y="2479"/>
                  </a:lnTo>
                  <a:lnTo>
                    <a:pt x="1359" y="2480"/>
                  </a:lnTo>
                  <a:lnTo>
                    <a:pt x="1363" y="2477"/>
                  </a:lnTo>
                  <a:lnTo>
                    <a:pt x="1369" y="2496"/>
                  </a:lnTo>
                  <a:lnTo>
                    <a:pt x="1394" y="2489"/>
                  </a:lnTo>
                  <a:lnTo>
                    <a:pt x="1416" y="2477"/>
                  </a:lnTo>
                  <a:lnTo>
                    <a:pt x="1434" y="2462"/>
                  </a:lnTo>
                  <a:lnTo>
                    <a:pt x="1450" y="2446"/>
                  </a:lnTo>
                  <a:lnTo>
                    <a:pt x="1465" y="2429"/>
                  </a:lnTo>
                  <a:lnTo>
                    <a:pt x="1478" y="2411"/>
                  </a:lnTo>
                  <a:lnTo>
                    <a:pt x="1491" y="2393"/>
                  </a:lnTo>
                  <a:lnTo>
                    <a:pt x="1504" y="2377"/>
                  </a:lnTo>
                  <a:lnTo>
                    <a:pt x="1518" y="2370"/>
                  </a:lnTo>
                  <a:lnTo>
                    <a:pt x="1531" y="2364"/>
                  </a:lnTo>
                  <a:lnTo>
                    <a:pt x="1544" y="2359"/>
                  </a:lnTo>
                  <a:lnTo>
                    <a:pt x="1557" y="2358"/>
                  </a:lnTo>
                  <a:lnTo>
                    <a:pt x="1572" y="2356"/>
                  </a:lnTo>
                  <a:lnTo>
                    <a:pt x="1587" y="2358"/>
                  </a:lnTo>
                  <a:lnTo>
                    <a:pt x="1600" y="2359"/>
                  </a:lnTo>
                  <a:lnTo>
                    <a:pt x="1615" y="2364"/>
                  </a:lnTo>
                  <a:lnTo>
                    <a:pt x="1613" y="2374"/>
                  </a:lnTo>
                  <a:lnTo>
                    <a:pt x="1609" y="2383"/>
                  </a:lnTo>
                  <a:lnTo>
                    <a:pt x="1605" y="2392"/>
                  </a:lnTo>
                  <a:lnTo>
                    <a:pt x="1597" y="2401"/>
                  </a:lnTo>
                  <a:lnTo>
                    <a:pt x="1590" y="2408"/>
                  </a:lnTo>
                  <a:lnTo>
                    <a:pt x="1581" y="2415"/>
                  </a:lnTo>
                  <a:lnTo>
                    <a:pt x="1574" y="2423"/>
                  </a:lnTo>
                  <a:lnTo>
                    <a:pt x="1568" y="2430"/>
                  </a:lnTo>
                  <a:lnTo>
                    <a:pt x="1556" y="2439"/>
                  </a:lnTo>
                  <a:lnTo>
                    <a:pt x="1546" y="2445"/>
                  </a:lnTo>
                  <a:lnTo>
                    <a:pt x="1534" y="2448"/>
                  </a:lnTo>
                  <a:lnTo>
                    <a:pt x="1522" y="2451"/>
                  </a:lnTo>
                  <a:lnTo>
                    <a:pt x="1512" y="2455"/>
                  </a:lnTo>
                  <a:lnTo>
                    <a:pt x="1502" y="2459"/>
                  </a:lnTo>
                  <a:lnTo>
                    <a:pt x="1493" y="2467"/>
                  </a:lnTo>
                  <a:lnTo>
                    <a:pt x="1485" y="2477"/>
                  </a:lnTo>
                  <a:lnTo>
                    <a:pt x="1493" y="2483"/>
                  </a:lnTo>
                  <a:lnTo>
                    <a:pt x="1500" y="2486"/>
                  </a:lnTo>
                  <a:lnTo>
                    <a:pt x="1507" y="2489"/>
                  </a:lnTo>
                  <a:lnTo>
                    <a:pt x="1516" y="2490"/>
                  </a:lnTo>
                  <a:lnTo>
                    <a:pt x="1524" y="2492"/>
                  </a:lnTo>
                  <a:lnTo>
                    <a:pt x="1532" y="2493"/>
                  </a:lnTo>
                  <a:lnTo>
                    <a:pt x="1540" y="2495"/>
                  </a:lnTo>
                  <a:lnTo>
                    <a:pt x="1549" y="2496"/>
                  </a:lnTo>
                  <a:lnTo>
                    <a:pt x="1555" y="2490"/>
                  </a:lnTo>
                  <a:lnTo>
                    <a:pt x="1563" y="2486"/>
                  </a:lnTo>
                  <a:lnTo>
                    <a:pt x="1572" y="2482"/>
                  </a:lnTo>
                  <a:lnTo>
                    <a:pt x="1581" y="2476"/>
                  </a:lnTo>
                  <a:lnTo>
                    <a:pt x="1590" y="2471"/>
                  </a:lnTo>
                  <a:lnTo>
                    <a:pt x="1599" y="2465"/>
                  </a:lnTo>
                  <a:lnTo>
                    <a:pt x="1606" y="2459"/>
                  </a:lnTo>
                  <a:lnTo>
                    <a:pt x="1612" y="2452"/>
                  </a:lnTo>
                  <a:lnTo>
                    <a:pt x="1624" y="2456"/>
                  </a:lnTo>
                  <a:lnTo>
                    <a:pt x="1633" y="2464"/>
                  </a:lnTo>
                  <a:lnTo>
                    <a:pt x="1640" y="2474"/>
                  </a:lnTo>
                  <a:lnTo>
                    <a:pt x="1646" y="2486"/>
                  </a:lnTo>
                  <a:lnTo>
                    <a:pt x="1650" y="2498"/>
                  </a:lnTo>
                  <a:lnTo>
                    <a:pt x="1656" y="2509"/>
                  </a:lnTo>
                  <a:lnTo>
                    <a:pt x="1663" y="2518"/>
                  </a:lnTo>
                  <a:lnTo>
                    <a:pt x="1674" y="2524"/>
                  </a:lnTo>
                  <a:lnTo>
                    <a:pt x="1691" y="2487"/>
                  </a:lnTo>
                  <a:lnTo>
                    <a:pt x="1694" y="2443"/>
                  </a:lnTo>
                  <a:lnTo>
                    <a:pt x="1694" y="2401"/>
                  </a:lnTo>
                  <a:lnTo>
                    <a:pt x="1709" y="2364"/>
                  </a:lnTo>
                  <a:lnTo>
                    <a:pt x="1728" y="2368"/>
                  </a:lnTo>
                  <a:lnTo>
                    <a:pt x="1747" y="2373"/>
                  </a:lnTo>
                  <a:lnTo>
                    <a:pt x="1767" y="2380"/>
                  </a:lnTo>
                  <a:lnTo>
                    <a:pt x="1786" y="2386"/>
                  </a:lnTo>
                  <a:lnTo>
                    <a:pt x="1803" y="2395"/>
                  </a:lnTo>
                  <a:lnTo>
                    <a:pt x="1822" y="2402"/>
                  </a:lnTo>
                  <a:lnTo>
                    <a:pt x="1840" y="2409"/>
                  </a:lnTo>
                  <a:lnTo>
                    <a:pt x="1859" y="2415"/>
                  </a:lnTo>
                  <a:lnTo>
                    <a:pt x="1877" y="2423"/>
                  </a:lnTo>
                  <a:lnTo>
                    <a:pt x="1895" y="2427"/>
                  </a:lnTo>
                  <a:lnTo>
                    <a:pt x="1914" y="2430"/>
                  </a:lnTo>
                  <a:lnTo>
                    <a:pt x="1931" y="2431"/>
                  </a:lnTo>
                  <a:lnTo>
                    <a:pt x="1949" y="2430"/>
                  </a:lnTo>
                  <a:lnTo>
                    <a:pt x="1967" y="2427"/>
                  </a:lnTo>
                  <a:lnTo>
                    <a:pt x="1984" y="2421"/>
                  </a:lnTo>
                  <a:lnTo>
                    <a:pt x="2002" y="2411"/>
                  </a:lnTo>
                  <a:lnTo>
                    <a:pt x="2012" y="2396"/>
                  </a:lnTo>
                  <a:lnTo>
                    <a:pt x="2021" y="2378"/>
                  </a:lnTo>
                  <a:lnTo>
                    <a:pt x="2023" y="2362"/>
                  </a:lnTo>
                  <a:lnTo>
                    <a:pt x="2014" y="2345"/>
                  </a:lnTo>
                  <a:lnTo>
                    <a:pt x="2008" y="2331"/>
                  </a:lnTo>
                  <a:lnTo>
                    <a:pt x="2002" y="2320"/>
                  </a:lnTo>
                  <a:lnTo>
                    <a:pt x="1993" y="2308"/>
                  </a:lnTo>
                  <a:lnTo>
                    <a:pt x="1984" y="2298"/>
                  </a:lnTo>
                  <a:lnTo>
                    <a:pt x="1973" y="2290"/>
                  </a:lnTo>
                  <a:lnTo>
                    <a:pt x="1959" y="2284"/>
                  </a:lnTo>
                  <a:lnTo>
                    <a:pt x="1946" y="2283"/>
                  </a:lnTo>
                  <a:lnTo>
                    <a:pt x="1930" y="2286"/>
                  </a:lnTo>
                  <a:lnTo>
                    <a:pt x="1917" y="2295"/>
                  </a:lnTo>
                  <a:lnTo>
                    <a:pt x="1905" y="2306"/>
                  </a:lnTo>
                  <a:lnTo>
                    <a:pt x="1896" y="2320"/>
                  </a:lnTo>
                  <a:lnTo>
                    <a:pt x="1892" y="2336"/>
                  </a:lnTo>
                  <a:lnTo>
                    <a:pt x="1895" y="2343"/>
                  </a:lnTo>
                  <a:lnTo>
                    <a:pt x="1899" y="2349"/>
                  </a:lnTo>
                  <a:lnTo>
                    <a:pt x="1905" y="2355"/>
                  </a:lnTo>
                  <a:lnTo>
                    <a:pt x="1911" y="2359"/>
                  </a:lnTo>
                  <a:lnTo>
                    <a:pt x="1917" y="2364"/>
                  </a:lnTo>
                  <a:lnTo>
                    <a:pt x="1924" y="2368"/>
                  </a:lnTo>
                  <a:lnTo>
                    <a:pt x="1931" y="2371"/>
                  </a:lnTo>
                  <a:lnTo>
                    <a:pt x="1939" y="2374"/>
                  </a:lnTo>
                  <a:lnTo>
                    <a:pt x="1948" y="2368"/>
                  </a:lnTo>
                  <a:lnTo>
                    <a:pt x="1954" y="2362"/>
                  </a:lnTo>
                  <a:lnTo>
                    <a:pt x="1955" y="2356"/>
                  </a:lnTo>
                  <a:lnTo>
                    <a:pt x="1955" y="2348"/>
                  </a:lnTo>
                  <a:lnTo>
                    <a:pt x="1920" y="2339"/>
                  </a:lnTo>
                  <a:lnTo>
                    <a:pt x="1921" y="2331"/>
                  </a:lnTo>
                  <a:lnTo>
                    <a:pt x="1921" y="2325"/>
                  </a:lnTo>
                  <a:lnTo>
                    <a:pt x="1921" y="2320"/>
                  </a:lnTo>
                  <a:lnTo>
                    <a:pt x="1926" y="2317"/>
                  </a:lnTo>
                  <a:lnTo>
                    <a:pt x="1931" y="2314"/>
                  </a:lnTo>
                  <a:lnTo>
                    <a:pt x="1940" y="2312"/>
                  </a:lnTo>
                  <a:lnTo>
                    <a:pt x="1948" y="2312"/>
                  </a:lnTo>
                  <a:lnTo>
                    <a:pt x="1956" y="2312"/>
                  </a:lnTo>
                  <a:lnTo>
                    <a:pt x="1965" y="2314"/>
                  </a:lnTo>
                  <a:lnTo>
                    <a:pt x="1973" y="2315"/>
                  </a:lnTo>
                  <a:lnTo>
                    <a:pt x="1982" y="2318"/>
                  </a:lnTo>
                  <a:lnTo>
                    <a:pt x="1989" y="2323"/>
                  </a:lnTo>
                  <a:lnTo>
                    <a:pt x="1992" y="2336"/>
                  </a:lnTo>
                  <a:lnTo>
                    <a:pt x="1993" y="2349"/>
                  </a:lnTo>
                  <a:lnTo>
                    <a:pt x="1992" y="2361"/>
                  </a:lnTo>
                  <a:lnTo>
                    <a:pt x="1989" y="2371"/>
                  </a:lnTo>
                  <a:lnTo>
                    <a:pt x="1983" y="2381"/>
                  </a:lnTo>
                  <a:lnTo>
                    <a:pt x="1976" y="2390"/>
                  </a:lnTo>
                  <a:lnTo>
                    <a:pt x="1965" y="2398"/>
                  </a:lnTo>
                  <a:lnTo>
                    <a:pt x="1955" y="2402"/>
                  </a:lnTo>
                  <a:lnTo>
                    <a:pt x="1936" y="2403"/>
                  </a:lnTo>
                  <a:lnTo>
                    <a:pt x="1918" y="2405"/>
                  </a:lnTo>
                  <a:lnTo>
                    <a:pt x="1902" y="2403"/>
                  </a:lnTo>
                  <a:lnTo>
                    <a:pt x="1886" y="2401"/>
                  </a:lnTo>
                  <a:lnTo>
                    <a:pt x="1870" y="2398"/>
                  </a:lnTo>
                  <a:lnTo>
                    <a:pt x="1855" y="2393"/>
                  </a:lnTo>
                  <a:lnTo>
                    <a:pt x="1839" y="2387"/>
                  </a:lnTo>
                  <a:lnTo>
                    <a:pt x="1824" y="2381"/>
                  </a:lnTo>
                  <a:lnTo>
                    <a:pt x="1809" y="2376"/>
                  </a:lnTo>
                  <a:lnTo>
                    <a:pt x="1793" y="2370"/>
                  </a:lnTo>
                  <a:lnTo>
                    <a:pt x="1778" y="2364"/>
                  </a:lnTo>
                  <a:lnTo>
                    <a:pt x="1762" y="2358"/>
                  </a:lnTo>
                  <a:lnTo>
                    <a:pt x="1746" y="2352"/>
                  </a:lnTo>
                  <a:lnTo>
                    <a:pt x="1730" y="2348"/>
                  </a:lnTo>
                  <a:lnTo>
                    <a:pt x="1712" y="2345"/>
                  </a:lnTo>
                  <a:lnTo>
                    <a:pt x="1693" y="2342"/>
                  </a:lnTo>
                  <a:lnTo>
                    <a:pt x="1674" y="2305"/>
                  </a:lnTo>
                  <a:lnTo>
                    <a:pt x="1675" y="2273"/>
                  </a:lnTo>
                  <a:lnTo>
                    <a:pt x="1675" y="2245"/>
                  </a:lnTo>
                  <a:lnTo>
                    <a:pt x="1669" y="2220"/>
                  </a:lnTo>
                  <a:lnTo>
                    <a:pt x="1661" y="2197"/>
                  </a:lnTo>
                  <a:lnTo>
                    <a:pt x="1647" y="2178"/>
                  </a:lnTo>
                  <a:lnTo>
                    <a:pt x="1630" y="2162"/>
                  </a:lnTo>
                  <a:lnTo>
                    <a:pt x="1608" y="2146"/>
                  </a:lnTo>
                  <a:lnTo>
                    <a:pt x="1580" y="2131"/>
                  </a:lnTo>
                  <a:lnTo>
                    <a:pt x="1575" y="2121"/>
                  </a:lnTo>
                  <a:lnTo>
                    <a:pt x="1578" y="2111"/>
                  </a:lnTo>
                  <a:lnTo>
                    <a:pt x="1582" y="2100"/>
                  </a:lnTo>
                  <a:lnTo>
                    <a:pt x="1591" y="2091"/>
                  </a:lnTo>
                  <a:lnTo>
                    <a:pt x="1600" y="2081"/>
                  </a:lnTo>
                  <a:lnTo>
                    <a:pt x="1608" y="2071"/>
                  </a:lnTo>
                  <a:lnTo>
                    <a:pt x="1613" y="2059"/>
                  </a:lnTo>
                  <a:lnTo>
                    <a:pt x="1615" y="2046"/>
                  </a:lnTo>
                  <a:lnTo>
                    <a:pt x="1612" y="2047"/>
                  </a:lnTo>
                  <a:lnTo>
                    <a:pt x="1608" y="2046"/>
                  </a:lnTo>
                  <a:lnTo>
                    <a:pt x="1602" y="2047"/>
                  </a:lnTo>
                  <a:lnTo>
                    <a:pt x="1599" y="2052"/>
                  </a:lnTo>
                  <a:lnTo>
                    <a:pt x="1596" y="2059"/>
                  </a:lnTo>
                  <a:lnTo>
                    <a:pt x="1590" y="2066"/>
                  </a:lnTo>
                  <a:lnTo>
                    <a:pt x="1580" y="2069"/>
                  </a:lnTo>
                  <a:lnTo>
                    <a:pt x="1571" y="2065"/>
                  </a:lnTo>
                  <a:lnTo>
                    <a:pt x="1571" y="2052"/>
                  </a:lnTo>
                  <a:lnTo>
                    <a:pt x="1578" y="2041"/>
                  </a:lnTo>
                  <a:lnTo>
                    <a:pt x="1581" y="2031"/>
                  </a:lnTo>
                  <a:lnTo>
                    <a:pt x="1574" y="2021"/>
                  </a:lnTo>
                  <a:lnTo>
                    <a:pt x="1566" y="2030"/>
                  </a:lnTo>
                  <a:lnTo>
                    <a:pt x="1557" y="2037"/>
                  </a:lnTo>
                  <a:lnTo>
                    <a:pt x="1547" y="2043"/>
                  </a:lnTo>
                  <a:lnTo>
                    <a:pt x="1537" y="2049"/>
                  </a:lnTo>
                  <a:lnTo>
                    <a:pt x="1527" y="2053"/>
                  </a:lnTo>
                  <a:lnTo>
                    <a:pt x="1515" y="2056"/>
                  </a:lnTo>
                  <a:lnTo>
                    <a:pt x="1504" y="2059"/>
                  </a:lnTo>
                  <a:lnTo>
                    <a:pt x="1494" y="2062"/>
                  </a:lnTo>
                  <a:lnTo>
                    <a:pt x="1493" y="2081"/>
                  </a:lnTo>
                  <a:lnTo>
                    <a:pt x="1488" y="2097"/>
                  </a:lnTo>
                  <a:lnTo>
                    <a:pt x="1482" y="2114"/>
                  </a:lnTo>
                  <a:lnTo>
                    <a:pt x="1476" y="2131"/>
                  </a:lnTo>
                  <a:lnTo>
                    <a:pt x="1447" y="2143"/>
                  </a:lnTo>
                  <a:lnTo>
                    <a:pt x="1421" y="2158"/>
                  </a:lnTo>
                  <a:lnTo>
                    <a:pt x="1397" y="2175"/>
                  </a:lnTo>
                  <a:lnTo>
                    <a:pt x="1375" y="2196"/>
                  </a:lnTo>
                  <a:lnTo>
                    <a:pt x="1354" y="2218"/>
                  </a:lnTo>
                  <a:lnTo>
                    <a:pt x="1338" y="2242"/>
                  </a:lnTo>
                  <a:lnTo>
                    <a:pt x="1323" y="2265"/>
                  </a:lnTo>
                  <a:lnTo>
                    <a:pt x="1313" y="2289"/>
                  </a:lnTo>
                  <a:lnTo>
                    <a:pt x="1313" y="2317"/>
                  </a:lnTo>
                  <a:lnTo>
                    <a:pt x="1313" y="2342"/>
                  </a:lnTo>
                  <a:lnTo>
                    <a:pt x="1307" y="2362"/>
                  </a:lnTo>
                  <a:lnTo>
                    <a:pt x="1291" y="2380"/>
                  </a:lnTo>
                  <a:lnTo>
                    <a:pt x="1262" y="2365"/>
                  </a:lnTo>
                  <a:lnTo>
                    <a:pt x="1234" y="2358"/>
                  </a:lnTo>
                  <a:lnTo>
                    <a:pt x="1207" y="2353"/>
                  </a:lnTo>
                  <a:lnTo>
                    <a:pt x="1181" y="2355"/>
                  </a:lnTo>
                  <a:lnTo>
                    <a:pt x="1156" y="2359"/>
                  </a:lnTo>
                  <a:lnTo>
                    <a:pt x="1130" y="2367"/>
                  </a:lnTo>
                  <a:lnTo>
                    <a:pt x="1105" y="2377"/>
                  </a:lnTo>
                  <a:lnTo>
                    <a:pt x="1082" y="2389"/>
                  </a:lnTo>
                  <a:lnTo>
                    <a:pt x="1058" y="2402"/>
                  </a:lnTo>
                  <a:lnTo>
                    <a:pt x="1035" y="2415"/>
                  </a:lnTo>
                  <a:lnTo>
                    <a:pt x="1011" y="2430"/>
                  </a:lnTo>
                  <a:lnTo>
                    <a:pt x="988" y="2443"/>
                  </a:lnTo>
                  <a:lnTo>
                    <a:pt x="964" y="2456"/>
                  </a:lnTo>
                  <a:lnTo>
                    <a:pt x="941" y="2467"/>
                  </a:lnTo>
                  <a:lnTo>
                    <a:pt x="917" y="2474"/>
                  </a:lnTo>
                  <a:lnTo>
                    <a:pt x="892" y="2480"/>
                  </a:lnTo>
                  <a:lnTo>
                    <a:pt x="867" y="2484"/>
                  </a:lnTo>
                  <a:lnTo>
                    <a:pt x="840" y="2486"/>
                  </a:lnTo>
                  <a:lnTo>
                    <a:pt x="814" y="2484"/>
                  </a:lnTo>
                  <a:lnTo>
                    <a:pt x="789" y="2480"/>
                  </a:lnTo>
                  <a:lnTo>
                    <a:pt x="765" y="2473"/>
                  </a:lnTo>
                  <a:lnTo>
                    <a:pt x="745" y="2462"/>
                  </a:lnTo>
                  <a:lnTo>
                    <a:pt x="729" y="2449"/>
                  </a:lnTo>
                  <a:lnTo>
                    <a:pt x="715" y="2433"/>
                  </a:lnTo>
                  <a:lnTo>
                    <a:pt x="714" y="2417"/>
                  </a:lnTo>
                  <a:lnTo>
                    <a:pt x="715" y="2403"/>
                  </a:lnTo>
                  <a:lnTo>
                    <a:pt x="718" y="2393"/>
                  </a:lnTo>
                  <a:lnTo>
                    <a:pt x="724" y="2384"/>
                  </a:lnTo>
                  <a:lnTo>
                    <a:pt x="731" y="2378"/>
                  </a:lnTo>
                  <a:lnTo>
                    <a:pt x="740" y="2373"/>
                  </a:lnTo>
                  <a:lnTo>
                    <a:pt x="751" y="2365"/>
                  </a:lnTo>
                  <a:lnTo>
                    <a:pt x="762" y="2358"/>
                  </a:lnTo>
                  <a:lnTo>
                    <a:pt x="771" y="2356"/>
                  </a:lnTo>
                  <a:lnTo>
                    <a:pt x="780" y="2356"/>
                  </a:lnTo>
                  <a:lnTo>
                    <a:pt x="789" y="2358"/>
                  </a:lnTo>
                  <a:lnTo>
                    <a:pt x="796" y="2361"/>
                  </a:lnTo>
                  <a:lnTo>
                    <a:pt x="802" y="2365"/>
                  </a:lnTo>
                  <a:lnTo>
                    <a:pt x="808" y="2370"/>
                  </a:lnTo>
                  <a:lnTo>
                    <a:pt x="812" y="2376"/>
                  </a:lnTo>
                  <a:lnTo>
                    <a:pt x="815" y="2383"/>
                  </a:lnTo>
                  <a:lnTo>
                    <a:pt x="815" y="2395"/>
                  </a:lnTo>
                  <a:lnTo>
                    <a:pt x="809" y="2399"/>
                  </a:lnTo>
                  <a:lnTo>
                    <a:pt x="799" y="2402"/>
                  </a:lnTo>
                  <a:lnTo>
                    <a:pt x="790" y="2402"/>
                  </a:lnTo>
                  <a:lnTo>
                    <a:pt x="790" y="2414"/>
                  </a:lnTo>
                  <a:lnTo>
                    <a:pt x="793" y="2424"/>
                  </a:lnTo>
                  <a:lnTo>
                    <a:pt x="802" y="2429"/>
                  </a:lnTo>
                  <a:lnTo>
                    <a:pt x="814" y="2429"/>
                  </a:lnTo>
                  <a:lnTo>
                    <a:pt x="823" y="2424"/>
                  </a:lnTo>
                  <a:lnTo>
                    <a:pt x="832" y="2409"/>
                  </a:lnTo>
                  <a:lnTo>
                    <a:pt x="836" y="2387"/>
                  </a:lnTo>
                  <a:lnTo>
                    <a:pt x="830" y="2364"/>
                  </a:lnTo>
                  <a:lnTo>
                    <a:pt x="812" y="2348"/>
                  </a:lnTo>
                  <a:lnTo>
                    <a:pt x="799" y="2339"/>
                  </a:lnTo>
                  <a:lnTo>
                    <a:pt x="786" y="2334"/>
                  </a:lnTo>
                  <a:lnTo>
                    <a:pt x="773" y="2334"/>
                  </a:lnTo>
                  <a:lnTo>
                    <a:pt x="761" y="2336"/>
                  </a:lnTo>
                  <a:lnTo>
                    <a:pt x="749" y="2339"/>
                  </a:lnTo>
                  <a:lnTo>
                    <a:pt x="736" y="2345"/>
                  </a:lnTo>
                  <a:lnTo>
                    <a:pt x="723" y="2349"/>
                  </a:lnTo>
                  <a:lnTo>
                    <a:pt x="709" y="2355"/>
                  </a:lnTo>
                  <a:lnTo>
                    <a:pt x="701" y="2370"/>
                  </a:lnTo>
                  <a:lnTo>
                    <a:pt x="693" y="2383"/>
                  </a:lnTo>
                  <a:lnTo>
                    <a:pt x="686" y="2396"/>
                  </a:lnTo>
                  <a:lnTo>
                    <a:pt x="680" y="2411"/>
                  </a:lnTo>
                  <a:lnTo>
                    <a:pt x="667" y="2437"/>
                  </a:lnTo>
                  <a:lnTo>
                    <a:pt x="649" y="2458"/>
                  </a:lnTo>
                  <a:lnTo>
                    <a:pt x="625" y="2473"/>
                  </a:lnTo>
                  <a:lnTo>
                    <a:pt x="599" y="2482"/>
                  </a:lnTo>
                  <a:lnTo>
                    <a:pt x="569" y="2489"/>
                  </a:lnTo>
                  <a:lnTo>
                    <a:pt x="539" y="2492"/>
                  </a:lnTo>
                  <a:lnTo>
                    <a:pt x="509" y="2495"/>
                  </a:lnTo>
                  <a:lnTo>
                    <a:pt x="480" y="2496"/>
                  </a:lnTo>
                  <a:lnTo>
                    <a:pt x="462" y="2492"/>
                  </a:lnTo>
                  <a:lnTo>
                    <a:pt x="444" y="2486"/>
                  </a:lnTo>
                  <a:lnTo>
                    <a:pt x="427" y="2479"/>
                  </a:lnTo>
                  <a:lnTo>
                    <a:pt x="410" y="2471"/>
                  </a:lnTo>
                  <a:lnTo>
                    <a:pt x="396" y="2461"/>
                  </a:lnTo>
                  <a:lnTo>
                    <a:pt x="382" y="2452"/>
                  </a:lnTo>
                  <a:lnTo>
                    <a:pt x="371" y="2442"/>
                  </a:lnTo>
                  <a:lnTo>
                    <a:pt x="362" y="2433"/>
                  </a:lnTo>
                  <a:lnTo>
                    <a:pt x="359" y="2417"/>
                  </a:lnTo>
                  <a:lnTo>
                    <a:pt x="359" y="2398"/>
                  </a:lnTo>
                  <a:lnTo>
                    <a:pt x="357" y="2383"/>
                  </a:lnTo>
                  <a:lnTo>
                    <a:pt x="347" y="2383"/>
                  </a:lnTo>
                  <a:lnTo>
                    <a:pt x="340" y="2396"/>
                  </a:lnTo>
                  <a:lnTo>
                    <a:pt x="340" y="2414"/>
                  </a:lnTo>
                  <a:lnTo>
                    <a:pt x="338" y="2430"/>
                  </a:lnTo>
                  <a:lnTo>
                    <a:pt x="325" y="2440"/>
                  </a:lnTo>
                  <a:lnTo>
                    <a:pt x="294" y="2415"/>
                  </a:lnTo>
                  <a:lnTo>
                    <a:pt x="265" y="2389"/>
                  </a:lnTo>
                  <a:lnTo>
                    <a:pt x="240" y="2362"/>
                  </a:lnTo>
                  <a:lnTo>
                    <a:pt x="218" y="2333"/>
                  </a:lnTo>
                  <a:lnTo>
                    <a:pt x="198" y="2302"/>
                  </a:lnTo>
                  <a:lnTo>
                    <a:pt x="184" y="2267"/>
                  </a:lnTo>
                  <a:lnTo>
                    <a:pt x="175" y="2230"/>
                  </a:lnTo>
                  <a:lnTo>
                    <a:pt x="170" y="2187"/>
                  </a:lnTo>
                  <a:lnTo>
                    <a:pt x="194" y="2205"/>
                  </a:lnTo>
                  <a:lnTo>
                    <a:pt x="221" y="2218"/>
                  </a:lnTo>
                  <a:lnTo>
                    <a:pt x="249" y="2228"/>
                  </a:lnTo>
                  <a:lnTo>
                    <a:pt x="278" y="2234"/>
                  </a:lnTo>
                  <a:lnTo>
                    <a:pt x="309" y="2239"/>
                  </a:lnTo>
                  <a:lnTo>
                    <a:pt x="338" y="2242"/>
                  </a:lnTo>
                  <a:lnTo>
                    <a:pt x="368" y="2242"/>
                  </a:lnTo>
                  <a:lnTo>
                    <a:pt x="397" y="2242"/>
                  </a:lnTo>
                  <a:lnTo>
                    <a:pt x="441" y="2239"/>
                  </a:lnTo>
                  <a:lnTo>
                    <a:pt x="487" y="2236"/>
                  </a:lnTo>
                  <a:lnTo>
                    <a:pt x="531" y="2231"/>
                  </a:lnTo>
                  <a:lnTo>
                    <a:pt x="575" y="2225"/>
                  </a:lnTo>
                  <a:lnTo>
                    <a:pt x="621" y="2220"/>
                  </a:lnTo>
                  <a:lnTo>
                    <a:pt x="665" y="2214"/>
                  </a:lnTo>
                  <a:lnTo>
                    <a:pt x="711" y="2206"/>
                  </a:lnTo>
                  <a:lnTo>
                    <a:pt x="755" y="2199"/>
                  </a:lnTo>
                  <a:lnTo>
                    <a:pt x="799" y="2190"/>
                  </a:lnTo>
                  <a:lnTo>
                    <a:pt x="845" y="2181"/>
                  </a:lnTo>
                  <a:lnTo>
                    <a:pt x="889" y="2172"/>
                  </a:lnTo>
                  <a:lnTo>
                    <a:pt x="933" y="2162"/>
                  </a:lnTo>
                  <a:lnTo>
                    <a:pt x="977" y="2152"/>
                  </a:lnTo>
                  <a:lnTo>
                    <a:pt x="1022" y="2140"/>
                  </a:lnTo>
                  <a:lnTo>
                    <a:pt x="1066" y="2128"/>
                  </a:lnTo>
                  <a:lnTo>
                    <a:pt x="1110" y="2115"/>
                  </a:lnTo>
                  <a:lnTo>
                    <a:pt x="1153" y="2102"/>
                  </a:lnTo>
                  <a:lnTo>
                    <a:pt x="1197" y="2089"/>
                  </a:lnTo>
                  <a:lnTo>
                    <a:pt x="1239" y="2074"/>
                  </a:lnTo>
                  <a:lnTo>
                    <a:pt x="1282" y="2059"/>
                  </a:lnTo>
                  <a:lnTo>
                    <a:pt x="1325" y="2044"/>
                  </a:lnTo>
                  <a:lnTo>
                    <a:pt x="1368" y="2028"/>
                  </a:lnTo>
                  <a:lnTo>
                    <a:pt x="1409" y="2012"/>
                  </a:lnTo>
                  <a:lnTo>
                    <a:pt x="1450" y="1994"/>
                  </a:lnTo>
                  <a:lnTo>
                    <a:pt x="1491" y="1977"/>
                  </a:lnTo>
                  <a:lnTo>
                    <a:pt x="1532" y="1959"/>
                  </a:lnTo>
                  <a:lnTo>
                    <a:pt x="1574" y="1940"/>
                  </a:lnTo>
                  <a:lnTo>
                    <a:pt x="1613" y="1921"/>
                  </a:lnTo>
                  <a:lnTo>
                    <a:pt x="1653" y="1900"/>
                  </a:lnTo>
                  <a:lnTo>
                    <a:pt x="1693" y="1881"/>
                  </a:lnTo>
                  <a:lnTo>
                    <a:pt x="1731" y="1859"/>
                  </a:lnTo>
                  <a:lnTo>
                    <a:pt x="1769" y="1838"/>
                  </a:lnTo>
                  <a:lnTo>
                    <a:pt x="1805" y="1827"/>
                  </a:lnTo>
                  <a:lnTo>
                    <a:pt x="1842" y="1813"/>
                  </a:lnTo>
                  <a:lnTo>
                    <a:pt x="1878" y="1799"/>
                  </a:lnTo>
                  <a:lnTo>
                    <a:pt x="1917" y="1784"/>
                  </a:lnTo>
                  <a:lnTo>
                    <a:pt x="1955" y="1769"/>
                  </a:lnTo>
                  <a:lnTo>
                    <a:pt x="1993" y="1754"/>
                  </a:lnTo>
                  <a:lnTo>
                    <a:pt x="2032" y="1741"/>
                  </a:lnTo>
                  <a:lnTo>
                    <a:pt x="2070" y="1726"/>
                  </a:lnTo>
                  <a:lnTo>
                    <a:pt x="2108" y="1713"/>
                  </a:lnTo>
                  <a:lnTo>
                    <a:pt x="2146" y="1701"/>
                  </a:lnTo>
                  <a:lnTo>
                    <a:pt x="2185" y="1691"/>
                  </a:lnTo>
                  <a:lnTo>
                    <a:pt x="2223" y="1682"/>
                  </a:lnTo>
                  <a:lnTo>
                    <a:pt x="2260" y="1673"/>
                  </a:lnTo>
                  <a:lnTo>
                    <a:pt x="2297" y="1669"/>
                  </a:lnTo>
                  <a:lnTo>
                    <a:pt x="2332" y="1666"/>
                  </a:lnTo>
                  <a:lnTo>
                    <a:pt x="2367" y="1665"/>
                  </a:lnTo>
                  <a:lnTo>
                    <a:pt x="2376" y="1731"/>
                  </a:lnTo>
                  <a:lnTo>
                    <a:pt x="2370" y="1828"/>
                  </a:lnTo>
                  <a:lnTo>
                    <a:pt x="2360" y="1918"/>
                  </a:lnTo>
                  <a:lnTo>
                    <a:pt x="2354" y="1958"/>
                  </a:lnTo>
                  <a:lnTo>
                    <a:pt x="2353" y="1993"/>
                  </a:lnTo>
                  <a:lnTo>
                    <a:pt x="2347" y="2053"/>
                  </a:lnTo>
                  <a:lnTo>
                    <a:pt x="2338" y="2127"/>
                  </a:lnTo>
                  <a:lnTo>
                    <a:pt x="2326" y="2208"/>
                  </a:lnTo>
                  <a:lnTo>
                    <a:pt x="2314" y="2287"/>
                  </a:lnTo>
                  <a:lnTo>
                    <a:pt x="2301" y="2358"/>
                  </a:lnTo>
                  <a:lnTo>
                    <a:pt x="2288" y="2408"/>
                  </a:lnTo>
                  <a:lnTo>
                    <a:pt x="2276" y="2433"/>
                  </a:lnTo>
                  <a:lnTo>
                    <a:pt x="2251" y="2392"/>
                  </a:lnTo>
                  <a:lnTo>
                    <a:pt x="2235" y="2377"/>
                  </a:lnTo>
                  <a:lnTo>
                    <a:pt x="2219" y="2365"/>
                  </a:lnTo>
                  <a:lnTo>
                    <a:pt x="2199" y="2356"/>
                  </a:lnTo>
                  <a:lnTo>
                    <a:pt x="2179" y="2351"/>
                  </a:lnTo>
                  <a:lnTo>
                    <a:pt x="2157" y="2348"/>
                  </a:lnTo>
                  <a:lnTo>
                    <a:pt x="2135" y="2346"/>
                  </a:lnTo>
                  <a:lnTo>
                    <a:pt x="2113" y="2346"/>
                  </a:lnTo>
                  <a:lnTo>
                    <a:pt x="2090" y="2348"/>
                  </a:lnTo>
                  <a:lnTo>
                    <a:pt x="2076" y="2352"/>
                  </a:lnTo>
                  <a:lnTo>
                    <a:pt x="2062" y="2359"/>
                  </a:lnTo>
                  <a:lnTo>
                    <a:pt x="2052" y="2368"/>
                  </a:lnTo>
                  <a:lnTo>
                    <a:pt x="2045" y="2380"/>
                  </a:lnTo>
                  <a:lnTo>
                    <a:pt x="2040" y="2393"/>
                  </a:lnTo>
                  <a:lnTo>
                    <a:pt x="2037" y="2408"/>
                  </a:lnTo>
                  <a:lnTo>
                    <a:pt x="2037" y="2424"/>
                  </a:lnTo>
                  <a:lnTo>
                    <a:pt x="2039" y="2440"/>
                  </a:lnTo>
                  <a:lnTo>
                    <a:pt x="2043" y="2449"/>
                  </a:lnTo>
                  <a:lnTo>
                    <a:pt x="2049" y="2458"/>
                  </a:lnTo>
                  <a:lnTo>
                    <a:pt x="2057" y="2467"/>
                  </a:lnTo>
                  <a:lnTo>
                    <a:pt x="2065" y="2474"/>
                  </a:lnTo>
                  <a:lnTo>
                    <a:pt x="2074" y="2480"/>
                  </a:lnTo>
                  <a:lnTo>
                    <a:pt x="2085" y="2486"/>
                  </a:lnTo>
                  <a:lnTo>
                    <a:pt x="2095" y="2490"/>
                  </a:lnTo>
                  <a:lnTo>
                    <a:pt x="2105" y="2493"/>
                  </a:lnTo>
                  <a:lnTo>
                    <a:pt x="2116" y="2489"/>
                  </a:lnTo>
                  <a:lnTo>
                    <a:pt x="2124" y="2484"/>
                  </a:lnTo>
                  <a:lnTo>
                    <a:pt x="2132" y="2480"/>
                  </a:lnTo>
                  <a:lnTo>
                    <a:pt x="2139" y="2476"/>
                  </a:lnTo>
                  <a:lnTo>
                    <a:pt x="2145" y="2471"/>
                  </a:lnTo>
                  <a:lnTo>
                    <a:pt x="2151" y="2465"/>
                  </a:lnTo>
                  <a:lnTo>
                    <a:pt x="2157" y="2458"/>
                  </a:lnTo>
                  <a:lnTo>
                    <a:pt x="2163" y="2449"/>
                  </a:lnTo>
                  <a:lnTo>
                    <a:pt x="2170" y="2430"/>
                  </a:lnTo>
                  <a:lnTo>
                    <a:pt x="2170" y="2409"/>
                  </a:lnTo>
                  <a:lnTo>
                    <a:pt x="2161" y="2390"/>
                  </a:lnTo>
                  <a:lnTo>
                    <a:pt x="2146" y="2377"/>
                  </a:lnTo>
                  <a:lnTo>
                    <a:pt x="2167" y="2378"/>
                  </a:lnTo>
                  <a:lnTo>
                    <a:pt x="2186" y="2383"/>
                  </a:lnTo>
                  <a:lnTo>
                    <a:pt x="2202" y="2392"/>
                  </a:lnTo>
                  <a:lnTo>
                    <a:pt x="2217" y="2403"/>
                  </a:lnTo>
                  <a:lnTo>
                    <a:pt x="2230" y="2418"/>
                  </a:lnTo>
                  <a:lnTo>
                    <a:pt x="2242" y="2434"/>
                  </a:lnTo>
                  <a:lnTo>
                    <a:pt x="2252" y="2451"/>
                  </a:lnTo>
                  <a:lnTo>
                    <a:pt x="2260" y="2468"/>
                  </a:lnTo>
                  <a:lnTo>
                    <a:pt x="2255" y="2484"/>
                  </a:lnTo>
                  <a:lnTo>
                    <a:pt x="2252" y="2501"/>
                  </a:lnTo>
                  <a:lnTo>
                    <a:pt x="2245" y="2515"/>
                  </a:lnTo>
                  <a:lnTo>
                    <a:pt x="2232" y="2524"/>
                  </a:lnTo>
                  <a:lnTo>
                    <a:pt x="2204" y="2542"/>
                  </a:lnTo>
                  <a:lnTo>
                    <a:pt x="2176" y="2557"/>
                  </a:lnTo>
                  <a:lnTo>
                    <a:pt x="2146" y="2568"/>
                  </a:lnTo>
                  <a:lnTo>
                    <a:pt x="2116" y="2577"/>
                  </a:lnTo>
                  <a:lnTo>
                    <a:pt x="2085" y="2583"/>
                  </a:lnTo>
                  <a:lnTo>
                    <a:pt x="2052" y="2586"/>
                  </a:lnTo>
                  <a:lnTo>
                    <a:pt x="2020" y="2586"/>
                  </a:lnTo>
                  <a:lnTo>
                    <a:pt x="1987" y="2585"/>
                  </a:lnTo>
                  <a:lnTo>
                    <a:pt x="1954" y="2580"/>
                  </a:lnTo>
                  <a:lnTo>
                    <a:pt x="1921" y="2574"/>
                  </a:lnTo>
                  <a:lnTo>
                    <a:pt x="1890" y="2567"/>
                  </a:lnTo>
                  <a:lnTo>
                    <a:pt x="1858" y="2558"/>
                  </a:lnTo>
                  <a:lnTo>
                    <a:pt x="1828" y="2546"/>
                  </a:lnTo>
                  <a:lnTo>
                    <a:pt x="1799" y="2534"/>
                  </a:lnTo>
                  <a:lnTo>
                    <a:pt x="1769" y="2520"/>
                  </a:lnTo>
                  <a:lnTo>
                    <a:pt x="1743" y="2505"/>
                  </a:lnTo>
                  <a:lnTo>
                    <a:pt x="1743" y="2518"/>
                  </a:lnTo>
                  <a:lnTo>
                    <a:pt x="1759" y="2530"/>
                  </a:lnTo>
                  <a:lnTo>
                    <a:pt x="1775" y="2540"/>
                  </a:lnTo>
                  <a:lnTo>
                    <a:pt x="1793" y="2551"/>
                  </a:lnTo>
                  <a:lnTo>
                    <a:pt x="1812" y="2560"/>
                  </a:lnTo>
                  <a:lnTo>
                    <a:pt x="1831" y="2568"/>
                  </a:lnTo>
                  <a:lnTo>
                    <a:pt x="1850" y="2576"/>
                  </a:lnTo>
                  <a:lnTo>
                    <a:pt x="1871" y="2583"/>
                  </a:lnTo>
                  <a:lnTo>
                    <a:pt x="1892" y="2589"/>
                  </a:lnTo>
                  <a:lnTo>
                    <a:pt x="1912" y="2595"/>
                  </a:lnTo>
                  <a:lnTo>
                    <a:pt x="1933" y="2599"/>
                  </a:lnTo>
                  <a:lnTo>
                    <a:pt x="1955" y="2604"/>
                  </a:lnTo>
                  <a:lnTo>
                    <a:pt x="1976" y="2607"/>
                  </a:lnTo>
                  <a:lnTo>
                    <a:pt x="1996" y="2610"/>
                  </a:lnTo>
                  <a:lnTo>
                    <a:pt x="2017" y="2611"/>
                  </a:lnTo>
                  <a:lnTo>
                    <a:pt x="2037" y="2613"/>
                  </a:lnTo>
                  <a:lnTo>
                    <a:pt x="2058" y="2613"/>
                  </a:lnTo>
                  <a:lnTo>
                    <a:pt x="2096" y="2610"/>
                  </a:lnTo>
                  <a:lnTo>
                    <a:pt x="2130" y="2604"/>
                  </a:lnTo>
                  <a:lnTo>
                    <a:pt x="2164" y="2593"/>
                  </a:lnTo>
                  <a:lnTo>
                    <a:pt x="2195" y="2582"/>
                  </a:lnTo>
                  <a:lnTo>
                    <a:pt x="2226" y="2565"/>
                  </a:lnTo>
                  <a:lnTo>
                    <a:pt x="2254" y="2549"/>
                  </a:lnTo>
                  <a:lnTo>
                    <a:pt x="2283" y="2532"/>
                  </a:lnTo>
                  <a:lnTo>
                    <a:pt x="2311" y="2514"/>
                  </a:lnTo>
                  <a:lnTo>
                    <a:pt x="2339" y="2495"/>
                  </a:lnTo>
                  <a:lnTo>
                    <a:pt x="2369" y="2479"/>
                  </a:lnTo>
                  <a:lnTo>
                    <a:pt x="2398" y="2462"/>
                  </a:lnTo>
                  <a:lnTo>
                    <a:pt x="2429" y="2448"/>
                  </a:lnTo>
                  <a:lnTo>
                    <a:pt x="2462" y="2436"/>
                  </a:lnTo>
                  <a:lnTo>
                    <a:pt x="2495" y="2429"/>
                  </a:lnTo>
                  <a:lnTo>
                    <a:pt x="2532" y="2424"/>
                  </a:lnTo>
                  <a:lnTo>
                    <a:pt x="2572" y="2424"/>
                  </a:lnTo>
                  <a:lnTo>
                    <a:pt x="2584" y="2427"/>
                  </a:lnTo>
                  <a:lnTo>
                    <a:pt x="2597" y="2430"/>
                  </a:lnTo>
                  <a:lnTo>
                    <a:pt x="2610" y="2431"/>
                  </a:lnTo>
                  <a:lnTo>
                    <a:pt x="2623" y="2434"/>
                  </a:lnTo>
                  <a:lnTo>
                    <a:pt x="2635" y="2437"/>
                  </a:lnTo>
                  <a:lnTo>
                    <a:pt x="2646" y="2442"/>
                  </a:lnTo>
                  <a:lnTo>
                    <a:pt x="2651" y="2448"/>
                  </a:lnTo>
                  <a:lnTo>
                    <a:pt x="2654" y="2458"/>
                  </a:lnTo>
                  <a:lnTo>
                    <a:pt x="2644" y="2458"/>
                  </a:lnTo>
                  <a:lnTo>
                    <a:pt x="2634" y="2455"/>
                  </a:lnTo>
                  <a:lnTo>
                    <a:pt x="2623" y="2455"/>
                  </a:lnTo>
                  <a:lnTo>
                    <a:pt x="2613" y="2456"/>
                  </a:lnTo>
                  <a:lnTo>
                    <a:pt x="2604" y="2459"/>
                  </a:lnTo>
                  <a:lnTo>
                    <a:pt x="2594" y="2464"/>
                  </a:lnTo>
                  <a:lnTo>
                    <a:pt x="2587" y="2468"/>
                  </a:lnTo>
                  <a:lnTo>
                    <a:pt x="2578" y="2474"/>
                  </a:lnTo>
                  <a:lnTo>
                    <a:pt x="2572" y="2480"/>
                  </a:lnTo>
                  <a:lnTo>
                    <a:pt x="2572" y="2498"/>
                  </a:lnTo>
                  <a:lnTo>
                    <a:pt x="2570" y="2515"/>
                  </a:lnTo>
                  <a:lnTo>
                    <a:pt x="2576" y="2532"/>
                  </a:lnTo>
                  <a:lnTo>
                    <a:pt x="2594" y="2537"/>
                  </a:lnTo>
                  <a:lnTo>
                    <a:pt x="2609" y="2540"/>
                  </a:lnTo>
                  <a:lnTo>
                    <a:pt x="2623" y="2542"/>
                  </a:lnTo>
                  <a:lnTo>
                    <a:pt x="2637" y="2540"/>
                  </a:lnTo>
                  <a:lnTo>
                    <a:pt x="2650" y="2539"/>
                  </a:lnTo>
                  <a:lnTo>
                    <a:pt x="2662" y="2536"/>
                  </a:lnTo>
                  <a:lnTo>
                    <a:pt x="2672" y="2530"/>
                  </a:lnTo>
                  <a:lnTo>
                    <a:pt x="2682" y="2524"/>
                  </a:lnTo>
                  <a:lnTo>
                    <a:pt x="2691" y="2515"/>
                  </a:lnTo>
                  <a:lnTo>
                    <a:pt x="2694" y="2499"/>
                  </a:lnTo>
                  <a:lnTo>
                    <a:pt x="2702" y="2482"/>
                  </a:lnTo>
                  <a:lnTo>
                    <a:pt x="2703" y="2467"/>
                  </a:lnTo>
                  <a:lnTo>
                    <a:pt x="2694" y="2455"/>
                  </a:lnTo>
                  <a:lnTo>
                    <a:pt x="2694" y="2439"/>
                  </a:lnTo>
                  <a:lnTo>
                    <a:pt x="2687" y="2429"/>
                  </a:lnTo>
                  <a:lnTo>
                    <a:pt x="2678" y="2420"/>
                  </a:lnTo>
                  <a:lnTo>
                    <a:pt x="2665" y="2414"/>
                  </a:lnTo>
                  <a:lnTo>
                    <a:pt x="2651" y="2408"/>
                  </a:lnTo>
                  <a:lnTo>
                    <a:pt x="2640" y="2401"/>
                  </a:lnTo>
                  <a:lnTo>
                    <a:pt x="2631" y="2390"/>
                  </a:lnTo>
                  <a:lnTo>
                    <a:pt x="2625" y="2377"/>
                  </a:lnTo>
                  <a:lnTo>
                    <a:pt x="2651" y="2327"/>
                  </a:lnTo>
                  <a:lnTo>
                    <a:pt x="2672" y="2273"/>
                  </a:lnTo>
                  <a:lnTo>
                    <a:pt x="2688" y="2215"/>
                  </a:lnTo>
                  <a:lnTo>
                    <a:pt x="2702" y="2155"/>
                  </a:lnTo>
                  <a:lnTo>
                    <a:pt x="2709" y="2094"/>
                  </a:lnTo>
                  <a:lnTo>
                    <a:pt x="2713" y="2036"/>
                  </a:lnTo>
                  <a:lnTo>
                    <a:pt x="2715" y="1978"/>
                  </a:lnTo>
                  <a:lnTo>
                    <a:pt x="2713" y="19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1034" y="3689"/>
              <a:ext cx="77" cy="240"/>
            </a:xfrm>
            <a:custGeom>
              <a:avLst/>
              <a:gdLst/>
              <a:ahLst/>
              <a:cxnLst>
                <a:cxn ang="0">
                  <a:pos x="223" y="216"/>
                </a:cxn>
                <a:cxn ang="0">
                  <a:pos x="229" y="277"/>
                </a:cxn>
                <a:cxn ang="0">
                  <a:pos x="228" y="340"/>
                </a:cxn>
                <a:cxn ang="0">
                  <a:pos x="222" y="406"/>
                </a:cxn>
                <a:cxn ang="0">
                  <a:pos x="212" y="472"/>
                </a:cxn>
                <a:cxn ang="0">
                  <a:pos x="197" y="537"/>
                </a:cxn>
                <a:cxn ang="0">
                  <a:pos x="179" y="599"/>
                </a:cxn>
                <a:cxn ang="0">
                  <a:pos x="157" y="658"/>
                </a:cxn>
                <a:cxn ang="0">
                  <a:pos x="132" y="711"/>
                </a:cxn>
                <a:cxn ang="0">
                  <a:pos x="113" y="712"/>
                </a:cxn>
                <a:cxn ang="0">
                  <a:pos x="97" y="714"/>
                </a:cxn>
                <a:cxn ang="0">
                  <a:pos x="81" y="717"/>
                </a:cxn>
                <a:cxn ang="0">
                  <a:pos x="64" y="718"/>
                </a:cxn>
                <a:cxn ang="0">
                  <a:pos x="48" y="720"/>
                </a:cxn>
                <a:cxn ang="0">
                  <a:pos x="33" y="718"/>
                </a:cxn>
                <a:cxn ang="0">
                  <a:pos x="17" y="715"/>
                </a:cxn>
                <a:cxn ang="0">
                  <a:pos x="0" y="708"/>
                </a:cxn>
                <a:cxn ang="0">
                  <a:pos x="16" y="645"/>
                </a:cxn>
                <a:cxn ang="0">
                  <a:pos x="26" y="574"/>
                </a:cxn>
                <a:cxn ang="0">
                  <a:pos x="33" y="502"/>
                </a:cxn>
                <a:cxn ang="0">
                  <a:pos x="41" y="437"/>
                </a:cxn>
                <a:cxn ang="0">
                  <a:pos x="57" y="309"/>
                </a:cxn>
                <a:cxn ang="0">
                  <a:pos x="66" y="200"/>
                </a:cxn>
                <a:cxn ang="0">
                  <a:pos x="70" y="100"/>
                </a:cxn>
                <a:cxn ang="0">
                  <a:pos x="75" y="0"/>
                </a:cxn>
                <a:cxn ang="0">
                  <a:pos x="106" y="21"/>
                </a:cxn>
                <a:cxn ang="0">
                  <a:pos x="132" y="41"/>
                </a:cxn>
                <a:cxn ang="0">
                  <a:pos x="156" y="65"/>
                </a:cxn>
                <a:cxn ang="0">
                  <a:pos x="176" y="88"/>
                </a:cxn>
                <a:cxn ang="0">
                  <a:pos x="193" y="116"/>
                </a:cxn>
                <a:cxn ang="0">
                  <a:pos x="207" y="146"/>
                </a:cxn>
                <a:cxn ang="0">
                  <a:pos x="216" y="179"/>
                </a:cxn>
                <a:cxn ang="0">
                  <a:pos x="223" y="216"/>
                </a:cxn>
              </a:cxnLst>
              <a:rect l="0" t="0" r="r" b="b"/>
              <a:pathLst>
                <a:path w="229" h="720">
                  <a:moveTo>
                    <a:pt x="223" y="216"/>
                  </a:moveTo>
                  <a:lnTo>
                    <a:pt x="229" y="277"/>
                  </a:lnTo>
                  <a:lnTo>
                    <a:pt x="228" y="340"/>
                  </a:lnTo>
                  <a:lnTo>
                    <a:pt x="222" y="406"/>
                  </a:lnTo>
                  <a:lnTo>
                    <a:pt x="212" y="472"/>
                  </a:lnTo>
                  <a:lnTo>
                    <a:pt x="197" y="537"/>
                  </a:lnTo>
                  <a:lnTo>
                    <a:pt x="179" y="599"/>
                  </a:lnTo>
                  <a:lnTo>
                    <a:pt x="157" y="658"/>
                  </a:lnTo>
                  <a:lnTo>
                    <a:pt x="132" y="711"/>
                  </a:lnTo>
                  <a:lnTo>
                    <a:pt x="113" y="712"/>
                  </a:lnTo>
                  <a:lnTo>
                    <a:pt x="97" y="714"/>
                  </a:lnTo>
                  <a:lnTo>
                    <a:pt x="81" y="717"/>
                  </a:lnTo>
                  <a:lnTo>
                    <a:pt x="64" y="718"/>
                  </a:lnTo>
                  <a:lnTo>
                    <a:pt x="48" y="720"/>
                  </a:lnTo>
                  <a:lnTo>
                    <a:pt x="33" y="718"/>
                  </a:lnTo>
                  <a:lnTo>
                    <a:pt x="17" y="715"/>
                  </a:lnTo>
                  <a:lnTo>
                    <a:pt x="0" y="708"/>
                  </a:lnTo>
                  <a:lnTo>
                    <a:pt x="16" y="645"/>
                  </a:lnTo>
                  <a:lnTo>
                    <a:pt x="26" y="574"/>
                  </a:lnTo>
                  <a:lnTo>
                    <a:pt x="33" y="502"/>
                  </a:lnTo>
                  <a:lnTo>
                    <a:pt x="41" y="437"/>
                  </a:lnTo>
                  <a:lnTo>
                    <a:pt x="57" y="309"/>
                  </a:lnTo>
                  <a:lnTo>
                    <a:pt x="66" y="200"/>
                  </a:lnTo>
                  <a:lnTo>
                    <a:pt x="70" y="100"/>
                  </a:lnTo>
                  <a:lnTo>
                    <a:pt x="75" y="0"/>
                  </a:lnTo>
                  <a:lnTo>
                    <a:pt x="106" y="21"/>
                  </a:lnTo>
                  <a:lnTo>
                    <a:pt x="132" y="41"/>
                  </a:lnTo>
                  <a:lnTo>
                    <a:pt x="156" y="65"/>
                  </a:lnTo>
                  <a:lnTo>
                    <a:pt x="176" y="88"/>
                  </a:lnTo>
                  <a:lnTo>
                    <a:pt x="193" y="116"/>
                  </a:lnTo>
                  <a:lnTo>
                    <a:pt x="207" y="146"/>
                  </a:lnTo>
                  <a:lnTo>
                    <a:pt x="216" y="179"/>
                  </a:lnTo>
                  <a:lnTo>
                    <a:pt x="223" y="216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702" y="3148"/>
              <a:ext cx="117" cy="44"/>
            </a:xfrm>
            <a:custGeom>
              <a:avLst/>
              <a:gdLst/>
              <a:ahLst/>
              <a:cxnLst>
                <a:cxn ang="0">
                  <a:pos x="340" y="21"/>
                </a:cxn>
                <a:cxn ang="0">
                  <a:pos x="346" y="31"/>
                </a:cxn>
                <a:cxn ang="0">
                  <a:pos x="350" y="46"/>
                </a:cxn>
                <a:cxn ang="0">
                  <a:pos x="352" y="60"/>
                </a:cxn>
                <a:cxn ang="0">
                  <a:pos x="352" y="68"/>
                </a:cxn>
                <a:cxn ang="0">
                  <a:pos x="310" y="66"/>
                </a:cxn>
                <a:cxn ang="0">
                  <a:pos x="274" y="65"/>
                </a:cxn>
                <a:cxn ang="0">
                  <a:pos x="241" y="65"/>
                </a:cxn>
                <a:cxn ang="0">
                  <a:pos x="212" y="66"/>
                </a:cxn>
                <a:cxn ang="0">
                  <a:pos x="187" y="68"/>
                </a:cxn>
                <a:cxn ang="0">
                  <a:pos x="165" y="71"/>
                </a:cxn>
                <a:cxn ang="0">
                  <a:pos x="146" y="73"/>
                </a:cxn>
                <a:cxn ang="0">
                  <a:pos x="128" y="78"/>
                </a:cxn>
                <a:cxn ang="0">
                  <a:pos x="113" y="82"/>
                </a:cxn>
                <a:cxn ang="0">
                  <a:pos x="100" y="88"/>
                </a:cxn>
                <a:cxn ang="0">
                  <a:pos x="87" y="94"/>
                </a:cxn>
                <a:cxn ang="0">
                  <a:pos x="76" y="100"/>
                </a:cxn>
                <a:cxn ang="0">
                  <a:pos x="65" y="107"/>
                </a:cxn>
                <a:cxn ang="0">
                  <a:pos x="54" y="115"/>
                </a:cxn>
                <a:cxn ang="0">
                  <a:pos x="44" y="122"/>
                </a:cxn>
                <a:cxn ang="0">
                  <a:pos x="32" y="131"/>
                </a:cxn>
                <a:cxn ang="0">
                  <a:pos x="17" y="115"/>
                </a:cxn>
                <a:cxn ang="0">
                  <a:pos x="6" y="96"/>
                </a:cxn>
                <a:cxn ang="0">
                  <a:pos x="0" y="72"/>
                </a:cxn>
                <a:cxn ang="0">
                  <a:pos x="1" y="46"/>
                </a:cxn>
                <a:cxn ang="0">
                  <a:pos x="23" y="35"/>
                </a:cxn>
                <a:cxn ang="0">
                  <a:pos x="45" y="26"/>
                </a:cxn>
                <a:cxn ang="0">
                  <a:pos x="70" y="19"/>
                </a:cxn>
                <a:cxn ang="0">
                  <a:pos x="96" y="13"/>
                </a:cxn>
                <a:cxn ang="0">
                  <a:pos x="122" y="7"/>
                </a:cxn>
                <a:cxn ang="0">
                  <a:pos x="147" y="4"/>
                </a:cxn>
                <a:cxn ang="0">
                  <a:pos x="174" y="1"/>
                </a:cxn>
                <a:cxn ang="0">
                  <a:pos x="200" y="0"/>
                </a:cxn>
                <a:cxn ang="0">
                  <a:pos x="224" y="0"/>
                </a:cxn>
                <a:cxn ang="0">
                  <a:pos x="247" y="0"/>
                </a:cxn>
                <a:cxn ang="0">
                  <a:pos x="269" y="1"/>
                </a:cxn>
                <a:cxn ang="0">
                  <a:pos x="288" y="4"/>
                </a:cxn>
                <a:cxn ang="0">
                  <a:pos x="306" y="7"/>
                </a:cxn>
                <a:cxn ang="0">
                  <a:pos x="321" y="10"/>
                </a:cxn>
                <a:cxn ang="0">
                  <a:pos x="333" y="15"/>
                </a:cxn>
                <a:cxn ang="0">
                  <a:pos x="340" y="21"/>
                </a:cxn>
              </a:cxnLst>
              <a:rect l="0" t="0" r="r" b="b"/>
              <a:pathLst>
                <a:path w="352" h="131">
                  <a:moveTo>
                    <a:pt x="340" y="21"/>
                  </a:moveTo>
                  <a:lnTo>
                    <a:pt x="346" y="31"/>
                  </a:lnTo>
                  <a:lnTo>
                    <a:pt x="350" y="46"/>
                  </a:lnTo>
                  <a:lnTo>
                    <a:pt x="352" y="60"/>
                  </a:lnTo>
                  <a:lnTo>
                    <a:pt x="352" y="68"/>
                  </a:lnTo>
                  <a:lnTo>
                    <a:pt x="310" y="66"/>
                  </a:lnTo>
                  <a:lnTo>
                    <a:pt x="274" y="65"/>
                  </a:lnTo>
                  <a:lnTo>
                    <a:pt x="241" y="65"/>
                  </a:lnTo>
                  <a:lnTo>
                    <a:pt x="212" y="66"/>
                  </a:lnTo>
                  <a:lnTo>
                    <a:pt x="187" y="68"/>
                  </a:lnTo>
                  <a:lnTo>
                    <a:pt x="165" y="71"/>
                  </a:lnTo>
                  <a:lnTo>
                    <a:pt x="146" y="73"/>
                  </a:lnTo>
                  <a:lnTo>
                    <a:pt x="128" y="78"/>
                  </a:lnTo>
                  <a:lnTo>
                    <a:pt x="113" y="82"/>
                  </a:lnTo>
                  <a:lnTo>
                    <a:pt x="100" y="88"/>
                  </a:lnTo>
                  <a:lnTo>
                    <a:pt x="87" y="94"/>
                  </a:lnTo>
                  <a:lnTo>
                    <a:pt x="76" y="100"/>
                  </a:lnTo>
                  <a:lnTo>
                    <a:pt x="65" y="107"/>
                  </a:lnTo>
                  <a:lnTo>
                    <a:pt x="54" y="115"/>
                  </a:lnTo>
                  <a:lnTo>
                    <a:pt x="44" y="122"/>
                  </a:lnTo>
                  <a:lnTo>
                    <a:pt x="32" y="131"/>
                  </a:lnTo>
                  <a:lnTo>
                    <a:pt x="17" y="115"/>
                  </a:lnTo>
                  <a:lnTo>
                    <a:pt x="6" y="96"/>
                  </a:lnTo>
                  <a:lnTo>
                    <a:pt x="0" y="72"/>
                  </a:lnTo>
                  <a:lnTo>
                    <a:pt x="1" y="46"/>
                  </a:lnTo>
                  <a:lnTo>
                    <a:pt x="23" y="35"/>
                  </a:lnTo>
                  <a:lnTo>
                    <a:pt x="45" y="26"/>
                  </a:lnTo>
                  <a:lnTo>
                    <a:pt x="70" y="19"/>
                  </a:lnTo>
                  <a:lnTo>
                    <a:pt x="96" y="13"/>
                  </a:lnTo>
                  <a:lnTo>
                    <a:pt x="122" y="7"/>
                  </a:lnTo>
                  <a:lnTo>
                    <a:pt x="147" y="4"/>
                  </a:lnTo>
                  <a:lnTo>
                    <a:pt x="174" y="1"/>
                  </a:lnTo>
                  <a:lnTo>
                    <a:pt x="200" y="0"/>
                  </a:lnTo>
                  <a:lnTo>
                    <a:pt x="224" y="0"/>
                  </a:lnTo>
                  <a:lnTo>
                    <a:pt x="247" y="0"/>
                  </a:lnTo>
                  <a:lnTo>
                    <a:pt x="269" y="1"/>
                  </a:lnTo>
                  <a:lnTo>
                    <a:pt x="288" y="4"/>
                  </a:lnTo>
                  <a:lnTo>
                    <a:pt x="306" y="7"/>
                  </a:lnTo>
                  <a:lnTo>
                    <a:pt x="321" y="10"/>
                  </a:lnTo>
                  <a:lnTo>
                    <a:pt x="333" y="15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638" y="3185"/>
              <a:ext cx="239" cy="207"/>
            </a:xfrm>
            <a:custGeom>
              <a:avLst/>
              <a:gdLst/>
              <a:ahLst/>
              <a:cxnLst>
                <a:cxn ang="0">
                  <a:pos x="597" y="59"/>
                </a:cxn>
                <a:cxn ang="0">
                  <a:pos x="567" y="67"/>
                </a:cxn>
                <a:cxn ang="0">
                  <a:pos x="539" y="79"/>
                </a:cxn>
                <a:cxn ang="0">
                  <a:pos x="520" y="100"/>
                </a:cxn>
                <a:cxn ang="0">
                  <a:pos x="532" y="110"/>
                </a:cxn>
                <a:cxn ang="0">
                  <a:pos x="569" y="91"/>
                </a:cxn>
                <a:cxn ang="0">
                  <a:pos x="607" y="76"/>
                </a:cxn>
                <a:cxn ang="0">
                  <a:pos x="645" y="82"/>
                </a:cxn>
                <a:cxn ang="0">
                  <a:pos x="669" y="115"/>
                </a:cxn>
                <a:cxn ang="0">
                  <a:pos x="687" y="148"/>
                </a:cxn>
                <a:cxn ang="0">
                  <a:pos x="704" y="181"/>
                </a:cxn>
                <a:cxn ang="0">
                  <a:pos x="713" y="210"/>
                </a:cxn>
                <a:cxn ang="0">
                  <a:pos x="698" y="247"/>
                </a:cxn>
                <a:cxn ang="0">
                  <a:pos x="694" y="285"/>
                </a:cxn>
                <a:cxn ang="0">
                  <a:pos x="716" y="344"/>
                </a:cxn>
                <a:cxn ang="0">
                  <a:pos x="712" y="416"/>
                </a:cxn>
                <a:cxn ang="0">
                  <a:pos x="687" y="481"/>
                </a:cxn>
                <a:cxn ang="0">
                  <a:pos x="644" y="540"/>
                </a:cxn>
                <a:cxn ang="0">
                  <a:pos x="598" y="575"/>
                </a:cxn>
                <a:cxn ang="0">
                  <a:pos x="561" y="593"/>
                </a:cxn>
                <a:cxn ang="0">
                  <a:pos x="520" y="605"/>
                </a:cxn>
                <a:cxn ang="0">
                  <a:pos x="477" y="614"/>
                </a:cxn>
                <a:cxn ang="0">
                  <a:pos x="432" y="619"/>
                </a:cxn>
                <a:cxn ang="0">
                  <a:pos x="388" y="621"/>
                </a:cxn>
                <a:cxn ang="0">
                  <a:pos x="345" y="619"/>
                </a:cxn>
                <a:cxn ang="0">
                  <a:pos x="304" y="612"/>
                </a:cxn>
                <a:cxn ang="0">
                  <a:pos x="243" y="587"/>
                </a:cxn>
                <a:cxn ang="0">
                  <a:pos x="168" y="533"/>
                </a:cxn>
                <a:cxn ang="0">
                  <a:pos x="114" y="460"/>
                </a:cxn>
                <a:cxn ang="0">
                  <a:pos x="83" y="372"/>
                </a:cxn>
                <a:cxn ang="0">
                  <a:pos x="70" y="321"/>
                </a:cxn>
                <a:cxn ang="0">
                  <a:pos x="50" y="322"/>
                </a:cxn>
                <a:cxn ang="0">
                  <a:pos x="34" y="328"/>
                </a:cxn>
                <a:cxn ang="0">
                  <a:pos x="17" y="327"/>
                </a:cxn>
                <a:cxn ang="0">
                  <a:pos x="3" y="296"/>
                </a:cxn>
                <a:cxn ang="0">
                  <a:pos x="2" y="265"/>
                </a:cxn>
                <a:cxn ang="0">
                  <a:pos x="24" y="235"/>
                </a:cxn>
                <a:cxn ang="0">
                  <a:pos x="43" y="240"/>
                </a:cxn>
                <a:cxn ang="0">
                  <a:pos x="59" y="254"/>
                </a:cxn>
                <a:cxn ang="0">
                  <a:pos x="75" y="256"/>
                </a:cxn>
                <a:cxn ang="0">
                  <a:pos x="77" y="226"/>
                </a:cxn>
                <a:cxn ang="0">
                  <a:pos x="83" y="193"/>
                </a:cxn>
                <a:cxn ang="0">
                  <a:pos x="105" y="160"/>
                </a:cxn>
                <a:cxn ang="0">
                  <a:pos x="130" y="128"/>
                </a:cxn>
                <a:cxn ang="0">
                  <a:pos x="154" y="100"/>
                </a:cxn>
                <a:cxn ang="0">
                  <a:pos x="182" y="78"/>
                </a:cxn>
                <a:cxn ang="0">
                  <a:pos x="211" y="59"/>
                </a:cxn>
                <a:cxn ang="0">
                  <a:pos x="242" y="41"/>
                </a:cxn>
                <a:cxn ang="0">
                  <a:pos x="276" y="26"/>
                </a:cxn>
                <a:cxn ang="0">
                  <a:pos x="311" y="13"/>
                </a:cxn>
                <a:cxn ang="0">
                  <a:pos x="349" y="4"/>
                </a:cxn>
                <a:cxn ang="0">
                  <a:pos x="388" y="0"/>
                </a:cxn>
                <a:cxn ang="0">
                  <a:pos x="436" y="0"/>
                </a:cxn>
                <a:cxn ang="0">
                  <a:pos x="491" y="4"/>
                </a:cxn>
                <a:cxn ang="0">
                  <a:pos x="541" y="16"/>
                </a:cxn>
                <a:cxn ang="0">
                  <a:pos x="586" y="37"/>
                </a:cxn>
              </a:cxnLst>
              <a:rect l="0" t="0" r="r" b="b"/>
              <a:pathLst>
                <a:path w="717" h="621">
                  <a:moveTo>
                    <a:pt x="609" y="53"/>
                  </a:moveTo>
                  <a:lnTo>
                    <a:pt x="597" y="59"/>
                  </a:lnTo>
                  <a:lnTo>
                    <a:pt x="582" y="63"/>
                  </a:lnTo>
                  <a:lnTo>
                    <a:pt x="567" y="67"/>
                  </a:lnTo>
                  <a:lnTo>
                    <a:pt x="553" y="73"/>
                  </a:lnTo>
                  <a:lnTo>
                    <a:pt x="539" y="79"/>
                  </a:lnTo>
                  <a:lnTo>
                    <a:pt x="528" y="88"/>
                  </a:lnTo>
                  <a:lnTo>
                    <a:pt x="520" y="100"/>
                  </a:lnTo>
                  <a:lnTo>
                    <a:pt x="517" y="116"/>
                  </a:lnTo>
                  <a:lnTo>
                    <a:pt x="532" y="110"/>
                  </a:lnTo>
                  <a:lnTo>
                    <a:pt x="550" y="101"/>
                  </a:lnTo>
                  <a:lnTo>
                    <a:pt x="569" y="91"/>
                  </a:lnTo>
                  <a:lnTo>
                    <a:pt x="588" y="82"/>
                  </a:lnTo>
                  <a:lnTo>
                    <a:pt x="607" y="76"/>
                  </a:lnTo>
                  <a:lnTo>
                    <a:pt x="628" y="76"/>
                  </a:lnTo>
                  <a:lnTo>
                    <a:pt x="645" y="82"/>
                  </a:lnTo>
                  <a:lnTo>
                    <a:pt x="663" y="97"/>
                  </a:lnTo>
                  <a:lnTo>
                    <a:pt x="669" y="115"/>
                  </a:lnTo>
                  <a:lnTo>
                    <a:pt x="678" y="132"/>
                  </a:lnTo>
                  <a:lnTo>
                    <a:pt x="687" y="148"/>
                  </a:lnTo>
                  <a:lnTo>
                    <a:pt x="697" y="165"/>
                  </a:lnTo>
                  <a:lnTo>
                    <a:pt x="704" y="181"/>
                  </a:lnTo>
                  <a:lnTo>
                    <a:pt x="710" y="196"/>
                  </a:lnTo>
                  <a:lnTo>
                    <a:pt x="713" y="210"/>
                  </a:lnTo>
                  <a:lnTo>
                    <a:pt x="710" y="223"/>
                  </a:lnTo>
                  <a:lnTo>
                    <a:pt x="698" y="247"/>
                  </a:lnTo>
                  <a:lnTo>
                    <a:pt x="692" y="266"/>
                  </a:lnTo>
                  <a:lnTo>
                    <a:pt x="694" y="285"/>
                  </a:lnTo>
                  <a:lnTo>
                    <a:pt x="710" y="306"/>
                  </a:lnTo>
                  <a:lnTo>
                    <a:pt x="716" y="344"/>
                  </a:lnTo>
                  <a:lnTo>
                    <a:pt x="717" y="381"/>
                  </a:lnTo>
                  <a:lnTo>
                    <a:pt x="712" y="416"/>
                  </a:lnTo>
                  <a:lnTo>
                    <a:pt x="701" y="450"/>
                  </a:lnTo>
                  <a:lnTo>
                    <a:pt x="687" y="481"/>
                  </a:lnTo>
                  <a:lnTo>
                    <a:pt x="667" y="512"/>
                  </a:lnTo>
                  <a:lnTo>
                    <a:pt x="644" y="540"/>
                  </a:lnTo>
                  <a:lnTo>
                    <a:pt x="616" y="566"/>
                  </a:lnTo>
                  <a:lnTo>
                    <a:pt x="598" y="575"/>
                  </a:lnTo>
                  <a:lnTo>
                    <a:pt x="581" y="584"/>
                  </a:lnTo>
                  <a:lnTo>
                    <a:pt x="561" y="593"/>
                  </a:lnTo>
                  <a:lnTo>
                    <a:pt x="541" y="599"/>
                  </a:lnTo>
                  <a:lnTo>
                    <a:pt x="520" y="605"/>
                  </a:lnTo>
                  <a:lnTo>
                    <a:pt x="498" y="611"/>
                  </a:lnTo>
                  <a:lnTo>
                    <a:pt x="477" y="614"/>
                  </a:lnTo>
                  <a:lnTo>
                    <a:pt x="455" y="618"/>
                  </a:lnTo>
                  <a:lnTo>
                    <a:pt x="432" y="619"/>
                  </a:lnTo>
                  <a:lnTo>
                    <a:pt x="410" y="621"/>
                  </a:lnTo>
                  <a:lnTo>
                    <a:pt x="388" y="621"/>
                  </a:lnTo>
                  <a:lnTo>
                    <a:pt x="366" y="621"/>
                  </a:lnTo>
                  <a:lnTo>
                    <a:pt x="345" y="619"/>
                  </a:lnTo>
                  <a:lnTo>
                    <a:pt x="324" y="616"/>
                  </a:lnTo>
                  <a:lnTo>
                    <a:pt x="304" y="612"/>
                  </a:lnTo>
                  <a:lnTo>
                    <a:pt x="285" y="608"/>
                  </a:lnTo>
                  <a:lnTo>
                    <a:pt x="243" y="587"/>
                  </a:lnTo>
                  <a:lnTo>
                    <a:pt x="204" y="562"/>
                  </a:lnTo>
                  <a:lnTo>
                    <a:pt x="168" y="533"/>
                  </a:lnTo>
                  <a:lnTo>
                    <a:pt x="139" y="499"/>
                  </a:lnTo>
                  <a:lnTo>
                    <a:pt x="114" y="460"/>
                  </a:lnTo>
                  <a:lnTo>
                    <a:pt x="95" y="418"/>
                  </a:lnTo>
                  <a:lnTo>
                    <a:pt x="83" y="372"/>
                  </a:lnTo>
                  <a:lnTo>
                    <a:pt x="80" y="324"/>
                  </a:lnTo>
                  <a:lnTo>
                    <a:pt x="70" y="321"/>
                  </a:lnTo>
                  <a:lnTo>
                    <a:pt x="59" y="321"/>
                  </a:lnTo>
                  <a:lnTo>
                    <a:pt x="50" y="322"/>
                  </a:lnTo>
                  <a:lnTo>
                    <a:pt x="43" y="325"/>
                  </a:lnTo>
                  <a:lnTo>
                    <a:pt x="34" y="328"/>
                  </a:lnTo>
                  <a:lnTo>
                    <a:pt x="25" y="328"/>
                  </a:lnTo>
                  <a:lnTo>
                    <a:pt x="17" y="327"/>
                  </a:lnTo>
                  <a:lnTo>
                    <a:pt x="6" y="321"/>
                  </a:lnTo>
                  <a:lnTo>
                    <a:pt x="3" y="296"/>
                  </a:lnTo>
                  <a:lnTo>
                    <a:pt x="0" y="279"/>
                  </a:lnTo>
                  <a:lnTo>
                    <a:pt x="2" y="265"/>
                  </a:lnTo>
                  <a:lnTo>
                    <a:pt x="12" y="246"/>
                  </a:lnTo>
                  <a:lnTo>
                    <a:pt x="24" y="235"/>
                  </a:lnTo>
                  <a:lnTo>
                    <a:pt x="33" y="234"/>
                  </a:lnTo>
                  <a:lnTo>
                    <a:pt x="43" y="240"/>
                  </a:lnTo>
                  <a:lnTo>
                    <a:pt x="52" y="247"/>
                  </a:lnTo>
                  <a:lnTo>
                    <a:pt x="59" y="254"/>
                  </a:lnTo>
                  <a:lnTo>
                    <a:pt x="68" y="259"/>
                  </a:lnTo>
                  <a:lnTo>
                    <a:pt x="75" y="256"/>
                  </a:lnTo>
                  <a:lnTo>
                    <a:pt x="83" y="246"/>
                  </a:lnTo>
                  <a:lnTo>
                    <a:pt x="77" y="226"/>
                  </a:lnTo>
                  <a:lnTo>
                    <a:pt x="77" y="209"/>
                  </a:lnTo>
                  <a:lnTo>
                    <a:pt x="83" y="193"/>
                  </a:lnTo>
                  <a:lnTo>
                    <a:pt x="93" y="175"/>
                  </a:lnTo>
                  <a:lnTo>
                    <a:pt x="105" y="160"/>
                  </a:lnTo>
                  <a:lnTo>
                    <a:pt x="118" y="144"/>
                  </a:lnTo>
                  <a:lnTo>
                    <a:pt x="130" y="128"/>
                  </a:lnTo>
                  <a:lnTo>
                    <a:pt x="140" y="110"/>
                  </a:lnTo>
                  <a:lnTo>
                    <a:pt x="154" y="100"/>
                  </a:lnTo>
                  <a:lnTo>
                    <a:pt x="167" y="88"/>
                  </a:lnTo>
                  <a:lnTo>
                    <a:pt x="182" y="78"/>
                  </a:lnTo>
                  <a:lnTo>
                    <a:pt x="196" y="67"/>
                  </a:lnTo>
                  <a:lnTo>
                    <a:pt x="211" y="59"/>
                  </a:lnTo>
                  <a:lnTo>
                    <a:pt x="227" y="50"/>
                  </a:lnTo>
                  <a:lnTo>
                    <a:pt x="242" y="41"/>
                  </a:lnTo>
                  <a:lnTo>
                    <a:pt x="260" y="32"/>
                  </a:lnTo>
                  <a:lnTo>
                    <a:pt x="276" y="26"/>
                  </a:lnTo>
                  <a:lnTo>
                    <a:pt x="293" y="19"/>
                  </a:lnTo>
                  <a:lnTo>
                    <a:pt x="311" y="13"/>
                  </a:lnTo>
                  <a:lnTo>
                    <a:pt x="330" y="9"/>
                  </a:lnTo>
                  <a:lnTo>
                    <a:pt x="349" y="4"/>
                  </a:lnTo>
                  <a:lnTo>
                    <a:pt x="367" y="3"/>
                  </a:lnTo>
                  <a:lnTo>
                    <a:pt x="388" y="0"/>
                  </a:lnTo>
                  <a:lnTo>
                    <a:pt x="407" y="0"/>
                  </a:lnTo>
                  <a:lnTo>
                    <a:pt x="436" y="0"/>
                  </a:lnTo>
                  <a:lnTo>
                    <a:pt x="464" y="1"/>
                  </a:lnTo>
                  <a:lnTo>
                    <a:pt x="491" y="4"/>
                  </a:lnTo>
                  <a:lnTo>
                    <a:pt x="517" y="9"/>
                  </a:lnTo>
                  <a:lnTo>
                    <a:pt x="541" y="16"/>
                  </a:lnTo>
                  <a:lnTo>
                    <a:pt x="564" y="25"/>
                  </a:lnTo>
                  <a:lnTo>
                    <a:pt x="586" y="37"/>
                  </a:lnTo>
                  <a:lnTo>
                    <a:pt x="609" y="53"/>
                  </a:lnTo>
                  <a:close/>
                </a:path>
              </a:pathLst>
            </a:custGeom>
            <a:solidFill>
              <a:srgbClr val="FFB3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732" y="3207"/>
              <a:ext cx="52" cy="24"/>
            </a:xfrm>
            <a:custGeom>
              <a:avLst/>
              <a:gdLst/>
              <a:ahLst/>
              <a:cxnLst>
                <a:cxn ang="0">
                  <a:pos x="157" y="28"/>
                </a:cxn>
                <a:cxn ang="0">
                  <a:pos x="157" y="47"/>
                </a:cxn>
                <a:cxn ang="0">
                  <a:pos x="125" y="28"/>
                </a:cxn>
                <a:cxn ang="0">
                  <a:pos x="97" y="19"/>
                </a:cxn>
                <a:cxn ang="0">
                  <a:pos x="75" y="19"/>
                </a:cxn>
                <a:cxn ang="0">
                  <a:pos x="56" y="24"/>
                </a:cxn>
                <a:cxn ang="0">
                  <a:pos x="41" y="34"/>
                </a:cxn>
                <a:cxn ang="0">
                  <a:pos x="31" y="44"/>
                </a:cxn>
                <a:cxn ang="0">
                  <a:pos x="25" y="56"/>
                </a:cxn>
                <a:cxn ang="0">
                  <a:pos x="22" y="66"/>
                </a:cxn>
                <a:cxn ang="0">
                  <a:pos x="22" y="72"/>
                </a:cxn>
                <a:cxn ang="0">
                  <a:pos x="3" y="72"/>
                </a:cxn>
                <a:cxn ang="0">
                  <a:pos x="0" y="53"/>
                </a:cxn>
                <a:cxn ang="0">
                  <a:pos x="8" y="35"/>
                </a:cxn>
                <a:cxn ang="0">
                  <a:pos x="25" y="19"/>
                </a:cxn>
                <a:cxn ang="0">
                  <a:pos x="50" y="7"/>
                </a:cxn>
                <a:cxn ang="0">
                  <a:pos x="76" y="0"/>
                </a:cxn>
                <a:cxn ang="0">
                  <a:pos x="106" y="0"/>
                </a:cxn>
                <a:cxn ang="0">
                  <a:pos x="134" y="9"/>
                </a:cxn>
                <a:cxn ang="0">
                  <a:pos x="157" y="28"/>
                </a:cxn>
              </a:cxnLst>
              <a:rect l="0" t="0" r="r" b="b"/>
              <a:pathLst>
                <a:path w="157" h="72">
                  <a:moveTo>
                    <a:pt x="157" y="28"/>
                  </a:moveTo>
                  <a:lnTo>
                    <a:pt x="157" y="47"/>
                  </a:lnTo>
                  <a:lnTo>
                    <a:pt x="125" y="28"/>
                  </a:lnTo>
                  <a:lnTo>
                    <a:pt x="97" y="19"/>
                  </a:lnTo>
                  <a:lnTo>
                    <a:pt x="75" y="19"/>
                  </a:lnTo>
                  <a:lnTo>
                    <a:pt x="56" y="24"/>
                  </a:lnTo>
                  <a:lnTo>
                    <a:pt x="41" y="34"/>
                  </a:lnTo>
                  <a:lnTo>
                    <a:pt x="31" y="44"/>
                  </a:lnTo>
                  <a:lnTo>
                    <a:pt x="25" y="56"/>
                  </a:lnTo>
                  <a:lnTo>
                    <a:pt x="22" y="66"/>
                  </a:lnTo>
                  <a:lnTo>
                    <a:pt x="22" y="72"/>
                  </a:lnTo>
                  <a:lnTo>
                    <a:pt x="3" y="72"/>
                  </a:lnTo>
                  <a:lnTo>
                    <a:pt x="0" y="53"/>
                  </a:lnTo>
                  <a:lnTo>
                    <a:pt x="8" y="35"/>
                  </a:lnTo>
                  <a:lnTo>
                    <a:pt x="25" y="19"/>
                  </a:lnTo>
                  <a:lnTo>
                    <a:pt x="50" y="7"/>
                  </a:lnTo>
                  <a:lnTo>
                    <a:pt x="76" y="0"/>
                  </a:lnTo>
                  <a:lnTo>
                    <a:pt x="106" y="0"/>
                  </a:lnTo>
                  <a:lnTo>
                    <a:pt x="134" y="9"/>
                  </a:lnTo>
                  <a:lnTo>
                    <a:pt x="157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0"/>
            <p:cNvSpPr>
              <a:spLocks/>
            </p:cNvSpPr>
            <p:nvPr/>
          </p:nvSpPr>
          <p:spPr bwMode="auto">
            <a:xfrm>
              <a:off x="223" y="3240"/>
              <a:ext cx="211" cy="80"/>
            </a:xfrm>
            <a:custGeom>
              <a:avLst/>
              <a:gdLst/>
              <a:ahLst/>
              <a:cxnLst>
                <a:cxn ang="0">
                  <a:pos x="79" y="95"/>
                </a:cxn>
                <a:cxn ang="0">
                  <a:pos x="110" y="103"/>
                </a:cxn>
                <a:cxn ang="0">
                  <a:pos x="143" y="100"/>
                </a:cxn>
                <a:cxn ang="0">
                  <a:pos x="174" y="91"/>
                </a:cxn>
                <a:cxn ang="0">
                  <a:pos x="194" y="79"/>
                </a:cxn>
                <a:cxn ang="0">
                  <a:pos x="206" y="60"/>
                </a:cxn>
                <a:cxn ang="0">
                  <a:pos x="225" y="63"/>
                </a:cxn>
                <a:cxn ang="0">
                  <a:pos x="229" y="85"/>
                </a:cxn>
                <a:cxn ang="0">
                  <a:pos x="256" y="109"/>
                </a:cxn>
                <a:cxn ang="0">
                  <a:pos x="291" y="109"/>
                </a:cxn>
                <a:cxn ang="0">
                  <a:pos x="324" y="101"/>
                </a:cxn>
                <a:cxn ang="0">
                  <a:pos x="344" y="116"/>
                </a:cxn>
                <a:cxn ang="0">
                  <a:pos x="363" y="148"/>
                </a:cxn>
                <a:cxn ang="0">
                  <a:pos x="402" y="150"/>
                </a:cxn>
                <a:cxn ang="0">
                  <a:pos x="439" y="147"/>
                </a:cxn>
                <a:cxn ang="0">
                  <a:pos x="459" y="163"/>
                </a:cxn>
                <a:cxn ang="0">
                  <a:pos x="475" y="195"/>
                </a:cxn>
                <a:cxn ang="0">
                  <a:pos x="508" y="207"/>
                </a:cxn>
                <a:cxn ang="0">
                  <a:pos x="543" y="212"/>
                </a:cxn>
                <a:cxn ang="0">
                  <a:pos x="580" y="207"/>
                </a:cxn>
                <a:cxn ang="0">
                  <a:pos x="608" y="192"/>
                </a:cxn>
                <a:cxn ang="0">
                  <a:pos x="621" y="172"/>
                </a:cxn>
                <a:cxn ang="0">
                  <a:pos x="633" y="185"/>
                </a:cxn>
                <a:cxn ang="0">
                  <a:pos x="617" y="210"/>
                </a:cxn>
                <a:cxn ang="0">
                  <a:pos x="583" y="225"/>
                </a:cxn>
                <a:cxn ang="0">
                  <a:pos x="534" y="228"/>
                </a:cxn>
                <a:cxn ang="0">
                  <a:pos x="487" y="228"/>
                </a:cxn>
                <a:cxn ang="0">
                  <a:pos x="446" y="215"/>
                </a:cxn>
                <a:cxn ang="0">
                  <a:pos x="414" y="203"/>
                </a:cxn>
                <a:cxn ang="0">
                  <a:pos x="384" y="204"/>
                </a:cxn>
                <a:cxn ang="0">
                  <a:pos x="355" y="212"/>
                </a:cxn>
                <a:cxn ang="0">
                  <a:pos x="333" y="226"/>
                </a:cxn>
                <a:cxn ang="0">
                  <a:pos x="319" y="234"/>
                </a:cxn>
                <a:cxn ang="0">
                  <a:pos x="309" y="219"/>
                </a:cxn>
                <a:cxn ang="0">
                  <a:pos x="322" y="204"/>
                </a:cxn>
                <a:cxn ang="0">
                  <a:pos x="356" y="195"/>
                </a:cxn>
                <a:cxn ang="0">
                  <a:pos x="391" y="189"/>
                </a:cxn>
                <a:cxn ang="0">
                  <a:pos x="425" y="187"/>
                </a:cxn>
                <a:cxn ang="0">
                  <a:pos x="440" y="169"/>
                </a:cxn>
                <a:cxn ang="0">
                  <a:pos x="424" y="159"/>
                </a:cxn>
                <a:cxn ang="0">
                  <a:pos x="400" y="164"/>
                </a:cxn>
                <a:cxn ang="0">
                  <a:pos x="374" y="166"/>
                </a:cxn>
                <a:cxn ang="0">
                  <a:pos x="346" y="142"/>
                </a:cxn>
                <a:cxn ang="0">
                  <a:pos x="305" y="132"/>
                </a:cxn>
                <a:cxn ang="0">
                  <a:pos x="256" y="134"/>
                </a:cxn>
                <a:cxn ang="0">
                  <a:pos x="213" y="122"/>
                </a:cxn>
                <a:cxn ang="0">
                  <a:pos x="174" y="110"/>
                </a:cxn>
                <a:cxn ang="0">
                  <a:pos x="128" y="114"/>
                </a:cxn>
                <a:cxn ang="0">
                  <a:pos x="85" y="110"/>
                </a:cxn>
                <a:cxn ang="0">
                  <a:pos x="44" y="97"/>
                </a:cxn>
                <a:cxn ang="0">
                  <a:pos x="13" y="76"/>
                </a:cxn>
                <a:cxn ang="0">
                  <a:pos x="7" y="39"/>
                </a:cxn>
                <a:cxn ang="0">
                  <a:pos x="9" y="13"/>
                </a:cxn>
                <a:cxn ang="0">
                  <a:pos x="28" y="0"/>
                </a:cxn>
                <a:cxn ang="0">
                  <a:pos x="41" y="28"/>
                </a:cxn>
                <a:cxn ang="0">
                  <a:pos x="48" y="72"/>
                </a:cxn>
              </a:cxnLst>
              <a:rect l="0" t="0" r="r" b="b"/>
              <a:pathLst>
                <a:path w="633" h="238">
                  <a:moveTo>
                    <a:pt x="63" y="86"/>
                  </a:moveTo>
                  <a:lnTo>
                    <a:pt x="79" y="95"/>
                  </a:lnTo>
                  <a:lnTo>
                    <a:pt x="94" y="100"/>
                  </a:lnTo>
                  <a:lnTo>
                    <a:pt x="110" y="103"/>
                  </a:lnTo>
                  <a:lnTo>
                    <a:pt x="126" y="101"/>
                  </a:lnTo>
                  <a:lnTo>
                    <a:pt x="143" y="100"/>
                  </a:lnTo>
                  <a:lnTo>
                    <a:pt x="159" y="95"/>
                  </a:lnTo>
                  <a:lnTo>
                    <a:pt x="174" y="91"/>
                  </a:lnTo>
                  <a:lnTo>
                    <a:pt x="190" y="86"/>
                  </a:lnTo>
                  <a:lnTo>
                    <a:pt x="194" y="79"/>
                  </a:lnTo>
                  <a:lnTo>
                    <a:pt x="200" y="69"/>
                  </a:lnTo>
                  <a:lnTo>
                    <a:pt x="206" y="60"/>
                  </a:lnTo>
                  <a:lnTo>
                    <a:pt x="212" y="53"/>
                  </a:lnTo>
                  <a:lnTo>
                    <a:pt x="225" y="63"/>
                  </a:lnTo>
                  <a:lnTo>
                    <a:pt x="228" y="73"/>
                  </a:lnTo>
                  <a:lnTo>
                    <a:pt x="229" y="85"/>
                  </a:lnTo>
                  <a:lnTo>
                    <a:pt x="240" y="98"/>
                  </a:lnTo>
                  <a:lnTo>
                    <a:pt x="256" y="109"/>
                  </a:lnTo>
                  <a:lnTo>
                    <a:pt x="274" y="111"/>
                  </a:lnTo>
                  <a:lnTo>
                    <a:pt x="291" y="109"/>
                  </a:lnTo>
                  <a:lnTo>
                    <a:pt x="309" y="104"/>
                  </a:lnTo>
                  <a:lnTo>
                    <a:pt x="324" y="101"/>
                  </a:lnTo>
                  <a:lnTo>
                    <a:pt x="337" y="104"/>
                  </a:lnTo>
                  <a:lnTo>
                    <a:pt x="344" y="116"/>
                  </a:lnTo>
                  <a:lnTo>
                    <a:pt x="347" y="141"/>
                  </a:lnTo>
                  <a:lnTo>
                    <a:pt x="363" y="148"/>
                  </a:lnTo>
                  <a:lnTo>
                    <a:pt x="381" y="151"/>
                  </a:lnTo>
                  <a:lnTo>
                    <a:pt x="402" y="150"/>
                  </a:lnTo>
                  <a:lnTo>
                    <a:pt x="421" y="147"/>
                  </a:lnTo>
                  <a:lnTo>
                    <a:pt x="439" y="147"/>
                  </a:lnTo>
                  <a:lnTo>
                    <a:pt x="452" y="151"/>
                  </a:lnTo>
                  <a:lnTo>
                    <a:pt x="459" y="163"/>
                  </a:lnTo>
                  <a:lnTo>
                    <a:pt x="461" y="185"/>
                  </a:lnTo>
                  <a:lnTo>
                    <a:pt x="475" y="195"/>
                  </a:lnTo>
                  <a:lnTo>
                    <a:pt x="490" y="203"/>
                  </a:lnTo>
                  <a:lnTo>
                    <a:pt x="508" y="207"/>
                  </a:lnTo>
                  <a:lnTo>
                    <a:pt x="525" y="210"/>
                  </a:lnTo>
                  <a:lnTo>
                    <a:pt x="543" y="212"/>
                  </a:lnTo>
                  <a:lnTo>
                    <a:pt x="561" y="210"/>
                  </a:lnTo>
                  <a:lnTo>
                    <a:pt x="580" y="207"/>
                  </a:lnTo>
                  <a:lnTo>
                    <a:pt x="599" y="203"/>
                  </a:lnTo>
                  <a:lnTo>
                    <a:pt x="608" y="192"/>
                  </a:lnTo>
                  <a:lnTo>
                    <a:pt x="615" y="182"/>
                  </a:lnTo>
                  <a:lnTo>
                    <a:pt x="621" y="172"/>
                  </a:lnTo>
                  <a:lnTo>
                    <a:pt x="630" y="166"/>
                  </a:lnTo>
                  <a:lnTo>
                    <a:pt x="633" y="185"/>
                  </a:lnTo>
                  <a:lnTo>
                    <a:pt x="627" y="198"/>
                  </a:lnTo>
                  <a:lnTo>
                    <a:pt x="617" y="210"/>
                  </a:lnTo>
                  <a:lnTo>
                    <a:pt x="608" y="222"/>
                  </a:lnTo>
                  <a:lnTo>
                    <a:pt x="583" y="225"/>
                  </a:lnTo>
                  <a:lnTo>
                    <a:pt x="558" y="226"/>
                  </a:lnTo>
                  <a:lnTo>
                    <a:pt x="534" y="228"/>
                  </a:lnTo>
                  <a:lnTo>
                    <a:pt x="509" y="229"/>
                  </a:lnTo>
                  <a:lnTo>
                    <a:pt x="487" y="228"/>
                  </a:lnTo>
                  <a:lnTo>
                    <a:pt x="465" y="223"/>
                  </a:lnTo>
                  <a:lnTo>
                    <a:pt x="446" y="215"/>
                  </a:lnTo>
                  <a:lnTo>
                    <a:pt x="428" y="203"/>
                  </a:lnTo>
                  <a:lnTo>
                    <a:pt x="414" y="203"/>
                  </a:lnTo>
                  <a:lnTo>
                    <a:pt x="399" y="203"/>
                  </a:lnTo>
                  <a:lnTo>
                    <a:pt x="384" y="204"/>
                  </a:lnTo>
                  <a:lnTo>
                    <a:pt x="368" y="207"/>
                  </a:lnTo>
                  <a:lnTo>
                    <a:pt x="355" y="212"/>
                  </a:lnTo>
                  <a:lnTo>
                    <a:pt x="343" y="217"/>
                  </a:lnTo>
                  <a:lnTo>
                    <a:pt x="333" y="226"/>
                  </a:lnTo>
                  <a:lnTo>
                    <a:pt x="325" y="238"/>
                  </a:lnTo>
                  <a:lnTo>
                    <a:pt x="319" y="234"/>
                  </a:lnTo>
                  <a:lnTo>
                    <a:pt x="313" y="226"/>
                  </a:lnTo>
                  <a:lnTo>
                    <a:pt x="309" y="219"/>
                  </a:lnTo>
                  <a:lnTo>
                    <a:pt x="306" y="213"/>
                  </a:lnTo>
                  <a:lnTo>
                    <a:pt x="322" y="204"/>
                  </a:lnTo>
                  <a:lnTo>
                    <a:pt x="340" y="198"/>
                  </a:lnTo>
                  <a:lnTo>
                    <a:pt x="356" y="195"/>
                  </a:lnTo>
                  <a:lnTo>
                    <a:pt x="374" y="192"/>
                  </a:lnTo>
                  <a:lnTo>
                    <a:pt x="391" y="189"/>
                  </a:lnTo>
                  <a:lnTo>
                    <a:pt x="408" y="188"/>
                  </a:lnTo>
                  <a:lnTo>
                    <a:pt x="425" y="187"/>
                  </a:lnTo>
                  <a:lnTo>
                    <a:pt x="441" y="185"/>
                  </a:lnTo>
                  <a:lnTo>
                    <a:pt x="440" y="169"/>
                  </a:lnTo>
                  <a:lnTo>
                    <a:pt x="433" y="162"/>
                  </a:lnTo>
                  <a:lnTo>
                    <a:pt x="424" y="159"/>
                  </a:lnTo>
                  <a:lnTo>
                    <a:pt x="414" y="162"/>
                  </a:lnTo>
                  <a:lnTo>
                    <a:pt x="400" y="164"/>
                  </a:lnTo>
                  <a:lnTo>
                    <a:pt x="387" y="167"/>
                  </a:lnTo>
                  <a:lnTo>
                    <a:pt x="374" y="166"/>
                  </a:lnTo>
                  <a:lnTo>
                    <a:pt x="362" y="159"/>
                  </a:lnTo>
                  <a:lnTo>
                    <a:pt x="346" y="142"/>
                  </a:lnTo>
                  <a:lnTo>
                    <a:pt x="327" y="135"/>
                  </a:lnTo>
                  <a:lnTo>
                    <a:pt x="305" y="132"/>
                  </a:lnTo>
                  <a:lnTo>
                    <a:pt x="281" y="132"/>
                  </a:lnTo>
                  <a:lnTo>
                    <a:pt x="256" y="134"/>
                  </a:lnTo>
                  <a:lnTo>
                    <a:pt x="234" y="131"/>
                  </a:lnTo>
                  <a:lnTo>
                    <a:pt x="213" y="122"/>
                  </a:lnTo>
                  <a:lnTo>
                    <a:pt x="196" y="106"/>
                  </a:lnTo>
                  <a:lnTo>
                    <a:pt x="174" y="110"/>
                  </a:lnTo>
                  <a:lnTo>
                    <a:pt x="150" y="113"/>
                  </a:lnTo>
                  <a:lnTo>
                    <a:pt x="128" y="114"/>
                  </a:lnTo>
                  <a:lnTo>
                    <a:pt x="106" y="113"/>
                  </a:lnTo>
                  <a:lnTo>
                    <a:pt x="85" y="110"/>
                  </a:lnTo>
                  <a:lnTo>
                    <a:pt x="65" y="106"/>
                  </a:lnTo>
                  <a:lnTo>
                    <a:pt x="44" y="97"/>
                  </a:lnTo>
                  <a:lnTo>
                    <a:pt x="26" y="86"/>
                  </a:lnTo>
                  <a:lnTo>
                    <a:pt x="13" y="76"/>
                  </a:lnTo>
                  <a:lnTo>
                    <a:pt x="9" y="58"/>
                  </a:lnTo>
                  <a:lnTo>
                    <a:pt x="7" y="39"/>
                  </a:lnTo>
                  <a:lnTo>
                    <a:pt x="0" y="23"/>
                  </a:lnTo>
                  <a:lnTo>
                    <a:pt x="9" y="13"/>
                  </a:lnTo>
                  <a:lnTo>
                    <a:pt x="17" y="4"/>
                  </a:lnTo>
                  <a:lnTo>
                    <a:pt x="28" y="0"/>
                  </a:lnTo>
                  <a:lnTo>
                    <a:pt x="41" y="5"/>
                  </a:lnTo>
                  <a:lnTo>
                    <a:pt x="41" y="28"/>
                  </a:lnTo>
                  <a:lnTo>
                    <a:pt x="42" y="51"/>
                  </a:lnTo>
                  <a:lnTo>
                    <a:pt x="48" y="72"/>
                  </a:lnTo>
                  <a:lnTo>
                    <a:pt x="63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834" y="3249"/>
              <a:ext cx="16" cy="18"/>
            </a:xfrm>
            <a:custGeom>
              <a:avLst/>
              <a:gdLst/>
              <a:ahLst/>
              <a:cxnLst>
                <a:cxn ang="0">
                  <a:pos x="43" y="44"/>
                </a:cxn>
                <a:cxn ang="0">
                  <a:pos x="33" y="46"/>
                </a:cxn>
                <a:cxn ang="0">
                  <a:pos x="27" y="50"/>
                </a:cxn>
                <a:cxn ang="0">
                  <a:pos x="21" y="53"/>
                </a:cxn>
                <a:cxn ang="0">
                  <a:pos x="11" y="53"/>
                </a:cxn>
                <a:cxn ang="0">
                  <a:pos x="0" y="40"/>
                </a:cxn>
                <a:cxn ang="0">
                  <a:pos x="2" y="25"/>
                </a:cxn>
                <a:cxn ang="0">
                  <a:pos x="12" y="12"/>
                </a:cxn>
                <a:cxn ang="0">
                  <a:pos x="24" y="0"/>
                </a:cxn>
                <a:cxn ang="0">
                  <a:pos x="34" y="5"/>
                </a:cxn>
                <a:cxn ang="0">
                  <a:pos x="43" y="13"/>
                </a:cxn>
                <a:cxn ang="0">
                  <a:pos x="47" y="28"/>
                </a:cxn>
                <a:cxn ang="0">
                  <a:pos x="43" y="44"/>
                </a:cxn>
              </a:cxnLst>
              <a:rect l="0" t="0" r="r" b="b"/>
              <a:pathLst>
                <a:path w="47" h="53">
                  <a:moveTo>
                    <a:pt x="43" y="44"/>
                  </a:moveTo>
                  <a:lnTo>
                    <a:pt x="33" y="46"/>
                  </a:lnTo>
                  <a:lnTo>
                    <a:pt x="27" y="50"/>
                  </a:lnTo>
                  <a:lnTo>
                    <a:pt x="21" y="53"/>
                  </a:lnTo>
                  <a:lnTo>
                    <a:pt x="11" y="53"/>
                  </a:lnTo>
                  <a:lnTo>
                    <a:pt x="0" y="40"/>
                  </a:lnTo>
                  <a:lnTo>
                    <a:pt x="2" y="25"/>
                  </a:lnTo>
                  <a:lnTo>
                    <a:pt x="12" y="12"/>
                  </a:lnTo>
                  <a:lnTo>
                    <a:pt x="24" y="0"/>
                  </a:lnTo>
                  <a:lnTo>
                    <a:pt x="34" y="5"/>
                  </a:lnTo>
                  <a:lnTo>
                    <a:pt x="43" y="13"/>
                  </a:lnTo>
                  <a:lnTo>
                    <a:pt x="47" y="28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758" y="3240"/>
              <a:ext cx="16" cy="18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1" y="41"/>
                </a:cxn>
                <a:cxn ang="0">
                  <a:pos x="35" y="49"/>
                </a:cxn>
                <a:cxn ang="0">
                  <a:pos x="25" y="55"/>
                </a:cxn>
                <a:cxn ang="0">
                  <a:pos x="10" y="53"/>
                </a:cxn>
                <a:cxn ang="0">
                  <a:pos x="0" y="43"/>
                </a:cxn>
                <a:cxn ang="0">
                  <a:pos x="0" y="25"/>
                </a:cxn>
                <a:cxn ang="0">
                  <a:pos x="6" y="9"/>
                </a:cxn>
                <a:cxn ang="0">
                  <a:pos x="16" y="0"/>
                </a:cxn>
                <a:cxn ang="0">
                  <a:pos x="33" y="0"/>
                </a:cxn>
                <a:cxn ang="0">
                  <a:pos x="43" y="6"/>
                </a:cxn>
                <a:cxn ang="0">
                  <a:pos x="46" y="19"/>
                </a:cxn>
                <a:cxn ang="0">
                  <a:pos x="44" y="38"/>
                </a:cxn>
              </a:cxnLst>
              <a:rect l="0" t="0" r="r" b="b"/>
              <a:pathLst>
                <a:path w="46" h="55">
                  <a:moveTo>
                    <a:pt x="44" y="38"/>
                  </a:moveTo>
                  <a:lnTo>
                    <a:pt x="41" y="41"/>
                  </a:lnTo>
                  <a:lnTo>
                    <a:pt x="35" y="49"/>
                  </a:lnTo>
                  <a:lnTo>
                    <a:pt x="25" y="55"/>
                  </a:lnTo>
                  <a:lnTo>
                    <a:pt x="10" y="53"/>
                  </a:lnTo>
                  <a:lnTo>
                    <a:pt x="0" y="43"/>
                  </a:lnTo>
                  <a:lnTo>
                    <a:pt x="0" y="25"/>
                  </a:lnTo>
                  <a:lnTo>
                    <a:pt x="6" y="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43" y="6"/>
                  </a:lnTo>
                  <a:lnTo>
                    <a:pt x="46" y="19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804" y="3275"/>
              <a:ext cx="29" cy="20"/>
            </a:xfrm>
            <a:custGeom>
              <a:avLst/>
              <a:gdLst/>
              <a:ahLst/>
              <a:cxnLst>
                <a:cxn ang="0">
                  <a:pos x="80" y="53"/>
                </a:cxn>
                <a:cxn ang="0">
                  <a:pos x="72" y="57"/>
                </a:cxn>
                <a:cxn ang="0">
                  <a:pos x="63" y="60"/>
                </a:cxn>
                <a:cxn ang="0">
                  <a:pos x="53" y="60"/>
                </a:cxn>
                <a:cxn ang="0">
                  <a:pos x="44" y="59"/>
                </a:cxn>
                <a:cxn ang="0">
                  <a:pos x="32" y="57"/>
                </a:cxn>
                <a:cxn ang="0">
                  <a:pos x="22" y="56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38"/>
                </a:cxn>
                <a:cxn ang="0">
                  <a:pos x="9" y="36"/>
                </a:cxn>
                <a:cxn ang="0">
                  <a:pos x="18" y="36"/>
                </a:cxn>
                <a:cxn ang="0">
                  <a:pos x="25" y="36"/>
                </a:cxn>
                <a:cxn ang="0">
                  <a:pos x="34" y="38"/>
                </a:cxn>
                <a:cxn ang="0">
                  <a:pos x="43" y="38"/>
                </a:cxn>
                <a:cxn ang="0">
                  <a:pos x="52" y="36"/>
                </a:cxn>
                <a:cxn ang="0">
                  <a:pos x="59" y="32"/>
                </a:cxn>
                <a:cxn ang="0">
                  <a:pos x="66" y="25"/>
                </a:cxn>
                <a:cxn ang="0">
                  <a:pos x="65" y="19"/>
                </a:cxn>
                <a:cxn ang="0">
                  <a:pos x="60" y="14"/>
                </a:cxn>
                <a:cxn ang="0">
                  <a:pos x="55" y="11"/>
                </a:cxn>
                <a:cxn ang="0">
                  <a:pos x="49" y="10"/>
                </a:cxn>
                <a:cxn ang="0">
                  <a:pos x="41" y="10"/>
                </a:cxn>
                <a:cxn ang="0">
                  <a:pos x="34" y="11"/>
                </a:cxn>
                <a:cxn ang="0">
                  <a:pos x="28" y="13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1" y="17"/>
                </a:cxn>
                <a:cxn ang="0">
                  <a:pos x="19" y="20"/>
                </a:cxn>
                <a:cxn ang="0">
                  <a:pos x="19" y="22"/>
                </a:cxn>
                <a:cxn ang="0">
                  <a:pos x="15" y="22"/>
                </a:cxn>
                <a:cxn ang="0">
                  <a:pos x="12" y="20"/>
                </a:cxn>
                <a:cxn ang="0">
                  <a:pos x="9" y="19"/>
                </a:cxn>
                <a:cxn ang="0">
                  <a:pos x="4" y="16"/>
                </a:cxn>
                <a:cxn ang="0">
                  <a:pos x="18" y="7"/>
                </a:cxn>
                <a:cxn ang="0">
                  <a:pos x="34" y="1"/>
                </a:cxn>
                <a:cxn ang="0">
                  <a:pos x="52" y="0"/>
                </a:cxn>
                <a:cxn ang="0">
                  <a:pos x="68" y="1"/>
                </a:cxn>
                <a:cxn ang="0">
                  <a:pos x="81" y="7"/>
                </a:cxn>
                <a:cxn ang="0">
                  <a:pos x="88" y="17"/>
                </a:cxn>
                <a:cxn ang="0">
                  <a:pos x="88" y="33"/>
                </a:cxn>
                <a:cxn ang="0">
                  <a:pos x="80" y="53"/>
                </a:cxn>
              </a:cxnLst>
              <a:rect l="0" t="0" r="r" b="b"/>
              <a:pathLst>
                <a:path w="88" h="60">
                  <a:moveTo>
                    <a:pt x="80" y="53"/>
                  </a:moveTo>
                  <a:lnTo>
                    <a:pt x="72" y="57"/>
                  </a:lnTo>
                  <a:lnTo>
                    <a:pt x="63" y="60"/>
                  </a:lnTo>
                  <a:lnTo>
                    <a:pt x="53" y="60"/>
                  </a:lnTo>
                  <a:lnTo>
                    <a:pt x="44" y="59"/>
                  </a:lnTo>
                  <a:lnTo>
                    <a:pt x="32" y="57"/>
                  </a:lnTo>
                  <a:lnTo>
                    <a:pt x="22" y="56"/>
                  </a:lnTo>
                  <a:lnTo>
                    <a:pt x="12" y="53"/>
                  </a:lnTo>
                  <a:lnTo>
                    <a:pt x="0" y="53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8" y="36"/>
                  </a:lnTo>
                  <a:lnTo>
                    <a:pt x="25" y="36"/>
                  </a:lnTo>
                  <a:lnTo>
                    <a:pt x="34" y="38"/>
                  </a:lnTo>
                  <a:lnTo>
                    <a:pt x="43" y="38"/>
                  </a:lnTo>
                  <a:lnTo>
                    <a:pt x="52" y="36"/>
                  </a:lnTo>
                  <a:lnTo>
                    <a:pt x="59" y="32"/>
                  </a:lnTo>
                  <a:lnTo>
                    <a:pt x="66" y="25"/>
                  </a:lnTo>
                  <a:lnTo>
                    <a:pt x="65" y="19"/>
                  </a:lnTo>
                  <a:lnTo>
                    <a:pt x="60" y="14"/>
                  </a:lnTo>
                  <a:lnTo>
                    <a:pt x="55" y="11"/>
                  </a:lnTo>
                  <a:lnTo>
                    <a:pt x="49" y="10"/>
                  </a:lnTo>
                  <a:lnTo>
                    <a:pt x="41" y="10"/>
                  </a:lnTo>
                  <a:lnTo>
                    <a:pt x="34" y="11"/>
                  </a:lnTo>
                  <a:lnTo>
                    <a:pt x="28" y="13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1" y="17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0"/>
                  </a:lnTo>
                  <a:lnTo>
                    <a:pt x="9" y="19"/>
                  </a:lnTo>
                  <a:lnTo>
                    <a:pt x="4" y="16"/>
                  </a:lnTo>
                  <a:lnTo>
                    <a:pt x="18" y="7"/>
                  </a:lnTo>
                  <a:lnTo>
                    <a:pt x="34" y="1"/>
                  </a:lnTo>
                  <a:lnTo>
                    <a:pt x="52" y="0"/>
                  </a:lnTo>
                  <a:lnTo>
                    <a:pt x="68" y="1"/>
                  </a:lnTo>
                  <a:lnTo>
                    <a:pt x="81" y="7"/>
                  </a:lnTo>
                  <a:lnTo>
                    <a:pt x="88" y="17"/>
                  </a:lnTo>
                  <a:lnTo>
                    <a:pt x="88" y="33"/>
                  </a:lnTo>
                  <a:lnTo>
                    <a:pt x="8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>
              <a:off x="644" y="3276"/>
              <a:ext cx="16" cy="7"/>
            </a:xfrm>
            <a:custGeom>
              <a:avLst/>
              <a:gdLst/>
              <a:ahLst/>
              <a:cxnLst>
                <a:cxn ang="0">
                  <a:pos x="47" y="21"/>
                </a:cxn>
                <a:cxn ang="0">
                  <a:pos x="38" y="22"/>
                </a:cxn>
                <a:cxn ang="0">
                  <a:pos x="31" y="22"/>
                </a:cxn>
                <a:cxn ang="0">
                  <a:pos x="22" y="22"/>
                </a:cxn>
                <a:cxn ang="0">
                  <a:pos x="15" y="19"/>
                </a:cxn>
                <a:cxn ang="0">
                  <a:pos x="9" y="16"/>
                </a:cxn>
                <a:cxn ang="0">
                  <a:pos x="4" y="12"/>
                </a:cxn>
                <a:cxn ang="0">
                  <a:pos x="2" y="7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3"/>
                </a:cxn>
                <a:cxn ang="0">
                  <a:pos x="35" y="4"/>
                </a:cxn>
                <a:cxn ang="0">
                  <a:pos x="41" y="6"/>
                </a:cxn>
                <a:cxn ang="0">
                  <a:pos x="47" y="7"/>
                </a:cxn>
                <a:cxn ang="0">
                  <a:pos x="47" y="21"/>
                </a:cxn>
              </a:cxnLst>
              <a:rect l="0" t="0" r="r" b="b"/>
              <a:pathLst>
                <a:path w="47" h="22">
                  <a:moveTo>
                    <a:pt x="47" y="21"/>
                  </a:moveTo>
                  <a:lnTo>
                    <a:pt x="38" y="22"/>
                  </a:lnTo>
                  <a:lnTo>
                    <a:pt x="31" y="22"/>
                  </a:lnTo>
                  <a:lnTo>
                    <a:pt x="22" y="22"/>
                  </a:lnTo>
                  <a:lnTo>
                    <a:pt x="15" y="19"/>
                  </a:lnTo>
                  <a:lnTo>
                    <a:pt x="9" y="16"/>
                  </a:lnTo>
                  <a:lnTo>
                    <a:pt x="4" y="12"/>
                  </a:lnTo>
                  <a:lnTo>
                    <a:pt x="2" y="7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1" y="6"/>
                  </a:lnTo>
                  <a:lnTo>
                    <a:pt x="47" y="7"/>
                  </a:lnTo>
                  <a:lnTo>
                    <a:pt x="4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219" y="3306"/>
              <a:ext cx="101" cy="21"/>
            </a:xfrm>
            <a:custGeom>
              <a:avLst/>
              <a:gdLst/>
              <a:ahLst/>
              <a:cxnLst>
                <a:cxn ang="0">
                  <a:pos x="252" y="3"/>
                </a:cxn>
                <a:cxn ang="0">
                  <a:pos x="302" y="13"/>
                </a:cxn>
                <a:cxn ang="0">
                  <a:pos x="290" y="19"/>
                </a:cxn>
                <a:cxn ang="0">
                  <a:pos x="275" y="22"/>
                </a:cxn>
                <a:cxn ang="0">
                  <a:pos x="259" y="23"/>
                </a:cxn>
                <a:cxn ang="0">
                  <a:pos x="243" y="25"/>
                </a:cxn>
                <a:cxn ang="0">
                  <a:pos x="227" y="28"/>
                </a:cxn>
                <a:cxn ang="0">
                  <a:pos x="213" y="34"/>
                </a:cxn>
                <a:cxn ang="0">
                  <a:pos x="203" y="44"/>
                </a:cxn>
                <a:cxn ang="0">
                  <a:pos x="199" y="60"/>
                </a:cxn>
                <a:cxn ang="0">
                  <a:pos x="187" y="59"/>
                </a:cxn>
                <a:cxn ang="0">
                  <a:pos x="181" y="51"/>
                </a:cxn>
                <a:cxn ang="0">
                  <a:pos x="177" y="41"/>
                </a:cxn>
                <a:cxn ang="0">
                  <a:pos x="169" y="35"/>
                </a:cxn>
                <a:cxn ang="0">
                  <a:pos x="156" y="29"/>
                </a:cxn>
                <a:cxn ang="0">
                  <a:pos x="141" y="25"/>
                </a:cxn>
                <a:cxn ang="0">
                  <a:pos x="125" y="20"/>
                </a:cxn>
                <a:cxn ang="0">
                  <a:pos x="110" y="16"/>
                </a:cxn>
                <a:cxn ang="0">
                  <a:pos x="94" y="15"/>
                </a:cxn>
                <a:cxn ang="0">
                  <a:pos x="78" y="16"/>
                </a:cxn>
                <a:cxn ang="0">
                  <a:pos x="62" y="22"/>
                </a:cxn>
                <a:cxn ang="0">
                  <a:pos x="47" y="31"/>
                </a:cxn>
                <a:cxn ang="0">
                  <a:pos x="43" y="32"/>
                </a:cxn>
                <a:cxn ang="0">
                  <a:pos x="38" y="38"/>
                </a:cxn>
                <a:cxn ang="0">
                  <a:pos x="34" y="45"/>
                </a:cxn>
                <a:cxn ang="0">
                  <a:pos x="29" y="53"/>
                </a:cxn>
                <a:cxn ang="0">
                  <a:pos x="24" y="60"/>
                </a:cxn>
                <a:cxn ang="0">
                  <a:pos x="18" y="63"/>
                </a:cxn>
                <a:cxn ang="0">
                  <a:pos x="9" y="63"/>
                </a:cxn>
                <a:cxn ang="0">
                  <a:pos x="0" y="57"/>
                </a:cxn>
                <a:cxn ang="0">
                  <a:pos x="3" y="44"/>
                </a:cxn>
                <a:cxn ang="0">
                  <a:pos x="9" y="35"/>
                </a:cxn>
                <a:cxn ang="0">
                  <a:pos x="18" y="28"/>
                </a:cxn>
                <a:cxn ang="0">
                  <a:pos x="29" y="23"/>
                </a:cxn>
                <a:cxn ang="0">
                  <a:pos x="41" y="19"/>
                </a:cxn>
                <a:cxn ang="0">
                  <a:pos x="53" y="15"/>
                </a:cxn>
                <a:cxn ang="0">
                  <a:pos x="63" y="9"/>
                </a:cxn>
                <a:cxn ang="0">
                  <a:pos x="72" y="3"/>
                </a:cxn>
                <a:cxn ang="0">
                  <a:pos x="99" y="0"/>
                </a:cxn>
                <a:cxn ang="0">
                  <a:pos x="122" y="3"/>
                </a:cxn>
                <a:cxn ang="0">
                  <a:pos x="144" y="9"/>
                </a:cxn>
                <a:cxn ang="0">
                  <a:pos x="165" y="16"/>
                </a:cxn>
                <a:cxn ang="0">
                  <a:pos x="186" y="22"/>
                </a:cxn>
                <a:cxn ang="0">
                  <a:pos x="208" y="23"/>
                </a:cxn>
                <a:cxn ang="0">
                  <a:pos x="228" y="18"/>
                </a:cxn>
                <a:cxn ang="0">
                  <a:pos x="252" y="3"/>
                </a:cxn>
              </a:cxnLst>
              <a:rect l="0" t="0" r="r" b="b"/>
              <a:pathLst>
                <a:path w="302" h="63">
                  <a:moveTo>
                    <a:pt x="252" y="3"/>
                  </a:moveTo>
                  <a:lnTo>
                    <a:pt x="302" y="13"/>
                  </a:lnTo>
                  <a:lnTo>
                    <a:pt x="290" y="19"/>
                  </a:lnTo>
                  <a:lnTo>
                    <a:pt x="275" y="22"/>
                  </a:lnTo>
                  <a:lnTo>
                    <a:pt x="259" y="23"/>
                  </a:lnTo>
                  <a:lnTo>
                    <a:pt x="243" y="25"/>
                  </a:lnTo>
                  <a:lnTo>
                    <a:pt x="227" y="28"/>
                  </a:lnTo>
                  <a:lnTo>
                    <a:pt x="213" y="34"/>
                  </a:lnTo>
                  <a:lnTo>
                    <a:pt x="203" y="44"/>
                  </a:lnTo>
                  <a:lnTo>
                    <a:pt x="199" y="60"/>
                  </a:lnTo>
                  <a:lnTo>
                    <a:pt x="187" y="59"/>
                  </a:lnTo>
                  <a:lnTo>
                    <a:pt x="181" y="51"/>
                  </a:lnTo>
                  <a:lnTo>
                    <a:pt x="177" y="41"/>
                  </a:lnTo>
                  <a:lnTo>
                    <a:pt x="169" y="35"/>
                  </a:lnTo>
                  <a:lnTo>
                    <a:pt x="156" y="29"/>
                  </a:lnTo>
                  <a:lnTo>
                    <a:pt x="141" y="25"/>
                  </a:lnTo>
                  <a:lnTo>
                    <a:pt x="125" y="20"/>
                  </a:lnTo>
                  <a:lnTo>
                    <a:pt x="110" y="16"/>
                  </a:lnTo>
                  <a:lnTo>
                    <a:pt x="94" y="15"/>
                  </a:lnTo>
                  <a:lnTo>
                    <a:pt x="78" y="16"/>
                  </a:lnTo>
                  <a:lnTo>
                    <a:pt x="62" y="22"/>
                  </a:lnTo>
                  <a:lnTo>
                    <a:pt x="47" y="31"/>
                  </a:lnTo>
                  <a:lnTo>
                    <a:pt x="43" y="32"/>
                  </a:lnTo>
                  <a:lnTo>
                    <a:pt x="38" y="38"/>
                  </a:lnTo>
                  <a:lnTo>
                    <a:pt x="34" y="45"/>
                  </a:lnTo>
                  <a:lnTo>
                    <a:pt x="29" y="53"/>
                  </a:lnTo>
                  <a:lnTo>
                    <a:pt x="24" y="60"/>
                  </a:lnTo>
                  <a:lnTo>
                    <a:pt x="18" y="63"/>
                  </a:lnTo>
                  <a:lnTo>
                    <a:pt x="9" y="63"/>
                  </a:lnTo>
                  <a:lnTo>
                    <a:pt x="0" y="57"/>
                  </a:lnTo>
                  <a:lnTo>
                    <a:pt x="3" y="44"/>
                  </a:lnTo>
                  <a:lnTo>
                    <a:pt x="9" y="35"/>
                  </a:lnTo>
                  <a:lnTo>
                    <a:pt x="18" y="28"/>
                  </a:lnTo>
                  <a:lnTo>
                    <a:pt x="29" y="23"/>
                  </a:lnTo>
                  <a:lnTo>
                    <a:pt x="41" y="19"/>
                  </a:lnTo>
                  <a:lnTo>
                    <a:pt x="53" y="15"/>
                  </a:lnTo>
                  <a:lnTo>
                    <a:pt x="63" y="9"/>
                  </a:lnTo>
                  <a:lnTo>
                    <a:pt x="72" y="3"/>
                  </a:lnTo>
                  <a:lnTo>
                    <a:pt x="99" y="0"/>
                  </a:lnTo>
                  <a:lnTo>
                    <a:pt x="122" y="3"/>
                  </a:lnTo>
                  <a:lnTo>
                    <a:pt x="144" y="9"/>
                  </a:lnTo>
                  <a:lnTo>
                    <a:pt x="165" y="16"/>
                  </a:lnTo>
                  <a:lnTo>
                    <a:pt x="186" y="22"/>
                  </a:lnTo>
                  <a:lnTo>
                    <a:pt x="208" y="23"/>
                  </a:lnTo>
                  <a:lnTo>
                    <a:pt x="228" y="18"/>
                  </a:lnTo>
                  <a:lnTo>
                    <a:pt x="25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760" y="3329"/>
              <a:ext cx="55" cy="26"/>
            </a:xfrm>
            <a:custGeom>
              <a:avLst/>
              <a:gdLst/>
              <a:ahLst/>
              <a:cxnLst>
                <a:cxn ang="0">
                  <a:pos x="66" y="27"/>
                </a:cxn>
                <a:cxn ang="0">
                  <a:pos x="78" y="28"/>
                </a:cxn>
                <a:cxn ang="0">
                  <a:pos x="89" y="28"/>
                </a:cxn>
                <a:cxn ang="0">
                  <a:pos x="100" y="27"/>
                </a:cxn>
                <a:cxn ang="0">
                  <a:pos x="110" y="24"/>
                </a:cxn>
                <a:cxn ang="0">
                  <a:pos x="119" y="21"/>
                </a:cxn>
                <a:cxn ang="0">
                  <a:pos x="128" y="18"/>
                </a:cxn>
                <a:cxn ang="0">
                  <a:pos x="136" y="15"/>
                </a:cxn>
                <a:cxn ang="0">
                  <a:pos x="145" y="12"/>
                </a:cxn>
                <a:cxn ang="0">
                  <a:pos x="164" y="24"/>
                </a:cxn>
                <a:cxn ang="0">
                  <a:pos x="150" y="30"/>
                </a:cxn>
                <a:cxn ang="0">
                  <a:pos x="135" y="40"/>
                </a:cxn>
                <a:cxn ang="0">
                  <a:pos x="123" y="51"/>
                </a:cxn>
                <a:cxn ang="0">
                  <a:pos x="111" y="62"/>
                </a:cxn>
                <a:cxn ang="0">
                  <a:pos x="98" y="71"/>
                </a:cxn>
                <a:cxn ang="0">
                  <a:pos x="83" y="77"/>
                </a:cxn>
                <a:cxn ang="0">
                  <a:pos x="67" y="76"/>
                </a:cxn>
                <a:cxn ang="0">
                  <a:pos x="48" y="68"/>
                </a:cxn>
                <a:cxn ang="0">
                  <a:pos x="51" y="55"/>
                </a:cxn>
                <a:cxn ang="0">
                  <a:pos x="47" y="45"/>
                </a:cxn>
                <a:cxn ang="0">
                  <a:pos x="38" y="39"/>
                </a:cxn>
                <a:cxn ang="0">
                  <a:pos x="25" y="34"/>
                </a:cxn>
                <a:cxn ang="0">
                  <a:pos x="13" y="30"/>
                </a:cxn>
                <a:cxn ang="0">
                  <a:pos x="4" y="24"/>
                </a:cxn>
                <a:cxn ang="0">
                  <a:pos x="0" y="15"/>
                </a:cxn>
                <a:cxn ang="0">
                  <a:pos x="4" y="2"/>
                </a:cxn>
                <a:cxn ang="0">
                  <a:pos x="14" y="0"/>
                </a:cxn>
                <a:cxn ang="0">
                  <a:pos x="23" y="3"/>
                </a:cxn>
                <a:cxn ang="0">
                  <a:pos x="30" y="6"/>
                </a:cxn>
                <a:cxn ang="0">
                  <a:pos x="36" y="11"/>
                </a:cxn>
                <a:cxn ang="0">
                  <a:pos x="42" y="17"/>
                </a:cxn>
                <a:cxn ang="0">
                  <a:pos x="48" y="21"/>
                </a:cxn>
                <a:cxn ang="0">
                  <a:pos x="57" y="26"/>
                </a:cxn>
                <a:cxn ang="0">
                  <a:pos x="66" y="27"/>
                </a:cxn>
              </a:cxnLst>
              <a:rect l="0" t="0" r="r" b="b"/>
              <a:pathLst>
                <a:path w="164" h="77">
                  <a:moveTo>
                    <a:pt x="66" y="27"/>
                  </a:moveTo>
                  <a:lnTo>
                    <a:pt x="78" y="28"/>
                  </a:lnTo>
                  <a:lnTo>
                    <a:pt x="89" y="28"/>
                  </a:lnTo>
                  <a:lnTo>
                    <a:pt x="100" y="27"/>
                  </a:lnTo>
                  <a:lnTo>
                    <a:pt x="110" y="24"/>
                  </a:lnTo>
                  <a:lnTo>
                    <a:pt x="119" y="21"/>
                  </a:lnTo>
                  <a:lnTo>
                    <a:pt x="128" y="18"/>
                  </a:lnTo>
                  <a:lnTo>
                    <a:pt x="136" y="15"/>
                  </a:lnTo>
                  <a:lnTo>
                    <a:pt x="145" y="12"/>
                  </a:lnTo>
                  <a:lnTo>
                    <a:pt x="164" y="24"/>
                  </a:lnTo>
                  <a:lnTo>
                    <a:pt x="150" y="30"/>
                  </a:lnTo>
                  <a:lnTo>
                    <a:pt x="135" y="40"/>
                  </a:lnTo>
                  <a:lnTo>
                    <a:pt x="123" y="51"/>
                  </a:lnTo>
                  <a:lnTo>
                    <a:pt x="111" y="62"/>
                  </a:lnTo>
                  <a:lnTo>
                    <a:pt x="98" y="71"/>
                  </a:lnTo>
                  <a:lnTo>
                    <a:pt x="83" y="77"/>
                  </a:lnTo>
                  <a:lnTo>
                    <a:pt x="67" y="76"/>
                  </a:lnTo>
                  <a:lnTo>
                    <a:pt x="48" y="68"/>
                  </a:lnTo>
                  <a:lnTo>
                    <a:pt x="51" y="55"/>
                  </a:lnTo>
                  <a:lnTo>
                    <a:pt x="47" y="45"/>
                  </a:lnTo>
                  <a:lnTo>
                    <a:pt x="38" y="39"/>
                  </a:lnTo>
                  <a:lnTo>
                    <a:pt x="25" y="34"/>
                  </a:lnTo>
                  <a:lnTo>
                    <a:pt x="13" y="30"/>
                  </a:lnTo>
                  <a:lnTo>
                    <a:pt x="4" y="24"/>
                  </a:lnTo>
                  <a:lnTo>
                    <a:pt x="0" y="15"/>
                  </a:lnTo>
                  <a:lnTo>
                    <a:pt x="4" y="2"/>
                  </a:lnTo>
                  <a:lnTo>
                    <a:pt x="14" y="0"/>
                  </a:lnTo>
                  <a:lnTo>
                    <a:pt x="23" y="3"/>
                  </a:lnTo>
                  <a:lnTo>
                    <a:pt x="30" y="6"/>
                  </a:lnTo>
                  <a:lnTo>
                    <a:pt x="36" y="11"/>
                  </a:lnTo>
                  <a:lnTo>
                    <a:pt x="42" y="17"/>
                  </a:lnTo>
                  <a:lnTo>
                    <a:pt x="48" y="21"/>
                  </a:lnTo>
                  <a:lnTo>
                    <a:pt x="57" y="26"/>
                  </a:lnTo>
                  <a:lnTo>
                    <a:pt x="66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65" y="3379"/>
              <a:ext cx="137" cy="64"/>
            </a:xfrm>
            <a:custGeom>
              <a:avLst/>
              <a:gdLst/>
              <a:ahLst/>
              <a:cxnLst>
                <a:cxn ang="0">
                  <a:pos x="412" y="135"/>
                </a:cxn>
                <a:cxn ang="0">
                  <a:pos x="384" y="131"/>
                </a:cxn>
                <a:cxn ang="0">
                  <a:pos x="354" y="128"/>
                </a:cxn>
                <a:cxn ang="0">
                  <a:pos x="327" y="126"/>
                </a:cxn>
                <a:cxn ang="0">
                  <a:pos x="299" y="125"/>
                </a:cxn>
                <a:cxn ang="0">
                  <a:pos x="271" y="126"/>
                </a:cxn>
                <a:cxn ang="0">
                  <a:pos x="243" y="128"/>
                </a:cxn>
                <a:cxn ang="0">
                  <a:pos x="216" y="129"/>
                </a:cxn>
                <a:cxn ang="0">
                  <a:pos x="190" y="134"/>
                </a:cxn>
                <a:cxn ang="0">
                  <a:pos x="165" y="138"/>
                </a:cxn>
                <a:cxn ang="0">
                  <a:pos x="140" y="142"/>
                </a:cxn>
                <a:cxn ang="0">
                  <a:pos x="114" y="150"/>
                </a:cxn>
                <a:cxn ang="0">
                  <a:pos x="92" y="156"/>
                </a:cxn>
                <a:cxn ang="0">
                  <a:pos x="70" y="165"/>
                </a:cxn>
                <a:cxn ang="0">
                  <a:pos x="50" y="173"/>
                </a:cxn>
                <a:cxn ang="0">
                  <a:pos x="29" y="184"/>
                </a:cxn>
                <a:cxn ang="0">
                  <a:pos x="11" y="194"/>
                </a:cxn>
                <a:cxn ang="0">
                  <a:pos x="3" y="167"/>
                </a:cxn>
                <a:cxn ang="0">
                  <a:pos x="0" y="135"/>
                </a:cxn>
                <a:cxn ang="0">
                  <a:pos x="3" y="103"/>
                </a:cxn>
                <a:cxn ang="0">
                  <a:pos x="6" y="72"/>
                </a:cxn>
                <a:cxn ang="0">
                  <a:pos x="26" y="60"/>
                </a:cxn>
                <a:cxn ang="0">
                  <a:pos x="48" y="48"/>
                </a:cxn>
                <a:cxn ang="0">
                  <a:pos x="72" y="38"/>
                </a:cxn>
                <a:cxn ang="0">
                  <a:pos x="95" y="29"/>
                </a:cxn>
                <a:cxn ang="0">
                  <a:pos x="119" y="22"/>
                </a:cxn>
                <a:cxn ang="0">
                  <a:pos x="144" y="14"/>
                </a:cxn>
                <a:cxn ang="0">
                  <a:pos x="169" y="10"/>
                </a:cxn>
                <a:cxn ang="0">
                  <a:pos x="195" y="6"/>
                </a:cxn>
                <a:cxn ang="0">
                  <a:pos x="221" y="3"/>
                </a:cxn>
                <a:cxn ang="0">
                  <a:pos x="247" y="1"/>
                </a:cxn>
                <a:cxn ang="0">
                  <a:pos x="274" y="0"/>
                </a:cxn>
                <a:cxn ang="0">
                  <a:pos x="300" y="1"/>
                </a:cxn>
                <a:cxn ang="0">
                  <a:pos x="325" y="3"/>
                </a:cxn>
                <a:cxn ang="0">
                  <a:pos x="352" y="6"/>
                </a:cxn>
                <a:cxn ang="0">
                  <a:pos x="377" y="9"/>
                </a:cxn>
                <a:cxn ang="0">
                  <a:pos x="402" y="14"/>
                </a:cxn>
                <a:cxn ang="0">
                  <a:pos x="403" y="31"/>
                </a:cxn>
                <a:cxn ang="0">
                  <a:pos x="408" y="67"/>
                </a:cxn>
                <a:cxn ang="0">
                  <a:pos x="412" y="109"/>
                </a:cxn>
                <a:cxn ang="0">
                  <a:pos x="412" y="135"/>
                </a:cxn>
              </a:cxnLst>
              <a:rect l="0" t="0" r="r" b="b"/>
              <a:pathLst>
                <a:path w="412" h="194">
                  <a:moveTo>
                    <a:pt x="412" y="135"/>
                  </a:moveTo>
                  <a:lnTo>
                    <a:pt x="384" y="131"/>
                  </a:lnTo>
                  <a:lnTo>
                    <a:pt x="354" y="128"/>
                  </a:lnTo>
                  <a:lnTo>
                    <a:pt x="327" y="126"/>
                  </a:lnTo>
                  <a:lnTo>
                    <a:pt x="299" y="125"/>
                  </a:lnTo>
                  <a:lnTo>
                    <a:pt x="271" y="126"/>
                  </a:lnTo>
                  <a:lnTo>
                    <a:pt x="243" y="128"/>
                  </a:lnTo>
                  <a:lnTo>
                    <a:pt x="216" y="129"/>
                  </a:lnTo>
                  <a:lnTo>
                    <a:pt x="190" y="134"/>
                  </a:lnTo>
                  <a:lnTo>
                    <a:pt x="165" y="138"/>
                  </a:lnTo>
                  <a:lnTo>
                    <a:pt x="140" y="142"/>
                  </a:lnTo>
                  <a:lnTo>
                    <a:pt x="114" y="150"/>
                  </a:lnTo>
                  <a:lnTo>
                    <a:pt x="92" y="156"/>
                  </a:lnTo>
                  <a:lnTo>
                    <a:pt x="70" y="165"/>
                  </a:lnTo>
                  <a:lnTo>
                    <a:pt x="50" y="173"/>
                  </a:lnTo>
                  <a:lnTo>
                    <a:pt x="29" y="184"/>
                  </a:lnTo>
                  <a:lnTo>
                    <a:pt x="11" y="194"/>
                  </a:lnTo>
                  <a:lnTo>
                    <a:pt x="3" y="167"/>
                  </a:lnTo>
                  <a:lnTo>
                    <a:pt x="0" y="135"/>
                  </a:lnTo>
                  <a:lnTo>
                    <a:pt x="3" y="103"/>
                  </a:lnTo>
                  <a:lnTo>
                    <a:pt x="6" y="72"/>
                  </a:lnTo>
                  <a:lnTo>
                    <a:pt x="26" y="60"/>
                  </a:lnTo>
                  <a:lnTo>
                    <a:pt x="48" y="48"/>
                  </a:lnTo>
                  <a:lnTo>
                    <a:pt x="72" y="38"/>
                  </a:lnTo>
                  <a:lnTo>
                    <a:pt x="95" y="29"/>
                  </a:lnTo>
                  <a:lnTo>
                    <a:pt x="119" y="22"/>
                  </a:lnTo>
                  <a:lnTo>
                    <a:pt x="144" y="14"/>
                  </a:lnTo>
                  <a:lnTo>
                    <a:pt x="169" y="10"/>
                  </a:lnTo>
                  <a:lnTo>
                    <a:pt x="195" y="6"/>
                  </a:lnTo>
                  <a:lnTo>
                    <a:pt x="221" y="3"/>
                  </a:lnTo>
                  <a:lnTo>
                    <a:pt x="247" y="1"/>
                  </a:lnTo>
                  <a:lnTo>
                    <a:pt x="274" y="0"/>
                  </a:lnTo>
                  <a:lnTo>
                    <a:pt x="300" y="1"/>
                  </a:lnTo>
                  <a:lnTo>
                    <a:pt x="325" y="3"/>
                  </a:lnTo>
                  <a:lnTo>
                    <a:pt x="352" y="6"/>
                  </a:lnTo>
                  <a:lnTo>
                    <a:pt x="377" y="9"/>
                  </a:lnTo>
                  <a:lnTo>
                    <a:pt x="402" y="14"/>
                  </a:lnTo>
                  <a:lnTo>
                    <a:pt x="403" y="31"/>
                  </a:lnTo>
                  <a:lnTo>
                    <a:pt x="408" y="67"/>
                  </a:lnTo>
                  <a:lnTo>
                    <a:pt x="412" y="109"/>
                  </a:lnTo>
                  <a:lnTo>
                    <a:pt x="412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736" y="3404"/>
              <a:ext cx="22" cy="13"/>
            </a:xfrm>
            <a:custGeom>
              <a:avLst/>
              <a:gdLst/>
              <a:ahLst/>
              <a:cxnLst>
                <a:cxn ang="0">
                  <a:pos x="65" y="24"/>
                </a:cxn>
                <a:cxn ang="0">
                  <a:pos x="62" y="33"/>
                </a:cxn>
                <a:cxn ang="0">
                  <a:pos x="56" y="37"/>
                </a:cxn>
                <a:cxn ang="0">
                  <a:pos x="48" y="38"/>
                </a:cxn>
                <a:cxn ang="0">
                  <a:pos x="40" y="37"/>
                </a:cxn>
                <a:cxn ang="0">
                  <a:pos x="31" y="34"/>
                </a:cxn>
                <a:cxn ang="0">
                  <a:pos x="20" y="31"/>
                </a:cxn>
                <a:cxn ang="0">
                  <a:pos x="13" y="30"/>
                </a:cxn>
                <a:cxn ang="0">
                  <a:pos x="6" y="30"/>
                </a:cxn>
                <a:cxn ang="0">
                  <a:pos x="1" y="21"/>
                </a:cxn>
                <a:cxn ang="0">
                  <a:pos x="0" y="12"/>
                </a:cxn>
                <a:cxn ang="0">
                  <a:pos x="3" y="5"/>
                </a:cxn>
                <a:cxn ang="0">
                  <a:pos x="12" y="2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3"/>
                </a:cxn>
                <a:cxn ang="0">
                  <a:pos x="54" y="6"/>
                </a:cxn>
                <a:cxn ang="0">
                  <a:pos x="60" y="11"/>
                </a:cxn>
                <a:cxn ang="0">
                  <a:pos x="65" y="16"/>
                </a:cxn>
                <a:cxn ang="0">
                  <a:pos x="65" y="24"/>
                </a:cxn>
              </a:cxnLst>
              <a:rect l="0" t="0" r="r" b="b"/>
              <a:pathLst>
                <a:path w="65" h="38">
                  <a:moveTo>
                    <a:pt x="65" y="24"/>
                  </a:moveTo>
                  <a:lnTo>
                    <a:pt x="62" y="33"/>
                  </a:lnTo>
                  <a:lnTo>
                    <a:pt x="56" y="37"/>
                  </a:lnTo>
                  <a:lnTo>
                    <a:pt x="48" y="38"/>
                  </a:lnTo>
                  <a:lnTo>
                    <a:pt x="40" y="37"/>
                  </a:lnTo>
                  <a:lnTo>
                    <a:pt x="31" y="34"/>
                  </a:lnTo>
                  <a:lnTo>
                    <a:pt x="20" y="31"/>
                  </a:lnTo>
                  <a:lnTo>
                    <a:pt x="13" y="30"/>
                  </a:lnTo>
                  <a:lnTo>
                    <a:pt x="6" y="30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3" y="5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3"/>
                  </a:lnTo>
                  <a:lnTo>
                    <a:pt x="54" y="6"/>
                  </a:lnTo>
                  <a:lnTo>
                    <a:pt x="60" y="11"/>
                  </a:lnTo>
                  <a:lnTo>
                    <a:pt x="65" y="16"/>
                  </a:lnTo>
                  <a:lnTo>
                    <a:pt x="65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69" y="3431"/>
              <a:ext cx="133" cy="31"/>
            </a:xfrm>
            <a:custGeom>
              <a:avLst/>
              <a:gdLst/>
              <a:ahLst/>
              <a:cxnLst>
                <a:cxn ang="0">
                  <a:pos x="401" y="22"/>
                </a:cxn>
                <a:cxn ang="0">
                  <a:pos x="401" y="37"/>
                </a:cxn>
                <a:cxn ang="0">
                  <a:pos x="382" y="33"/>
                </a:cxn>
                <a:cxn ang="0">
                  <a:pos x="361" y="30"/>
                </a:cxn>
                <a:cxn ang="0">
                  <a:pos x="339" y="27"/>
                </a:cxn>
                <a:cxn ang="0">
                  <a:pos x="316" y="25"/>
                </a:cxn>
                <a:cxn ang="0">
                  <a:pos x="292" y="24"/>
                </a:cxn>
                <a:cxn ang="0">
                  <a:pos x="265" y="24"/>
                </a:cxn>
                <a:cxn ang="0">
                  <a:pos x="240" y="25"/>
                </a:cxn>
                <a:cxn ang="0">
                  <a:pos x="214" y="27"/>
                </a:cxn>
                <a:cxn ang="0">
                  <a:pos x="187" y="30"/>
                </a:cxn>
                <a:cxn ang="0">
                  <a:pos x="159" y="34"/>
                </a:cxn>
                <a:cxn ang="0">
                  <a:pos x="133" y="40"/>
                </a:cxn>
                <a:cxn ang="0">
                  <a:pos x="106" y="47"/>
                </a:cxn>
                <a:cxn ang="0">
                  <a:pos x="80" y="56"/>
                </a:cxn>
                <a:cxn ang="0">
                  <a:pos x="55" y="68"/>
                </a:cxn>
                <a:cxn ang="0">
                  <a:pos x="30" y="80"/>
                </a:cxn>
                <a:cxn ang="0">
                  <a:pos x="6" y="94"/>
                </a:cxn>
                <a:cxn ang="0">
                  <a:pos x="0" y="86"/>
                </a:cxn>
                <a:cxn ang="0">
                  <a:pos x="3" y="77"/>
                </a:cxn>
                <a:cxn ang="0">
                  <a:pos x="8" y="68"/>
                </a:cxn>
                <a:cxn ang="0">
                  <a:pos x="12" y="59"/>
                </a:cxn>
                <a:cxn ang="0">
                  <a:pos x="31" y="49"/>
                </a:cxn>
                <a:cxn ang="0">
                  <a:pos x="53" y="40"/>
                </a:cxn>
                <a:cxn ang="0">
                  <a:pos x="76" y="31"/>
                </a:cxn>
                <a:cxn ang="0">
                  <a:pos x="98" y="24"/>
                </a:cxn>
                <a:cxn ang="0">
                  <a:pos x="121" y="16"/>
                </a:cxn>
                <a:cxn ang="0">
                  <a:pos x="146" y="10"/>
                </a:cxn>
                <a:cxn ang="0">
                  <a:pos x="171" y="6"/>
                </a:cxn>
                <a:cxn ang="0">
                  <a:pos x="198" y="3"/>
                </a:cxn>
                <a:cxn ang="0">
                  <a:pos x="223" y="0"/>
                </a:cxn>
                <a:cxn ang="0">
                  <a:pos x="249" y="0"/>
                </a:cxn>
                <a:cxn ang="0">
                  <a:pos x="276" y="0"/>
                </a:cxn>
                <a:cxn ang="0">
                  <a:pos x="301" y="2"/>
                </a:cxn>
                <a:cxn ang="0">
                  <a:pos x="327" y="5"/>
                </a:cxn>
                <a:cxn ang="0">
                  <a:pos x="352" y="9"/>
                </a:cxn>
                <a:cxn ang="0">
                  <a:pos x="377" y="15"/>
                </a:cxn>
                <a:cxn ang="0">
                  <a:pos x="401" y="22"/>
                </a:cxn>
              </a:cxnLst>
              <a:rect l="0" t="0" r="r" b="b"/>
              <a:pathLst>
                <a:path w="401" h="94">
                  <a:moveTo>
                    <a:pt x="401" y="22"/>
                  </a:moveTo>
                  <a:lnTo>
                    <a:pt x="401" y="37"/>
                  </a:lnTo>
                  <a:lnTo>
                    <a:pt x="382" y="33"/>
                  </a:lnTo>
                  <a:lnTo>
                    <a:pt x="361" y="30"/>
                  </a:lnTo>
                  <a:lnTo>
                    <a:pt x="339" y="27"/>
                  </a:lnTo>
                  <a:lnTo>
                    <a:pt x="316" y="25"/>
                  </a:lnTo>
                  <a:lnTo>
                    <a:pt x="292" y="24"/>
                  </a:lnTo>
                  <a:lnTo>
                    <a:pt x="265" y="24"/>
                  </a:lnTo>
                  <a:lnTo>
                    <a:pt x="240" y="25"/>
                  </a:lnTo>
                  <a:lnTo>
                    <a:pt x="214" y="27"/>
                  </a:lnTo>
                  <a:lnTo>
                    <a:pt x="187" y="30"/>
                  </a:lnTo>
                  <a:lnTo>
                    <a:pt x="159" y="34"/>
                  </a:lnTo>
                  <a:lnTo>
                    <a:pt x="133" y="40"/>
                  </a:lnTo>
                  <a:lnTo>
                    <a:pt x="106" y="47"/>
                  </a:lnTo>
                  <a:lnTo>
                    <a:pt x="80" y="56"/>
                  </a:lnTo>
                  <a:lnTo>
                    <a:pt x="55" y="68"/>
                  </a:lnTo>
                  <a:lnTo>
                    <a:pt x="30" y="80"/>
                  </a:lnTo>
                  <a:lnTo>
                    <a:pt x="6" y="94"/>
                  </a:lnTo>
                  <a:lnTo>
                    <a:pt x="0" y="86"/>
                  </a:lnTo>
                  <a:lnTo>
                    <a:pt x="3" y="77"/>
                  </a:lnTo>
                  <a:lnTo>
                    <a:pt x="8" y="68"/>
                  </a:lnTo>
                  <a:lnTo>
                    <a:pt x="12" y="59"/>
                  </a:lnTo>
                  <a:lnTo>
                    <a:pt x="31" y="49"/>
                  </a:lnTo>
                  <a:lnTo>
                    <a:pt x="53" y="40"/>
                  </a:lnTo>
                  <a:lnTo>
                    <a:pt x="76" y="31"/>
                  </a:lnTo>
                  <a:lnTo>
                    <a:pt x="98" y="24"/>
                  </a:lnTo>
                  <a:lnTo>
                    <a:pt x="121" y="16"/>
                  </a:lnTo>
                  <a:lnTo>
                    <a:pt x="146" y="10"/>
                  </a:lnTo>
                  <a:lnTo>
                    <a:pt x="171" y="6"/>
                  </a:lnTo>
                  <a:lnTo>
                    <a:pt x="198" y="3"/>
                  </a:lnTo>
                  <a:lnTo>
                    <a:pt x="223" y="0"/>
                  </a:lnTo>
                  <a:lnTo>
                    <a:pt x="249" y="0"/>
                  </a:lnTo>
                  <a:lnTo>
                    <a:pt x="276" y="0"/>
                  </a:lnTo>
                  <a:lnTo>
                    <a:pt x="301" y="2"/>
                  </a:lnTo>
                  <a:lnTo>
                    <a:pt x="327" y="5"/>
                  </a:lnTo>
                  <a:lnTo>
                    <a:pt x="352" y="9"/>
                  </a:lnTo>
                  <a:lnTo>
                    <a:pt x="377" y="15"/>
                  </a:lnTo>
                  <a:lnTo>
                    <a:pt x="401" y="22"/>
                  </a:lnTo>
                  <a:close/>
                </a:path>
              </a:pathLst>
            </a:custGeom>
            <a:solidFill>
              <a:srgbClr val="00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30" descr="Алмазная решетка (контур)"/>
            <p:cNvSpPr>
              <a:spLocks/>
            </p:cNvSpPr>
            <p:nvPr/>
          </p:nvSpPr>
          <p:spPr bwMode="auto">
            <a:xfrm>
              <a:off x="681" y="3421"/>
              <a:ext cx="151" cy="126"/>
            </a:xfrm>
            <a:custGeom>
              <a:avLst/>
              <a:gdLst/>
              <a:ahLst/>
              <a:cxnLst>
                <a:cxn ang="0">
                  <a:pos x="265" y="37"/>
                </a:cxn>
                <a:cxn ang="0">
                  <a:pos x="286" y="41"/>
                </a:cxn>
                <a:cxn ang="0">
                  <a:pos x="305" y="37"/>
                </a:cxn>
                <a:cxn ang="0">
                  <a:pos x="325" y="29"/>
                </a:cxn>
                <a:cxn ang="0">
                  <a:pos x="350" y="26"/>
                </a:cxn>
                <a:cxn ang="0">
                  <a:pos x="383" y="34"/>
                </a:cxn>
                <a:cxn ang="0">
                  <a:pos x="412" y="48"/>
                </a:cxn>
                <a:cxn ang="0">
                  <a:pos x="440" y="65"/>
                </a:cxn>
                <a:cxn ang="0">
                  <a:pos x="445" y="84"/>
                </a:cxn>
                <a:cxn ang="0">
                  <a:pos x="427" y="98"/>
                </a:cxn>
                <a:cxn ang="0">
                  <a:pos x="408" y="103"/>
                </a:cxn>
                <a:cxn ang="0">
                  <a:pos x="390" y="97"/>
                </a:cxn>
                <a:cxn ang="0">
                  <a:pos x="377" y="88"/>
                </a:cxn>
                <a:cxn ang="0">
                  <a:pos x="355" y="88"/>
                </a:cxn>
                <a:cxn ang="0">
                  <a:pos x="327" y="95"/>
                </a:cxn>
                <a:cxn ang="0">
                  <a:pos x="314" y="117"/>
                </a:cxn>
                <a:cxn ang="0">
                  <a:pos x="302" y="135"/>
                </a:cxn>
                <a:cxn ang="0">
                  <a:pos x="269" y="135"/>
                </a:cxn>
                <a:cxn ang="0">
                  <a:pos x="240" y="137"/>
                </a:cxn>
                <a:cxn ang="0">
                  <a:pos x="216" y="140"/>
                </a:cxn>
                <a:cxn ang="0">
                  <a:pos x="200" y="138"/>
                </a:cxn>
                <a:cxn ang="0">
                  <a:pos x="180" y="137"/>
                </a:cxn>
                <a:cxn ang="0">
                  <a:pos x="159" y="140"/>
                </a:cxn>
                <a:cxn ang="0">
                  <a:pos x="143" y="150"/>
                </a:cxn>
                <a:cxn ang="0">
                  <a:pos x="134" y="179"/>
                </a:cxn>
                <a:cxn ang="0">
                  <a:pos x="131" y="210"/>
                </a:cxn>
                <a:cxn ang="0">
                  <a:pos x="121" y="235"/>
                </a:cxn>
                <a:cxn ang="0">
                  <a:pos x="103" y="232"/>
                </a:cxn>
                <a:cxn ang="0">
                  <a:pos x="91" y="225"/>
                </a:cxn>
                <a:cxn ang="0">
                  <a:pos x="87" y="212"/>
                </a:cxn>
                <a:cxn ang="0">
                  <a:pos x="97" y="179"/>
                </a:cxn>
                <a:cxn ang="0">
                  <a:pos x="87" y="129"/>
                </a:cxn>
                <a:cxn ang="0">
                  <a:pos x="63" y="110"/>
                </a:cxn>
                <a:cxn ang="0">
                  <a:pos x="69" y="172"/>
                </a:cxn>
                <a:cxn ang="0">
                  <a:pos x="57" y="235"/>
                </a:cxn>
                <a:cxn ang="0">
                  <a:pos x="41" y="250"/>
                </a:cxn>
                <a:cxn ang="0">
                  <a:pos x="38" y="274"/>
                </a:cxn>
                <a:cxn ang="0">
                  <a:pos x="68" y="281"/>
                </a:cxn>
                <a:cxn ang="0">
                  <a:pos x="100" y="276"/>
                </a:cxn>
                <a:cxn ang="0">
                  <a:pos x="137" y="272"/>
                </a:cxn>
                <a:cxn ang="0">
                  <a:pos x="171" y="278"/>
                </a:cxn>
                <a:cxn ang="0">
                  <a:pos x="163" y="359"/>
                </a:cxn>
                <a:cxn ang="0">
                  <a:pos x="119" y="369"/>
                </a:cxn>
                <a:cxn ang="0">
                  <a:pos x="69" y="374"/>
                </a:cxn>
                <a:cxn ang="0">
                  <a:pos x="22" y="377"/>
                </a:cxn>
                <a:cxn ang="0">
                  <a:pos x="0" y="303"/>
                </a:cxn>
                <a:cxn ang="0">
                  <a:pos x="22" y="79"/>
                </a:cxn>
                <a:cxn ang="0">
                  <a:pos x="46" y="31"/>
                </a:cxn>
                <a:cxn ang="0">
                  <a:pos x="85" y="38"/>
                </a:cxn>
                <a:cxn ang="0">
                  <a:pos x="124" y="42"/>
                </a:cxn>
                <a:cxn ang="0">
                  <a:pos x="150" y="25"/>
                </a:cxn>
                <a:cxn ang="0">
                  <a:pos x="166" y="3"/>
                </a:cxn>
                <a:cxn ang="0">
                  <a:pos x="197" y="6"/>
                </a:cxn>
                <a:cxn ang="0">
                  <a:pos x="228" y="9"/>
                </a:cxn>
                <a:cxn ang="0">
                  <a:pos x="250" y="19"/>
                </a:cxn>
              </a:cxnLst>
              <a:rect l="0" t="0" r="r" b="b"/>
              <a:pathLst>
                <a:path w="453" h="378">
                  <a:moveTo>
                    <a:pt x="255" y="31"/>
                  </a:moveTo>
                  <a:lnTo>
                    <a:pt x="265" y="37"/>
                  </a:lnTo>
                  <a:lnTo>
                    <a:pt x="275" y="41"/>
                  </a:lnTo>
                  <a:lnTo>
                    <a:pt x="286" y="41"/>
                  </a:lnTo>
                  <a:lnTo>
                    <a:pt x="296" y="39"/>
                  </a:lnTo>
                  <a:lnTo>
                    <a:pt x="305" y="37"/>
                  </a:lnTo>
                  <a:lnTo>
                    <a:pt x="315" y="34"/>
                  </a:lnTo>
                  <a:lnTo>
                    <a:pt x="325" y="29"/>
                  </a:lnTo>
                  <a:lnTo>
                    <a:pt x="334" y="25"/>
                  </a:lnTo>
                  <a:lnTo>
                    <a:pt x="350" y="26"/>
                  </a:lnTo>
                  <a:lnTo>
                    <a:pt x="367" y="29"/>
                  </a:lnTo>
                  <a:lnTo>
                    <a:pt x="383" y="34"/>
                  </a:lnTo>
                  <a:lnTo>
                    <a:pt x="398" y="41"/>
                  </a:lnTo>
                  <a:lnTo>
                    <a:pt x="412" y="48"/>
                  </a:lnTo>
                  <a:lnTo>
                    <a:pt x="427" y="57"/>
                  </a:lnTo>
                  <a:lnTo>
                    <a:pt x="440" y="65"/>
                  </a:lnTo>
                  <a:lnTo>
                    <a:pt x="453" y="73"/>
                  </a:lnTo>
                  <a:lnTo>
                    <a:pt x="445" y="84"/>
                  </a:lnTo>
                  <a:lnTo>
                    <a:pt x="436" y="91"/>
                  </a:lnTo>
                  <a:lnTo>
                    <a:pt x="427" y="98"/>
                  </a:lnTo>
                  <a:lnTo>
                    <a:pt x="418" y="101"/>
                  </a:lnTo>
                  <a:lnTo>
                    <a:pt x="408" y="103"/>
                  </a:lnTo>
                  <a:lnTo>
                    <a:pt x="399" y="101"/>
                  </a:lnTo>
                  <a:lnTo>
                    <a:pt x="390" y="97"/>
                  </a:lnTo>
                  <a:lnTo>
                    <a:pt x="381" y="88"/>
                  </a:lnTo>
                  <a:lnTo>
                    <a:pt x="377" y="88"/>
                  </a:lnTo>
                  <a:lnTo>
                    <a:pt x="368" y="87"/>
                  </a:lnTo>
                  <a:lnTo>
                    <a:pt x="355" y="88"/>
                  </a:lnTo>
                  <a:lnTo>
                    <a:pt x="340" y="90"/>
                  </a:lnTo>
                  <a:lnTo>
                    <a:pt x="327" y="95"/>
                  </a:lnTo>
                  <a:lnTo>
                    <a:pt x="318" y="104"/>
                  </a:lnTo>
                  <a:lnTo>
                    <a:pt x="314" y="117"/>
                  </a:lnTo>
                  <a:lnTo>
                    <a:pt x="318" y="138"/>
                  </a:lnTo>
                  <a:lnTo>
                    <a:pt x="302" y="135"/>
                  </a:lnTo>
                  <a:lnTo>
                    <a:pt x="286" y="134"/>
                  </a:lnTo>
                  <a:lnTo>
                    <a:pt x="269" y="135"/>
                  </a:lnTo>
                  <a:lnTo>
                    <a:pt x="255" y="135"/>
                  </a:lnTo>
                  <a:lnTo>
                    <a:pt x="240" y="137"/>
                  </a:lnTo>
                  <a:lnTo>
                    <a:pt x="228" y="138"/>
                  </a:lnTo>
                  <a:lnTo>
                    <a:pt x="216" y="140"/>
                  </a:lnTo>
                  <a:lnTo>
                    <a:pt x="209" y="138"/>
                  </a:lnTo>
                  <a:lnTo>
                    <a:pt x="200" y="138"/>
                  </a:lnTo>
                  <a:lnTo>
                    <a:pt x="190" y="137"/>
                  </a:lnTo>
                  <a:lnTo>
                    <a:pt x="180" y="137"/>
                  </a:lnTo>
                  <a:lnTo>
                    <a:pt x="169" y="138"/>
                  </a:lnTo>
                  <a:lnTo>
                    <a:pt x="159" y="140"/>
                  </a:lnTo>
                  <a:lnTo>
                    <a:pt x="150" y="144"/>
                  </a:lnTo>
                  <a:lnTo>
                    <a:pt x="143" y="150"/>
                  </a:lnTo>
                  <a:lnTo>
                    <a:pt x="135" y="160"/>
                  </a:lnTo>
                  <a:lnTo>
                    <a:pt x="134" y="179"/>
                  </a:lnTo>
                  <a:lnTo>
                    <a:pt x="132" y="194"/>
                  </a:lnTo>
                  <a:lnTo>
                    <a:pt x="131" y="210"/>
                  </a:lnTo>
                  <a:lnTo>
                    <a:pt x="130" y="235"/>
                  </a:lnTo>
                  <a:lnTo>
                    <a:pt x="121" y="235"/>
                  </a:lnTo>
                  <a:lnTo>
                    <a:pt x="112" y="235"/>
                  </a:lnTo>
                  <a:lnTo>
                    <a:pt x="103" y="232"/>
                  </a:lnTo>
                  <a:lnTo>
                    <a:pt x="96" y="229"/>
                  </a:lnTo>
                  <a:lnTo>
                    <a:pt x="91" y="225"/>
                  </a:lnTo>
                  <a:lnTo>
                    <a:pt x="87" y="219"/>
                  </a:lnTo>
                  <a:lnTo>
                    <a:pt x="87" y="212"/>
                  </a:lnTo>
                  <a:lnTo>
                    <a:pt x="88" y="204"/>
                  </a:lnTo>
                  <a:lnTo>
                    <a:pt x="97" y="179"/>
                  </a:lnTo>
                  <a:lnTo>
                    <a:pt x="96" y="153"/>
                  </a:lnTo>
                  <a:lnTo>
                    <a:pt x="87" y="129"/>
                  </a:lnTo>
                  <a:lnTo>
                    <a:pt x="75" y="107"/>
                  </a:lnTo>
                  <a:lnTo>
                    <a:pt x="63" y="110"/>
                  </a:lnTo>
                  <a:lnTo>
                    <a:pt x="66" y="143"/>
                  </a:lnTo>
                  <a:lnTo>
                    <a:pt x="69" y="172"/>
                  </a:lnTo>
                  <a:lnTo>
                    <a:pt x="66" y="203"/>
                  </a:lnTo>
                  <a:lnTo>
                    <a:pt x="57" y="235"/>
                  </a:lnTo>
                  <a:lnTo>
                    <a:pt x="50" y="241"/>
                  </a:lnTo>
                  <a:lnTo>
                    <a:pt x="41" y="250"/>
                  </a:lnTo>
                  <a:lnTo>
                    <a:pt x="37" y="260"/>
                  </a:lnTo>
                  <a:lnTo>
                    <a:pt x="38" y="274"/>
                  </a:lnTo>
                  <a:lnTo>
                    <a:pt x="52" y="279"/>
                  </a:lnTo>
                  <a:lnTo>
                    <a:pt x="68" y="281"/>
                  </a:lnTo>
                  <a:lnTo>
                    <a:pt x="84" y="279"/>
                  </a:lnTo>
                  <a:lnTo>
                    <a:pt x="100" y="276"/>
                  </a:lnTo>
                  <a:lnTo>
                    <a:pt x="118" y="274"/>
                  </a:lnTo>
                  <a:lnTo>
                    <a:pt x="137" y="272"/>
                  </a:lnTo>
                  <a:lnTo>
                    <a:pt x="153" y="274"/>
                  </a:lnTo>
                  <a:lnTo>
                    <a:pt x="171" y="278"/>
                  </a:lnTo>
                  <a:lnTo>
                    <a:pt x="183" y="353"/>
                  </a:lnTo>
                  <a:lnTo>
                    <a:pt x="163" y="359"/>
                  </a:lnTo>
                  <a:lnTo>
                    <a:pt x="143" y="365"/>
                  </a:lnTo>
                  <a:lnTo>
                    <a:pt x="119" y="369"/>
                  </a:lnTo>
                  <a:lnTo>
                    <a:pt x="94" y="372"/>
                  </a:lnTo>
                  <a:lnTo>
                    <a:pt x="69" y="374"/>
                  </a:lnTo>
                  <a:lnTo>
                    <a:pt x="44" y="375"/>
                  </a:lnTo>
                  <a:lnTo>
                    <a:pt x="22" y="377"/>
                  </a:lnTo>
                  <a:lnTo>
                    <a:pt x="3" y="378"/>
                  </a:lnTo>
                  <a:lnTo>
                    <a:pt x="0" y="303"/>
                  </a:lnTo>
                  <a:lnTo>
                    <a:pt x="10" y="187"/>
                  </a:lnTo>
                  <a:lnTo>
                    <a:pt x="22" y="79"/>
                  </a:lnTo>
                  <a:lnTo>
                    <a:pt x="28" y="32"/>
                  </a:lnTo>
                  <a:lnTo>
                    <a:pt x="46" y="31"/>
                  </a:lnTo>
                  <a:lnTo>
                    <a:pt x="65" y="34"/>
                  </a:lnTo>
                  <a:lnTo>
                    <a:pt x="85" y="38"/>
                  </a:lnTo>
                  <a:lnTo>
                    <a:pt x="106" y="42"/>
                  </a:lnTo>
                  <a:lnTo>
                    <a:pt x="124" y="42"/>
                  </a:lnTo>
                  <a:lnTo>
                    <a:pt x="140" y="38"/>
                  </a:lnTo>
                  <a:lnTo>
                    <a:pt x="150" y="25"/>
                  </a:lnTo>
                  <a:lnTo>
                    <a:pt x="155" y="0"/>
                  </a:lnTo>
                  <a:lnTo>
                    <a:pt x="166" y="3"/>
                  </a:lnTo>
                  <a:lnTo>
                    <a:pt x="181" y="6"/>
                  </a:lnTo>
                  <a:lnTo>
                    <a:pt x="197" y="6"/>
                  </a:lnTo>
                  <a:lnTo>
                    <a:pt x="213" y="6"/>
                  </a:lnTo>
                  <a:lnTo>
                    <a:pt x="228" y="9"/>
                  </a:lnTo>
                  <a:lnTo>
                    <a:pt x="240" y="12"/>
                  </a:lnTo>
                  <a:lnTo>
                    <a:pt x="250" y="19"/>
                  </a:lnTo>
                  <a:lnTo>
                    <a:pt x="255" y="3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903" y="3430"/>
              <a:ext cx="60" cy="59"/>
            </a:xfrm>
            <a:custGeom>
              <a:avLst/>
              <a:gdLst/>
              <a:ahLst/>
              <a:cxnLst>
                <a:cxn ang="0">
                  <a:pos x="140" y="38"/>
                </a:cxn>
                <a:cxn ang="0">
                  <a:pos x="149" y="44"/>
                </a:cxn>
                <a:cxn ang="0">
                  <a:pos x="158" y="48"/>
                </a:cxn>
                <a:cxn ang="0">
                  <a:pos x="165" y="53"/>
                </a:cxn>
                <a:cxn ang="0">
                  <a:pos x="172" y="59"/>
                </a:cxn>
                <a:cxn ang="0">
                  <a:pos x="177" y="65"/>
                </a:cxn>
                <a:cxn ang="0">
                  <a:pos x="180" y="72"/>
                </a:cxn>
                <a:cxn ang="0">
                  <a:pos x="180" y="82"/>
                </a:cxn>
                <a:cxn ang="0">
                  <a:pos x="177" y="95"/>
                </a:cxn>
                <a:cxn ang="0">
                  <a:pos x="166" y="109"/>
                </a:cxn>
                <a:cxn ang="0">
                  <a:pos x="159" y="123"/>
                </a:cxn>
                <a:cxn ang="0">
                  <a:pos x="150" y="140"/>
                </a:cxn>
                <a:cxn ang="0">
                  <a:pos x="141" y="153"/>
                </a:cxn>
                <a:cxn ang="0">
                  <a:pos x="131" y="166"/>
                </a:cxn>
                <a:cxn ang="0">
                  <a:pos x="119" y="175"/>
                </a:cxn>
                <a:cxn ang="0">
                  <a:pos x="103" y="179"/>
                </a:cxn>
                <a:cxn ang="0">
                  <a:pos x="82" y="176"/>
                </a:cxn>
                <a:cxn ang="0">
                  <a:pos x="72" y="170"/>
                </a:cxn>
                <a:cxn ang="0">
                  <a:pos x="63" y="163"/>
                </a:cxn>
                <a:cxn ang="0">
                  <a:pos x="55" y="156"/>
                </a:cxn>
                <a:cxn ang="0">
                  <a:pos x="47" y="147"/>
                </a:cxn>
                <a:cxn ang="0">
                  <a:pos x="38" y="141"/>
                </a:cxn>
                <a:cxn ang="0">
                  <a:pos x="28" y="135"/>
                </a:cxn>
                <a:cxn ang="0">
                  <a:pos x="18" y="132"/>
                </a:cxn>
                <a:cxn ang="0">
                  <a:pos x="4" y="132"/>
                </a:cxn>
                <a:cxn ang="0">
                  <a:pos x="0" y="113"/>
                </a:cxn>
                <a:cxn ang="0">
                  <a:pos x="4" y="100"/>
                </a:cxn>
                <a:cxn ang="0">
                  <a:pos x="13" y="87"/>
                </a:cxn>
                <a:cxn ang="0">
                  <a:pos x="22" y="76"/>
                </a:cxn>
                <a:cxn ang="0">
                  <a:pos x="34" y="65"/>
                </a:cxn>
                <a:cxn ang="0">
                  <a:pos x="49" y="47"/>
                </a:cxn>
                <a:cxn ang="0">
                  <a:pos x="65" y="29"/>
                </a:cxn>
                <a:cxn ang="0">
                  <a:pos x="82" y="13"/>
                </a:cxn>
                <a:cxn ang="0">
                  <a:pos x="100" y="1"/>
                </a:cxn>
                <a:cxn ang="0">
                  <a:pos x="116" y="0"/>
                </a:cxn>
                <a:cxn ang="0">
                  <a:pos x="130" y="12"/>
                </a:cxn>
                <a:cxn ang="0">
                  <a:pos x="140" y="38"/>
                </a:cxn>
              </a:cxnLst>
              <a:rect l="0" t="0" r="r" b="b"/>
              <a:pathLst>
                <a:path w="180" h="179">
                  <a:moveTo>
                    <a:pt x="140" y="38"/>
                  </a:moveTo>
                  <a:lnTo>
                    <a:pt x="149" y="44"/>
                  </a:lnTo>
                  <a:lnTo>
                    <a:pt x="158" y="48"/>
                  </a:lnTo>
                  <a:lnTo>
                    <a:pt x="165" y="53"/>
                  </a:lnTo>
                  <a:lnTo>
                    <a:pt x="172" y="59"/>
                  </a:lnTo>
                  <a:lnTo>
                    <a:pt x="177" y="65"/>
                  </a:lnTo>
                  <a:lnTo>
                    <a:pt x="180" y="72"/>
                  </a:lnTo>
                  <a:lnTo>
                    <a:pt x="180" y="82"/>
                  </a:lnTo>
                  <a:lnTo>
                    <a:pt x="177" y="95"/>
                  </a:lnTo>
                  <a:lnTo>
                    <a:pt x="166" y="109"/>
                  </a:lnTo>
                  <a:lnTo>
                    <a:pt x="159" y="123"/>
                  </a:lnTo>
                  <a:lnTo>
                    <a:pt x="150" y="140"/>
                  </a:lnTo>
                  <a:lnTo>
                    <a:pt x="141" y="153"/>
                  </a:lnTo>
                  <a:lnTo>
                    <a:pt x="131" y="166"/>
                  </a:lnTo>
                  <a:lnTo>
                    <a:pt x="119" y="175"/>
                  </a:lnTo>
                  <a:lnTo>
                    <a:pt x="103" y="179"/>
                  </a:lnTo>
                  <a:lnTo>
                    <a:pt x="82" y="176"/>
                  </a:lnTo>
                  <a:lnTo>
                    <a:pt x="72" y="170"/>
                  </a:lnTo>
                  <a:lnTo>
                    <a:pt x="63" y="163"/>
                  </a:lnTo>
                  <a:lnTo>
                    <a:pt x="55" y="156"/>
                  </a:lnTo>
                  <a:lnTo>
                    <a:pt x="47" y="147"/>
                  </a:lnTo>
                  <a:lnTo>
                    <a:pt x="38" y="141"/>
                  </a:lnTo>
                  <a:lnTo>
                    <a:pt x="28" y="135"/>
                  </a:lnTo>
                  <a:lnTo>
                    <a:pt x="18" y="132"/>
                  </a:lnTo>
                  <a:lnTo>
                    <a:pt x="4" y="132"/>
                  </a:lnTo>
                  <a:lnTo>
                    <a:pt x="0" y="113"/>
                  </a:lnTo>
                  <a:lnTo>
                    <a:pt x="4" y="100"/>
                  </a:lnTo>
                  <a:lnTo>
                    <a:pt x="13" y="87"/>
                  </a:lnTo>
                  <a:lnTo>
                    <a:pt x="22" y="76"/>
                  </a:lnTo>
                  <a:lnTo>
                    <a:pt x="34" y="65"/>
                  </a:lnTo>
                  <a:lnTo>
                    <a:pt x="49" y="47"/>
                  </a:lnTo>
                  <a:lnTo>
                    <a:pt x="65" y="29"/>
                  </a:lnTo>
                  <a:lnTo>
                    <a:pt x="82" y="13"/>
                  </a:lnTo>
                  <a:lnTo>
                    <a:pt x="100" y="1"/>
                  </a:lnTo>
                  <a:lnTo>
                    <a:pt x="116" y="0"/>
                  </a:lnTo>
                  <a:lnTo>
                    <a:pt x="130" y="12"/>
                  </a:lnTo>
                  <a:lnTo>
                    <a:pt x="14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890" y="3432"/>
              <a:ext cx="19" cy="12"/>
            </a:xfrm>
            <a:custGeom>
              <a:avLst/>
              <a:gdLst/>
              <a:ahLst/>
              <a:cxnLst>
                <a:cxn ang="0">
                  <a:pos x="56" y="37"/>
                </a:cxn>
                <a:cxn ang="0">
                  <a:pos x="49" y="33"/>
                </a:cxn>
                <a:cxn ang="0">
                  <a:pos x="40" y="30"/>
                </a:cxn>
                <a:cxn ang="0">
                  <a:pos x="28" y="30"/>
                </a:cxn>
                <a:cxn ang="0">
                  <a:pos x="18" y="28"/>
                </a:cxn>
                <a:cxn ang="0">
                  <a:pos x="9" y="27"/>
                </a:cxn>
                <a:cxn ang="0">
                  <a:pos x="3" y="22"/>
                </a:cxn>
                <a:cxn ang="0">
                  <a:pos x="0" y="13"/>
                </a:cxn>
                <a:cxn ang="0">
                  <a:pos x="3" y="0"/>
                </a:cxn>
                <a:cxn ang="0">
                  <a:pos x="11" y="2"/>
                </a:cxn>
                <a:cxn ang="0">
                  <a:pos x="19" y="5"/>
                </a:cxn>
                <a:cxn ang="0">
                  <a:pos x="28" y="9"/>
                </a:cxn>
                <a:cxn ang="0">
                  <a:pos x="37" y="13"/>
                </a:cxn>
                <a:cxn ang="0">
                  <a:pos x="44" y="21"/>
                </a:cxn>
                <a:cxn ang="0">
                  <a:pos x="52" y="27"/>
                </a:cxn>
                <a:cxn ang="0">
                  <a:pos x="55" y="33"/>
                </a:cxn>
                <a:cxn ang="0">
                  <a:pos x="56" y="37"/>
                </a:cxn>
              </a:cxnLst>
              <a:rect l="0" t="0" r="r" b="b"/>
              <a:pathLst>
                <a:path w="56" h="37">
                  <a:moveTo>
                    <a:pt x="56" y="37"/>
                  </a:moveTo>
                  <a:lnTo>
                    <a:pt x="49" y="33"/>
                  </a:lnTo>
                  <a:lnTo>
                    <a:pt x="40" y="30"/>
                  </a:lnTo>
                  <a:lnTo>
                    <a:pt x="28" y="30"/>
                  </a:lnTo>
                  <a:lnTo>
                    <a:pt x="18" y="28"/>
                  </a:lnTo>
                  <a:lnTo>
                    <a:pt x="9" y="27"/>
                  </a:lnTo>
                  <a:lnTo>
                    <a:pt x="3" y="22"/>
                  </a:lnTo>
                  <a:lnTo>
                    <a:pt x="0" y="13"/>
                  </a:lnTo>
                  <a:lnTo>
                    <a:pt x="3" y="0"/>
                  </a:lnTo>
                  <a:lnTo>
                    <a:pt x="11" y="2"/>
                  </a:lnTo>
                  <a:lnTo>
                    <a:pt x="19" y="5"/>
                  </a:lnTo>
                  <a:lnTo>
                    <a:pt x="28" y="9"/>
                  </a:lnTo>
                  <a:lnTo>
                    <a:pt x="37" y="13"/>
                  </a:lnTo>
                  <a:lnTo>
                    <a:pt x="44" y="21"/>
                  </a:lnTo>
                  <a:lnTo>
                    <a:pt x="52" y="27"/>
                  </a:lnTo>
                  <a:lnTo>
                    <a:pt x="55" y="33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469" y="3447"/>
              <a:ext cx="137" cy="55"/>
            </a:xfrm>
            <a:custGeom>
              <a:avLst/>
              <a:gdLst/>
              <a:ahLst/>
              <a:cxnLst>
                <a:cxn ang="0">
                  <a:pos x="401" y="31"/>
                </a:cxn>
                <a:cxn ang="0">
                  <a:pos x="402" y="55"/>
                </a:cxn>
                <a:cxn ang="0">
                  <a:pos x="408" y="71"/>
                </a:cxn>
                <a:cxn ang="0">
                  <a:pos x="411" y="86"/>
                </a:cxn>
                <a:cxn ang="0">
                  <a:pos x="401" y="103"/>
                </a:cxn>
                <a:cxn ang="0">
                  <a:pos x="376" y="94"/>
                </a:cxn>
                <a:cxn ang="0">
                  <a:pos x="349" y="87"/>
                </a:cxn>
                <a:cxn ang="0">
                  <a:pos x="323" y="83"/>
                </a:cxn>
                <a:cxn ang="0">
                  <a:pos x="298" y="80"/>
                </a:cxn>
                <a:cxn ang="0">
                  <a:pos x="271" y="80"/>
                </a:cxn>
                <a:cxn ang="0">
                  <a:pos x="245" y="81"/>
                </a:cxn>
                <a:cxn ang="0">
                  <a:pos x="218" y="84"/>
                </a:cxn>
                <a:cxn ang="0">
                  <a:pos x="192" y="89"/>
                </a:cxn>
                <a:cxn ang="0">
                  <a:pos x="167" y="94"/>
                </a:cxn>
                <a:cxn ang="0">
                  <a:pos x="142" y="102"/>
                </a:cxn>
                <a:cxn ang="0">
                  <a:pos x="117" y="111"/>
                </a:cxn>
                <a:cxn ang="0">
                  <a:pos x="92" y="119"/>
                </a:cxn>
                <a:cxn ang="0">
                  <a:pos x="68" y="130"/>
                </a:cxn>
                <a:cxn ang="0">
                  <a:pos x="45" y="142"/>
                </a:cxn>
                <a:cxn ang="0">
                  <a:pos x="23" y="153"/>
                </a:cxn>
                <a:cxn ang="0">
                  <a:pos x="0" y="167"/>
                </a:cxn>
                <a:cxn ang="0">
                  <a:pos x="3" y="75"/>
                </a:cxn>
                <a:cxn ang="0">
                  <a:pos x="23" y="62"/>
                </a:cxn>
                <a:cxn ang="0">
                  <a:pos x="45" y="52"/>
                </a:cxn>
                <a:cxn ang="0">
                  <a:pos x="67" y="40"/>
                </a:cxn>
                <a:cxn ang="0">
                  <a:pos x="90" y="31"/>
                </a:cxn>
                <a:cxn ang="0">
                  <a:pos x="115" y="22"/>
                </a:cxn>
                <a:cxn ang="0">
                  <a:pos x="142" y="15"/>
                </a:cxn>
                <a:cxn ang="0">
                  <a:pos x="167" y="9"/>
                </a:cxn>
                <a:cxn ang="0">
                  <a:pos x="193" y="5"/>
                </a:cxn>
                <a:cxn ang="0">
                  <a:pos x="221" y="2"/>
                </a:cxn>
                <a:cxn ang="0">
                  <a:pos x="248" y="0"/>
                </a:cxn>
                <a:cxn ang="0">
                  <a:pos x="274" y="0"/>
                </a:cxn>
                <a:cxn ang="0">
                  <a:pos x="301" y="3"/>
                </a:cxn>
                <a:cxn ang="0">
                  <a:pos x="327" y="8"/>
                </a:cxn>
                <a:cxn ang="0">
                  <a:pos x="352" y="14"/>
                </a:cxn>
                <a:cxn ang="0">
                  <a:pos x="377" y="21"/>
                </a:cxn>
                <a:cxn ang="0">
                  <a:pos x="401" y="31"/>
                </a:cxn>
              </a:cxnLst>
              <a:rect l="0" t="0" r="r" b="b"/>
              <a:pathLst>
                <a:path w="411" h="167">
                  <a:moveTo>
                    <a:pt x="401" y="31"/>
                  </a:moveTo>
                  <a:lnTo>
                    <a:pt x="402" y="55"/>
                  </a:lnTo>
                  <a:lnTo>
                    <a:pt x="408" y="71"/>
                  </a:lnTo>
                  <a:lnTo>
                    <a:pt x="411" y="86"/>
                  </a:lnTo>
                  <a:lnTo>
                    <a:pt x="401" y="103"/>
                  </a:lnTo>
                  <a:lnTo>
                    <a:pt x="376" y="94"/>
                  </a:lnTo>
                  <a:lnTo>
                    <a:pt x="349" y="87"/>
                  </a:lnTo>
                  <a:lnTo>
                    <a:pt x="323" y="83"/>
                  </a:lnTo>
                  <a:lnTo>
                    <a:pt x="298" y="80"/>
                  </a:lnTo>
                  <a:lnTo>
                    <a:pt x="271" y="80"/>
                  </a:lnTo>
                  <a:lnTo>
                    <a:pt x="245" y="81"/>
                  </a:lnTo>
                  <a:lnTo>
                    <a:pt x="218" y="84"/>
                  </a:lnTo>
                  <a:lnTo>
                    <a:pt x="192" y="89"/>
                  </a:lnTo>
                  <a:lnTo>
                    <a:pt x="167" y="94"/>
                  </a:lnTo>
                  <a:lnTo>
                    <a:pt x="142" y="102"/>
                  </a:lnTo>
                  <a:lnTo>
                    <a:pt x="117" y="111"/>
                  </a:lnTo>
                  <a:lnTo>
                    <a:pt x="92" y="119"/>
                  </a:lnTo>
                  <a:lnTo>
                    <a:pt x="68" y="130"/>
                  </a:lnTo>
                  <a:lnTo>
                    <a:pt x="45" y="142"/>
                  </a:lnTo>
                  <a:lnTo>
                    <a:pt x="23" y="153"/>
                  </a:lnTo>
                  <a:lnTo>
                    <a:pt x="0" y="167"/>
                  </a:lnTo>
                  <a:lnTo>
                    <a:pt x="3" y="75"/>
                  </a:lnTo>
                  <a:lnTo>
                    <a:pt x="23" y="62"/>
                  </a:lnTo>
                  <a:lnTo>
                    <a:pt x="45" y="52"/>
                  </a:lnTo>
                  <a:lnTo>
                    <a:pt x="67" y="40"/>
                  </a:lnTo>
                  <a:lnTo>
                    <a:pt x="90" y="31"/>
                  </a:lnTo>
                  <a:lnTo>
                    <a:pt x="115" y="22"/>
                  </a:lnTo>
                  <a:lnTo>
                    <a:pt x="142" y="15"/>
                  </a:lnTo>
                  <a:lnTo>
                    <a:pt x="167" y="9"/>
                  </a:lnTo>
                  <a:lnTo>
                    <a:pt x="193" y="5"/>
                  </a:lnTo>
                  <a:lnTo>
                    <a:pt x="221" y="2"/>
                  </a:lnTo>
                  <a:lnTo>
                    <a:pt x="248" y="0"/>
                  </a:lnTo>
                  <a:lnTo>
                    <a:pt x="274" y="0"/>
                  </a:lnTo>
                  <a:lnTo>
                    <a:pt x="301" y="3"/>
                  </a:lnTo>
                  <a:lnTo>
                    <a:pt x="327" y="8"/>
                  </a:lnTo>
                  <a:lnTo>
                    <a:pt x="352" y="14"/>
                  </a:lnTo>
                  <a:lnTo>
                    <a:pt x="377" y="21"/>
                  </a:lnTo>
                  <a:lnTo>
                    <a:pt x="4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34"/>
            <p:cNvSpPr>
              <a:spLocks/>
            </p:cNvSpPr>
            <p:nvPr/>
          </p:nvSpPr>
          <p:spPr bwMode="auto">
            <a:xfrm>
              <a:off x="954" y="3481"/>
              <a:ext cx="32" cy="47"/>
            </a:xfrm>
            <a:custGeom>
              <a:avLst/>
              <a:gdLst/>
              <a:ahLst/>
              <a:cxnLst>
                <a:cxn ang="0">
                  <a:pos x="94" y="63"/>
                </a:cxn>
                <a:cxn ang="0">
                  <a:pos x="87" y="85"/>
                </a:cxn>
                <a:cxn ang="0">
                  <a:pos x="75" y="103"/>
                </a:cxn>
                <a:cxn ang="0">
                  <a:pos x="62" y="121"/>
                </a:cxn>
                <a:cxn ang="0">
                  <a:pos x="53" y="140"/>
                </a:cxn>
                <a:cxn ang="0">
                  <a:pos x="34" y="140"/>
                </a:cxn>
                <a:cxn ang="0">
                  <a:pos x="28" y="113"/>
                </a:cxn>
                <a:cxn ang="0">
                  <a:pos x="19" y="82"/>
                </a:cxn>
                <a:cxn ang="0">
                  <a:pos x="9" y="50"/>
                </a:cxn>
                <a:cxn ang="0">
                  <a:pos x="0" y="16"/>
                </a:cxn>
                <a:cxn ang="0">
                  <a:pos x="13" y="4"/>
                </a:cxn>
                <a:cxn ang="0">
                  <a:pos x="28" y="0"/>
                </a:cxn>
                <a:cxn ang="0">
                  <a:pos x="43" y="1"/>
                </a:cxn>
                <a:cxn ang="0">
                  <a:pos x="59" y="9"/>
                </a:cxn>
                <a:cxn ang="0">
                  <a:pos x="72" y="21"/>
                </a:cxn>
                <a:cxn ang="0">
                  <a:pos x="84" y="34"/>
                </a:cxn>
                <a:cxn ang="0">
                  <a:pos x="91" y="49"/>
                </a:cxn>
                <a:cxn ang="0">
                  <a:pos x="94" y="63"/>
                </a:cxn>
              </a:cxnLst>
              <a:rect l="0" t="0" r="r" b="b"/>
              <a:pathLst>
                <a:path w="94" h="140">
                  <a:moveTo>
                    <a:pt x="94" y="63"/>
                  </a:moveTo>
                  <a:lnTo>
                    <a:pt x="87" y="85"/>
                  </a:lnTo>
                  <a:lnTo>
                    <a:pt x="75" y="103"/>
                  </a:lnTo>
                  <a:lnTo>
                    <a:pt x="62" y="121"/>
                  </a:lnTo>
                  <a:lnTo>
                    <a:pt x="53" y="140"/>
                  </a:lnTo>
                  <a:lnTo>
                    <a:pt x="34" y="140"/>
                  </a:lnTo>
                  <a:lnTo>
                    <a:pt x="28" y="113"/>
                  </a:lnTo>
                  <a:lnTo>
                    <a:pt x="19" y="82"/>
                  </a:lnTo>
                  <a:lnTo>
                    <a:pt x="9" y="50"/>
                  </a:lnTo>
                  <a:lnTo>
                    <a:pt x="0" y="16"/>
                  </a:lnTo>
                  <a:lnTo>
                    <a:pt x="13" y="4"/>
                  </a:lnTo>
                  <a:lnTo>
                    <a:pt x="28" y="0"/>
                  </a:lnTo>
                  <a:lnTo>
                    <a:pt x="43" y="1"/>
                  </a:lnTo>
                  <a:lnTo>
                    <a:pt x="59" y="9"/>
                  </a:lnTo>
                  <a:lnTo>
                    <a:pt x="72" y="21"/>
                  </a:lnTo>
                  <a:lnTo>
                    <a:pt x="84" y="34"/>
                  </a:lnTo>
                  <a:lnTo>
                    <a:pt x="91" y="49"/>
                  </a:lnTo>
                  <a:lnTo>
                    <a:pt x="94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816" y="3470"/>
              <a:ext cx="43" cy="54"/>
            </a:xfrm>
            <a:custGeom>
              <a:avLst/>
              <a:gdLst/>
              <a:ahLst/>
              <a:cxnLst>
                <a:cxn ang="0">
                  <a:pos x="130" y="145"/>
                </a:cxn>
                <a:cxn ang="0">
                  <a:pos x="120" y="158"/>
                </a:cxn>
                <a:cxn ang="0">
                  <a:pos x="109" y="162"/>
                </a:cxn>
                <a:cxn ang="0">
                  <a:pos x="99" y="159"/>
                </a:cxn>
                <a:cxn ang="0">
                  <a:pos x="89" y="152"/>
                </a:cxn>
                <a:cxn ang="0">
                  <a:pos x="78" y="143"/>
                </a:cxn>
                <a:cxn ang="0">
                  <a:pos x="68" y="134"/>
                </a:cxn>
                <a:cxn ang="0">
                  <a:pos x="56" y="131"/>
                </a:cxn>
                <a:cxn ang="0">
                  <a:pos x="45" y="133"/>
                </a:cxn>
                <a:cxn ang="0">
                  <a:pos x="43" y="120"/>
                </a:cxn>
                <a:cxn ang="0">
                  <a:pos x="40" y="108"/>
                </a:cxn>
                <a:cxn ang="0">
                  <a:pos x="36" y="98"/>
                </a:cxn>
                <a:cxn ang="0">
                  <a:pos x="30" y="87"/>
                </a:cxn>
                <a:cxn ang="0">
                  <a:pos x="22" y="78"/>
                </a:cxn>
                <a:cxn ang="0">
                  <a:pos x="15" y="71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8" y="48"/>
                </a:cxn>
                <a:cxn ang="0">
                  <a:pos x="17" y="39"/>
                </a:cxn>
                <a:cxn ang="0">
                  <a:pos x="27" y="33"/>
                </a:cxn>
                <a:cxn ang="0">
                  <a:pos x="37" y="25"/>
                </a:cxn>
                <a:cxn ang="0">
                  <a:pos x="48" y="21"/>
                </a:cxn>
                <a:cxn ang="0">
                  <a:pos x="58" y="15"/>
                </a:cxn>
                <a:cxn ang="0">
                  <a:pos x="68" y="8"/>
                </a:cxn>
                <a:cxn ang="0">
                  <a:pos x="78" y="0"/>
                </a:cxn>
                <a:cxn ang="0">
                  <a:pos x="92" y="12"/>
                </a:cxn>
                <a:cxn ang="0">
                  <a:pos x="102" y="28"/>
                </a:cxn>
                <a:cxn ang="0">
                  <a:pos x="108" y="45"/>
                </a:cxn>
                <a:cxn ang="0">
                  <a:pos x="114" y="64"/>
                </a:cxn>
                <a:cxn ang="0">
                  <a:pos x="117" y="84"/>
                </a:cxn>
                <a:cxn ang="0">
                  <a:pos x="121" y="105"/>
                </a:cxn>
                <a:cxn ang="0">
                  <a:pos x="124" y="126"/>
                </a:cxn>
                <a:cxn ang="0">
                  <a:pos x="130" y="145"/>
                </a:cxn>
              </a:cxnLst>
              <a:rect l="0" t="0" r="r" b="b"/>
              <a:pathLst>
                <a:path w="130" h="162">
                  <a:moveTo>
                    <a:pt x="130" y="145"/>
                  </a:moveTo>
                  <a:lnTo>
                    <a:pt x="120" y="158"/>
                  </a:lnTo>
                  <a:lnTo>
                    <a:pt x="109" y="162"/>
                  </a:lnTo>
                  <a:lnTo>
                    <a:pt x="99" y="159"/>
                  </a:lnTo>
                  <a:lnTo>
                    <a:pt x="89" y="152"/>
                  </a:lnTo>
                  <a:lnTo>
                    <a:pt x="78" y="143"/>
                  </a:lnTo>
                  <a:lnTo>
                    <a:pt x="68" y="134"/>
                  </a:lnTo>
                  <a:lnTo>
                    <a:pt x="56" y="131"/>
                  </a:lnTo>
                  <a:lnTo>
                    <a:pt x="45" y="133"/>
                  </a:lnTo>
                  <a:lnTo>
                    <a:pt x="43" y="120"/>
                  </a:lnTo>
                  <a:lnTo>
                    <a:pt x="40" y="108"/>
                  </a:lnTo>
                  <a:lnTo>
                    <a:pt x="36" y="98"/>
                  </a:lnTo>
                  <a:lnTo>
                    <a:pt x="30" y="87"/>
                  </a:lnTo>
                  <a:lnTo>
                    <a:pt x="22" y="78"/>
                  </a:lnTo>
                  <a:lnTo>
                    <a:pt x="15" y="71"/>
                  </a:lnTo>
                  <a:lnTo>
                    <a:pt x="8" y="64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17" y="39"/>
                  </a:lnTo>
                  <a:lnTo>
                    <a:pt x="27" y="33"/>
                  </a:lnTo>
                  <a:lnTo>
                    <a:pt x="37" y="25"/>
                  </a:lnTo>
                  <a:lnTo>
                    <a:pt x="48" y="21"/>
                  </a:lnTo>
                  <a:lnTo>
                    <a:pt x="58" y="15"/>
                  </a:lnTo>
                  <a:lnTo>
                    <a:pt x="68" y="8"/>
                  </a:lnTo>
                  <a:lnTo>
                    <a:pt x="78" y="0"/>
                  </a:lnTo>
                  <a:lnTo>
                    <a:pt x="92" y="12"/>
                  </a:lnTo>
                  <a:lnTo>
                    <a:pt x="102" y="28"/>
                  </a:lnTo>
                  <a:lnTo>
                    <a:pt x="108" y="45"/>
                  </a:lnTo>
                  <a:lnTo>
                    <a:pt x="114" y="64"/>
                  </a:lnTo>
                  <a:lnTo>
                    <a:pt x="117" y="84"/>
                  </a:lnTo>
                  <a:lnTo>
                    <a:pt x="121" y="105"/>
                  </a:lnTo>
                  <a:lnTo>
                    <a:pt x="124" y="126"/>
                  </a:lnTo>
                  <a:lnTo>
                    <a:pt x="130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748" y="3475"/>
              <a:ext cx="73" cy="81"/>
            </a:xfrm>
            <a:custGeom>
              <a:avLst/>
              <a:gdLst/>
              <a:ahLst/>
              <a:cxnLst>
                <a:cxn ang="0">
                  <a:pos x="210" y="77"/>
                </a:cxn>
                <a:cxn ang="0">
                  <a:pos x="219" y="91"/>
                </a:cxn>
                <a:cxn ang="0">
                  <a:pos x="219" y="99"/>
                </a:cxn>
                <a:cxn ang="0">
                  <a:pos x="212" y="102"/>
                </a:cxn>
                <a:cxn ang="0">
                  <a:pos x="201" y="100"/>
                </a:cxn>
                <a:cxn ang="0">
                  <a:pos x="190" y="99"/>
                </a:cxn>
                <a:cxn ang="0">
                  <a:pos x="176" y="99"/>
                </a:cxn>
                <a:cxn ang="0">
                  <a:pos x="168" y="103"/>
                </a:cxn>
                <a:cxn ang="0">
                  <a:pos x="163" y="114"/>
                </a:cxn>
                <a:cxn ang="0">
                  <a:pos x="166" y="128"/>
                </a:cxn>
                <a:cxn ang="0">
                  <a:pos x="175" y="140"/>
                </a:cxn>
                <a:cxn ang="0">
                  <a:pos x="185" y="150"/>
                </a:cxn>
                <a:cxn ang="0">
                  <a:pos x="196" y="161"/>
                </a:cxn>
                <a:cxn ang="0">
                  <a:pos x="204" y="171"/>
                </a:cxn>
                <a:cxn ang="0">
                  <a:pos x="210" y="181"/>
                </a:cxn>
                <a:cxn ang="0">
                  <a:pos x="209" y="192"/>
                </a:cxn>
                <a:cxn ang="0">
                  <a:pos x="199" y="205"/>
                </a:cxn>
                <a:cxn ang="0">
                  <a:pos x="191" y="209"/>
                </a:cxn>
                <a:cxn ang="0">
                  <a:pos x="178" y="209"/>
                </a:cxn>
                <a:cxn ang="0">
                  <a:pos x="162" y="206"/>
                </a:cxn>
                <a:cxn ang="0">
                  <a:pos x="146" y="203"/>
                </a:cxn>
                <a:cxn ang="0">
                  <a:pos x="131" y="203"/>
                </a:cxn>
                <a:cxn ang="0">
                  <a:pos x="118" y="209"/>
                </a:cxn>
                <a:cxn ang="0">
                  <a:pos x="110" y="221"/>
                </a:cxn>
                <a:cxn ang="0">
                  <a:pos x="110" y="243"/>
                </a:cxn>
                <a:cxn ang="0">
                  <a:pos x="97" y="236"/>
                </a:cxn>
                <a:cxn ang="0">
                  <a:pos x="84" y="230"/>
                </a:cxn>
                <a:cxn ang="0">
                  <a:pos x="70" y="225"/>
                </a:cxn>
                <a:cxn ang="0">
                  <a:pos x="57" y="218"/>
                </a:cxn>
                <a:cxn ang="0">
                  <a:pos x="45" y="212"/>
                </a:cxn>
                <a:cxn ang="0">
                  <a:pos x="34" y="203"/>
                </a:cxn>
                <a:cxn ang="0">
                  <a:pos x="23" y="193"/>
                </a:cxn>
                <a:cxn ang="0">
                  <a:pos x="16" y="180"/>
                </a:cxn>
                <a:cxn ang="0">
                  <a:pos x="3" y="147"/>
                </a:cxn>
                <a:cxn ang="0">
                  <a:pos x="0" y="108"/>
                </a:cxn>
                <a:cxn ang="0">
                  <a:pos x="1" y="66"/>
                </a:cxn>
                <a:cxn ang="0">
                  <a:pos x="3" y="27"/>
                </a:cxn>
                <a:cxn ang="0">
                  <a:pos x="6" y="21"/>
                </a:cxn>
                <a:cxn ang="0">
                  <a:pos x="10" y="15"/>
                </a:cxn>
                <a:cxn ang="0">
                  <a:pos x="16" y="10"/>
                </a:cxn>
                <a:cxn ang="0">
                  <a:pos x="23" y="8"/>
                </a:cxn>
                <a:cxn ang="0">
                  <a:pos x="31" y="6"/>
                </a:cxn>
                <a:cxn ang="0">
                  <a:pos x="38" y="3"/>
                </a:cxn>
                <a:cxn ang="0">
                  <a:pos x="45" y="2"/>
                </a:cxn>
                <a:cxn ang="0">
                  <a:pos x="53" y="0"/>
                </a:cxn>
                <a:cxn ang="0">
                  <a:pos x="76" y="5"/>
                </a:cxn>
                <a:cxn ang="0">
                  <a:pos x="98" y="10"/>
                </a:cxn>
                <a:cxn ang="0">
                  <a:pos x="120" y="16"/>
                </a:cxn>
                <a:cxn ang="0">
                  <a:pos x="141" y="24"/>
                </a:cxn>
                <a:cxn ang="0">
                  <a:pos x="160" y="33"/>
                </a:cxn>
                <a:cxn ang="0">
                  <a:pos x="179" y="44"/>
                </a:cxn>
                <a:cxn ang="0">
                  <a:pos x="196" y="59"/>
                </a:cxn>
                <a:cxn ang="0">
                  <a:pos x="210" y="77"/>
                </a:cxn>
              </a:cxnLst>
              <a:rect l="0" t="0" r="r" b="b"/>
              <a:pathLst>
                <a:path w="219" h="243">
                  <a:moveTo>
                    <a:pt x="210" y="77"/>
                  </a:moveTo>
                  <a:lnTo>
                    <a:pt x="219" y="91"/>
                  </a:lnTo>
                  <a:lnTo>
                    <a:pt x="219" y="99"/>
                  </a:lnTo>
                  <a:lnTo>
                    <a:pt x="212" y="102"/>
                  </a:lnTo>
                  <a:lnTo>
                    <a:pt x="201" y="100"/>
                  </a:lnTo>
                  <a:lnTo>
                    <a:pt x="190" y="99"/>
                  </a:lnTo>
                  <a:lnTo>
                    <a:pt x="176" y="99"/>
                  </a:lnTo>
                  <a:lnTo>
                    <a:pt x="168" y="103"/>
                  </a:lnTo>
                  <a:lnTo>
                    <a:pt x="163" y="114"/>
                  </a:lnTo>
                  <a:lnTo>
                    <a:pt x="166" y="128"/>
                  </a:lnTo>
                  <a:lnTo>
                    <a:pt x="175" y="140"/>
                  </a:lnTo>
                  <a:lnTo>
                    <a:pt x="185" y="150"/>
                  </a:lnTo>
                  <a:lnTo>
                    <a:pt x="196" y="161"/>
                  </a:lnTo>
                  <a:lnTo>
                    <a:pt x="204" y="171"/>
                  </a:lnTo>
                  <a:lnTo>
                    <a:pt x="210" y="181"/>
                  </a:lnTo>
                  <a:lnTo>
                    <a:pt x="209" y="192"/>
                  </a:lnTo>
                  <a:lnTo>
                    <a:pt x="199" y="205"/>
                  </a:lnTo>
                  <a:lnTo>
                    <a:pt x="191" y="209"/>
                  </a:lnTo>
                  <a:lnTo>
                    <a:pt x="178" y="209"/>
                  </a:lnTo>
                  <a:lnTo>
                    <a:pt x="162" y="206"/>
                  </a:lnTo>
                  <a:lnTo>
                    <a:pt x="146" y="203"/>
                  </a:lnTo>
                  <a:lnTo>
                    <a:pt x="131" y="203"/>
                  </a:lnTo>
                  <a:lnTo>
                    <a:pt x="118" y="209"/>
                  </a:lnTo>
                  <a:lnTo>
                    <a:pt x="110" y="221"/>
                  </a:lnTo>
                  <a:lnTo>
                    <a:pt x="110" y="243"/>
                  </a:lnTo>
                  <a:lnTo>
                    <a:pt x="97" y="236"/>
                  </a:lnTo>
                  <a:lnTo>
                    <a:pt x="84" y="230"/>
                  </a:lnTo>
                  <a:lnTo>
                    <a:pt x="70" y="225"/>
                  </a:lnTo>
                  <a:lnTo>
                    <a:pt x="57" y="218"/>
                  </a:lnTo>
                  <a:lnTo>
                    <a:pt x="45" y="212"/>
                  </a:lnTo>
                  <a:lnTo>
                    <a:pt x="34" y="203"/>
                  </a:lnTo>
                  <a:lnTo>
                    <a:pt x="23" y="193"/>
                  </a:lnTo>
                  <a:lnTo>
                    <a:pt x="16" y="180"/>
                  </a:lnTo>
                  <a:lnTo>
                    <a:pt x="3" y="147"/>
                  </a:lnTo>
                  <a:lnTo>
                    <a:pt x="0" y="108"/>
                  </a:lnTo>
                  <a:lnTo>
                    <a:pt x="1" y="66"/>
                  </a:lnTo>
                  <a:lnTo>
                    <a:pt x="3" y="27"/>
                  </a:lnTo>
                  <a:lnTo>
                    <a:pt x="6" y="21"/>
                  </a:lnTo>
                  <a:lnTo>
                    <a:pt x="10" y="15"/>
                  </a:lnTo>
                  <a:lnTo>
                    <a:pt x="16" y="10"/>
                  </a:lnTo>
                  <a:lnTo>
                    <a:pt x="23" y="8"/>
                  </a:lnTo>
                  <a:lnTo>
                    <a:pt x="31" y="6"/>
                  </a:lnTo>
                  <a:lnTo>
                    <a:pt x="38" y="3"/>
                  </a:lnTo>
                  <a:lnTo>
                    <a:pt x="45" y="2"/>
                  </a:lnTo>
                  <a:lnTo>
                    <a:pt x="53" y="0"/>
                  </a:lnTo>
                  <a:lnTo>
                    <a:pt x="76" y="5"/>
                  </a:lnTo>
                  <a:lnTo>
                    <a:pt x="98" y="10"/>
                  </a:lnTo>
                  <a:lnTo>
                    <a:pt x="120" y="16"/>
                  </a:lnTo>
                  <a:lnTo>
                    <a:pt x="141" y="24"/>
                  </a:lnTo>
                  <a:lnTo>
                    <a:pt x="160" y="33"/>
                  </a:lnTo>
                  <a:lnTo>
                    <a:pt x="179" y="44"/>
                  </a:lnTo>
                  <a:lnTo>
                    <a:pt x="196" y="59"/>
                  </a:lnTo>
                  <a:lnTo>
                    <a:pt x="21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7"/>
            <p:cNvSpPr>
              <a:spLocks/>
            </p:cNvSpPr>
            <p:nvPr/>
          </p:nvSpPr>
          <p:spPr bwMode="auto">
            <a:xfrm>
              <a:off x="656" y="3478"/>
              <a:ext cx="45" cy="324"/>
            </a:xfrm>
            <a:custGeom>
              <a:avLst/>
              <a:gdLst/>
              <a:ahLst/>
              <a:cxnLst>
                <a:cxn ang="0">
                  <a:pos x="7" y="973"/>
                </a:cxn>
                <a:cxn ang="0">
                  <a:pos x="19" y="967"/>
                </a:cxn>
                <a:cxn ang="0">
                  <a:pos x="31" y="963"/>
                </a:cxn>
                <a:cxn ang="0">
                  <a:pos x="44" y="960"/>
                </a:cxn>
                <a:cxn ang="0">
                  <a:pos x="57" y="955"/>
                </a:cxn>
                <a:cxn ang="0">
                  <a:pos x="69" y="949"/>
                </a:cxn>
                <a:cxn ang="0">
                  <a:pos x="81" y="943"/>
                </a:cxn>
                <a:cxn ang="0">
                  <a:pos x="90" y="936"/>
                </a:cxn>
                <a:cxn ang="0">
                  <a:pos x="97" y="926"/>
                </a:cxn>
                <a:cxn ang="0">
                  <a:pos x="85" y="899"/>
                </a:cxn>
                <a:cxn ang="0">
                  <a:pos x="75" y="871"/>
                </a:cxn>
                <a:cxn ang="0">
                  <a:pos x="66" y="843"/>
                </a:cxn>
                <a:cxn ang="0">
                  <a:pos x="56" y="812"/>
                </a:cxn>
                <a:cxn ang="0">
                  <a:pos x="47" y="782"/>
                </a:cxn>
                <a:cxn ang="0">
                  <a:pos x="40" y="751"/>
                </a:cxn>
                <a:cxn ang="0">
                  <a:pos x="31" y="720"/>
                </a:cxn>
                <a:cxn ang="0">
                  <a:pos x="23" y="689"/>
                </a:cxn>
                <a:cxn ang="0">
                  <a:pos x="34" y="662"/>
                </a:cxn>
                <a:cxn ang="0">
                  <a:pos x="48" y="621"/>
                </a:cxn>
                <a:cxn ang="0">
                  <a:pos x="66" y="571"/>
                </a:cxn>
                <a:cxn ang="0">
                  <a:pos x="84" y="515"/>
                </a:cxn>
                <a:cxn ang="0">
                  <a:pos x="100" y="462"/>
                </a:cxn>
                <a:cxn ang="0">
                  <a:pos x="112" y="415"/>
                </a:cxn>
                <a:cxn ang="0">
                  <a:pos x="118" y="378"/>
                </a:cxn>
                <a:cxn ang="0">
                  <a:pos x="113" y="359"/>
                </a:cxn>
                <a:cxn ang="0">
                  <a:pos x="121" y="330"/>
                </a:cxn>
                <a:cxn ang="0">
                  <a:pos x="128" y="300"/>
                </a:cxn>
                <a:cxn ang="0">
                  <a:pos x="132" y="269"/>
                </a:cxn>
                <a:cxn ang="0">
                  <a:pos x="135" y="237"/>
                </a:cxn>
                <a:cxn ang="0">
                  <a:pos x="125" y="234"/>
                </a:cxn>
                <a:cxn ang="0">
                  <a:pos x="115" y="233"/>
                </a:cxn>
                <a:cxn ang="0">
                  <a:pos x="104" y="234"/>
                </a:cxn>
                <a:cxn ang="0">
                  <a:pos x="94" y="236"/>
                </a:cxn>
                <a:cxn ang="0">
                  <a:pos x="82" y="237"/>
                </a:cxn>
                <a:cxn ang="0">
                  <a:pos x="71" y="238"/>
                </a:cxn>
                <a:cxn ang="0">
                  <a:pos x="59" y="238"/>
                </a:cxn>
                <a:cxn ang="0">
                  <a:pos x="47" y="237"/>
                </a:cxn>
                <a:cxn ang="0">
                  <a:pos x="41" y="178"/>
                </a:cxn>
                <a:cxn ang="0">
                  <a:pos x="43" y="105"/>
                </a:cxn>
                <a:cxn ang="0">
                  <a:pos x="47" y="40"/>
                </a:cxn>
                <a:cxn ang="0">
                  <a:pos x="50" y="13"/>
                </a:cxn>
                <a:cxn ang="0">
                  <a:pos x="40" y="7"/>
                </a:cxn>
                <a:cxn ang="0">
                  <a:pos x="29" y="3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0" y="1"/>
                </a:cxn>
                <a:cxn ang="0">
                  <a:pos x="7" y="4"/>
                </a:cxn>
                <a:cxn ang="0">
                  <a:pos x="4" y="9"/>
                </a:cxn>
                <a:cxn ang="0">
                  <a:pos x="3" y="15"/>
                </a:cxn>
                <a:cxn ang="0">
                  <a:pos x="0" y="38"/>
                </a:cxn>
                <a:cxn ang="0">
                  <a:pos x="0" y="66"/>
                </a:cxn>
                <a:cxn ang="0">
                  <a:pos x="1" y="91"/>
                </a:cxn>
                <a:cxn ang="0">
                  <a:pos x="1" y="109"/>
                </a:cxn>
                <a:cxn ang="0">
                  <a:pos x="0" y="281"/>
                </a:cxn>
                <a:cxn ang="0">
                  <a:pos x="1" y="543"/>
                </a:cxn>
                <a:cxn ang="0">
                  <a:pos x="4" y="805"/>
                </a:cxn>
                <a:cxn ang="0">
                  <a:pos x="7" y="973"/>
                </a:cxn>
              </a:cxnLst>
              <a:rect l="0" t="0" r="r" b="b"/>
              <a:pathLst>
                <a:path w="135" h="973">
                  <a:moveTo>
                    <a:pt x="7" y="973"/>
                  </a:moveTo>
                  <a:lnTo>
                    <a:pt x="19" y="967"/>
                  </a:lnTo>
                  <a:lnTo>
                    <a:pt x="31" y="963"/>
                  </a:lnTo>
                  <a:lnTo>
                    <a:pt x="44" y="960"/>
                  </a:lnTo>
                  <a:lnTo>
                    <a:pt x="57" y="955"/>
                  </a:lnTo>
                  <a:lnTo>
                    <a:pt x="69" y="949"/>
                  </a:lnTo>
                  <a:lnTo>
                    <a:pt x="81" y="943"/>
                  </a:lnTo>
                  <a:lnTo>
                    <a:pt x="90" y="936"/>
                  </a:lnTo>
                  <a:lnTo>
                    <a:pt x="97" y="926"/>
                  </a:lnTo>
                  <a:lnTo>
                    <a:pt x="85" y="899"/>
                  </a:lnTo>
                  <a:lnTo>
                    <a:pt x="75" y="871"/>
                  </a:lnTo>
                  <a:lnTo>
                    <a:pt x="66" y="843"/>
                  </a:lnTo>
                  <a:lnTo>
                    <a:pt x="56" y="812"/>
                  </a:lnTo>
                  <a:lnTo>
                    <a:pt x="47" y="782"/>
                  </a:lnTo>
                  <a:lnTo>
                    <a:pt x="40" y="751"/>
                  </a:lnTo>
                  <a:lnTo>
                    <a:pt x="31" y="720"/>
                  </a:lnTo>
                  <a:lnTo>
                    <a:pt x="23" y="689"/>
                  </a:lnTo>
                  <a:lnTo>
                    <a:pt x="34" y="662"/>
                  </a:lnTo>
                  <a:lnTo>
                    <a:pt x="48" y="621"/>
                  </a:lnTo>
                  <a:lnTo>
                    <a:pt x="66" y="571"/>
                  </a:lnTo>
                  <a:lnTo>
                    <a:pt x="84" y="515"/>
                  </a:lnTo>
                  <a:lnTo>
                    <a:pt x="100" y="462"/>
                  </a:lnTo>
                  <a:lnTo>
                    <a:pt x="112" y="415"/>
                  </a:lnTo>
                  <a:lnTo>
                    <a:pt x="118" y="378"/>
                  </a:lnTo>
                  <a:lnTo>
                    <a:pt x="113" y="359"/>
                  </a:lnTo>
                  <a:lnTo>
                    <a:pt x="121" y="330"/>
                  </a:lnTo>
                  <a:lnTo>
                    <a:pt x="128" y="300"/>
                  </a:lnTo>
                  <a:lnTo>
                    <a:pt x="132" y="269"/>
                  </a:lnTo>
                  <a:lnTo>
                    <a:pt x="135" y="237"/>
                  </a:lnTo>
                  <a:lnTo>
                    <a:pt x="125" y="234"/>
                  </a:lnTo>
                  <a:lnTo>
                    <a:pt x="115" y="233"/>
                  </a:lnTo>
                  <a:lnTo>
                    <a:pt x="104" y="234"/>
                  </a:lnTo>
                  <a:lnTo>
                    <a:pt x="94" y="236"/>
                  </a:lnTo>
                  <a:lnTo>
                    <a:pt x="82" y="237"/>
                  </a:lnTo>
                  <a:lnTo>
                    <a:pt x="71" y="238"/>
                  </a:lnTo>
                  <a:lnTo>
                    <a:pt x="59" y="238"/>
                  </a:lnTo>
                  <a:lnTo>
                    <a:pt x="47" y="237"/>
                  </a:lnTo>
                  <a:lnTo>
                    <a:pt x="41" y="178"/>
                  </a:lnTo>
                  <a:lnTo>
                    <a:pt x="43" y="105"/>
                  </a:lnTo>
                  <a:lnTo>
                    <a:pt x="47" y="40"/>
                  </a:lnTo>
                  <a:lnTo>
                    <a:pt x="50" y="13"/>
                  </a:lnTo>
                  <a:lnTo>
                    <a:pt x="40" y="7"/>
                  </a:lnTo>
                  <a:lnTo>
                    <a:pt x="29" y="3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7" y="4"/>
                  </a:lnTo>
                  <a:lnTo>
                    <a:pt x="4" y="9"/>
                  </a:lnTo>
                  <a:lnTo>
                    <a:pt x="3" y="15"/>
                  </a:lnTo>
                  <a:lnTo>
                    <a:pt x="0" y="38"/>
                  </a:lnTo>
                  <a:lnTo>
                    <a:pt x="0" y="66"/>
                  </a:lnTo>
                  <a:lnTo>
                    <a:pt x="1" y="91"/>
                  </a:lnTo>
                  <a:lnTo>
                    <a:pt x="1" y="109"/>
                  </a:lnTo>
                  <a:lnTo>
                    <a:pt x="0" y="281"/>
                  </a:lnTo>
                  <a:lnTo>
                    <a:pt x="1" y="543"/>
                  </a:lnTo>
                  <a:lnTo>
                    <a:pt x="4" y="805"/>
                  </a:lnTo>
                  <a:lnTo>
                    <a:pt x="7" y="9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8"/>
            <p:cNvSpPr>
              <a:spLocks/>
            </p:cNvSpPr>
            <p:nvPr/>
          </p:nvSpPr>
          <p:spPr bwMode="auto">
            <a:xfrm>
              <a:off x="470" y="3484"/>
              <a:ext cx="127" cy="145"/>
            </a:xfrm>
            <a:custGeom>
              <a:avLst/>
              <a:gdLst/>
              <a:ahLst/>
              <a:cxnLst>
                <a:cxn ang="0">
                  <a:pos x="382" y="14"/>
                </a:cxn>
                <a:cxn ang="0">
                  <a:pos x="355" y="23"/>
                </a:cxn>
                <a:cxn ang="0">
                  <a:pos x="329" y="34"/>
                </a:cxn>
                <a:cxn ang="0">
                  <a:pos x="302" y="44"/>
                </a:cxn>
                <a:cxn ang="0">
                  <a:pos x="277" y="54"/>
                </a:cxn>
                <a:cxn ang="0">
                  <a:pos x="254" y="66"/>
                </a:cxn>
                <a:cxn ang="0">
                  <a:pos x="230" y="81"/>
                </a:cxn>
                <a:cxn ang="0">
                  <a:pos x="209" y="97"/>
                </a:cxn>
                <a:cxn ang="0">
                  <a:pos x="189" y="116"/>
                </a:cxn>
                <a:cxn ang="0">
                  <a:pos x="186" y="182"/>
                </a:cxn>
                <a:cxn ang="0">
                  <a:pos x="186" y="247"/>
                </a:cxn>
                <a:cxn ang="0">
                  <a:pos x="184" y="312"/>
                </a:cxn>
                <a:cxn ang="0">
                  <a:pos x="174" y="375"/>
                </a:cxn>
                <a:cxn ang="0">
                  <a:pos x="156" y="384"/>
                </a:cxn>
                <a:cxn ang="0">
                  <a:pos x="137" y="393"/>
                </a:cxn>
                <a:cxn ang="0">
                  <a:pos x="118" y="401"/>
                </a:cxn>
                <a:cxn ang="0">
                  <a:pos x="99" y="409"/>
                </a:cxn>
                <a:cxn ang="0">
                  <a:pos x="78" y="418"/>
                </a:cxn>
                <a:cxn ang="0">
                  <a:pos x="59" y="425"/>
                </a:cxn>
                <a:cxn ang="0">
                  <a:pos x="40" y="431"/>
                </a:cxn>
                <a:cxn ang="0">
                  <a:pos x="22" y="435"/>
                </a:cxn>
                <a:cxn ang="0">
                  <a:pos x="17" y="363"/>
                </a:cxn>
                <a:cxn ang="0">
                  <a:pos x="11" y="265"/>
                </a:cxn>
                <a:cxn ang="0">
                  <a:pos x="5" y="179"/>
                </a:cxn>
                <a:cxn ang="0">
                  <a:pos x="3" y="144"/>
                </a:cxn>
                <a:cxn ang="0">
                  <a:pos x="0" y="132"/>
                </a:cxn>
                <a:cxn ang="0">
                  <a:pos x="0" y="119"/>
                </a:cxn>
                <a:cxn ang="0">
                  <a:pos x="2" y="106"/>
                </a:cxn>
                <a:cxn ang="0">
                  <a:pos x="6" y="94"/>
                </a:cxn>
                <a:cxn ang="0">
                  <a:pos x="12" y="82"/>
                </a:cxn>
                <a:cxn ang="0">
                  <a:pos x="21" y="72"/>
                </a:cxn>
                <a:cxn ang="0">
                  <a:pos x="30" y="64"/>
                </a:cxn>
                <a:cxn ang="0">
                  <a:pos x="42" y="59"/>
                </a:cxn>
                <a:cxn ang="0">
                  <a:pos x="61" y="48"/>
                </a:cxn>
                <a:cxn ang="0">
                  <a:pos x="81" y="39"/>
                </a:cxn>
                <a:cxn ang="0">
                  <a:pos x="103" y="32"/>
                </a:cxn>
                <a:cxn ang="0">
                  <a:pos x="124" y="25"/>
                </a:cxn>
                <a:cxn ang="0">
                  <a:pos x="146" y="19"/>
                </a:cxn>
                <a:cxn ang="0">
                  <a:pos x="168" y="13"/>
                </a:cxn>
                <a:cxn ang="0">
                  <a:pos x="192" y="8"/>
                </a:cxn>
                <a:cxn ang="0">
                  <a:pos x="214" y="4"/>
                </a:cxn>
                <a:cxn ang="0">
                  <a:pos x="236" y="1"/>
                </a:cxn>
                <a:cxn ang="0">
                  <a:pos x="258" y="0"/>
                </a:cxn>
                <a:cxn ang="0">
                  <a:pos x="280" y="0"/>
                </a:cxn>
                <a:cxn ang="0">
                  <a:pos x="302" y="0"/>
                </a:cxn>
                <a:cxn ang="0">
                  <a:pos x="323" y="3"/>
                </a:cxn>
                <a:cxn ang="0">
                  <a:pos x="343" y="4"/>
                </a:cxn>
                <a:cxn ang="0">
                  <a:pos x="363" y="8"/>
                </a:cxn>
                <a:cxn ang="0">
                  <a:pos x="382" y="14"/>
                </a:cxn>
              </a:cxnLst>
              <a:rect l="0" t="0" r="r" b="b"/>
              <a:pathLst>
                <a:path w="382" h="435">
                  <a:moveTo>
                    <a:pt x="382" y="14"/>
                  </a:moveTo>
                  <a:lnTo>
                    <a:pt x="355" y="23"/>
                  </a:lnTo>
                  <a:lnTo>
                    <a:pt x="329" y="34"/>
                  </a:lnTo>
                  <a:lnTo>
                    <a:pt x="302" y="44"/>
                  </a:lnTo>
                  <a:lnTo>
                    <a:pt x="277" y="54"/>
                  </a:lnTo>
                  <a:lnTo>
                    <a:pt x="254" y="66"/>
                  </a:lnTo>
                  <a:lnTo>
                    <a:pt x="230" y="81"/>
                  </a:lnTo>
                  <a:lnTo>
                    <a:pt x="209" y="97"/>
                  </a:lnTo>
                  <a:lnTo>
                    <a:pt x="189" y="116"/>
                  </a:lnTo>
                  <a:lnTo>
                    <a:pt x="186" y="182"/>
                  </a:lnTo>
                  <a:lnTo>
                    <a:pt x="186" y="247"/>
                  </a:lnTo>
                  <a:lnTo>
                    <a:pt x="184" y="312"/>
                  </a:lnTo>
                  <a:lnTo>
                    <a:pt x="174" y="375"/>
                  </a:lnTo>
                  <a:lnTo>
                    <a:pt x="156" y="384"/>
                  </a:lnTo>
                  <a:lnTo>
                    <a:pt x="137" y="393"/>
                  </a:lnTo>
                  <a:lnTo>
                    <a:pt x="118" y="401"/>
                  </a:lnTo>
                  <a:lnTo>
                    <a:pt x="99" y="409"/>
                  </a:lnTo>
                  <a:lnTo>
                    <a:pt x="78" y="418"/>
                  </a:lnTo>
                  <a:lnTo>
                    <a:pt x="59" y="425"/>
                  </a:lnTo>
                  <a:lnTo>
                    <a:pt x="40" y="431"/>
                  </a:lnTo>
                  <a:lnTo>
                    <a:pt x="22" y="435"/>
                  </a:lnTo>
                  <a:lnTo>
                    <a:pt x="17" y="363"/>
                  </a:lnTo>
                  <a:lnTo>
                    <a:pt x="11" y="265"/>
                  </a:lnTo>
                  <a:lnTo>
                    <a:pt x="5" y="179"/>
                  </a:lnTo>
                  <a:lnTo>
                    <a:pt x="3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2" y="106"/>
                  </a:lnTo>
                  <a:lnTo>
                    <a:pt x="6" y="94"/>
                  </a:lnTo>
                  <a:lnTo>
                    <a:pt x="12" y="82"/>
                  </a:lnTo>
                  <a:lnTo>
                    <a:pt x="21" y="72"/>
                  </a:lnTo>
                  <a:lnTo>
                    <a:pt x="30" y="64"/>
                  </a:lnTo>
                  <a:lnTo>
                    <a:pt x="42" y="59"/>
                  </a:lnTo>
                  <a:lnTo>
                    <a:pt x="61" y="48"/>
                  </a:lnTo>
                  <a:lnTo>
                    <a:pt x="81" y="39"/>
                  </a:lnTo>
                  <a:lnTo>
                    <a:pt x="103" y="32"/>
                  </a:lnTo>
                  <a:lnTo>
                    <a:pt x="124" y="25"/>
                  </a:lnTo>
                  <a:lnTo>
                    <a:pt x="146" y="19"/>
                  </a:lnTo>
                  <a:lnTo>
                    <a:pt x="168" y="13"/>
                  </a:lnTo>
                  <a:lnTo>
                    <a:pt x="192" y="8"/>
                  </a:lnTo>
                  <a:lnTo>
                    <a:pt x="214" y="4"/>
                  </a:lnTo>
                  <a:lnTo>
                    <a:pt x="236" y="1"/>
                  </a:lnTo>
                  <a:lnTo>
                    <a:pt x="258" y="0"/>
                  </a:lnTo>
                  <a:lnTo>
                    <a:pt x="280" y="0"/>
                  </a:lnTo>
                  <a:lnTo>
                    <a:pt x="302" y="0"/>
                  </a:lnTo>
                  <a:lnTo>
                    <a:pt x="323" y="3"/>
                  </a:lnTo>
                  <a:lnTo>
                    <a:pt x="343" y="4"/>
                  </a:lnTo>
                  <a:lnTo>
                    <a:pt x="363" y="8"/>
                  </a:lnTo>
                  <a:lnTo>
                    <a:pt x="382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9"/>
            <p:cNvSpPr>
              <a:spLocks/>
            </p:cNvSpPr>
            <p:nvPr/>
          </p:nvSpPr>
          <p:spPr bwMode="auto">
            <a:xfrm>
              <a:off x="538" y="3486"/>
              <a:ext cx="109" cy="349"/>
            </a:xfrm>
            <a:custGeom>
              <a:avLst/>
              <a:gdLst/>
              <a:ahLst/>
              <a:cxnLst>
                <a:cxn ang="0">
                  <a:pos x="328" y="957"/>
                </a:cxn>
                <a:cxn ang="0">
                  <a:pos x="311" y="964"/>
                </a:cxn>
                <a:cxn ang="0">
                  <a:pos x="293" y="971"/>
                </a:cxn>
                <a:cxn ang="0">
                  <a:pos x="272" y="979"/>
                </a:cxn>
                <a:cxn ang="0">
                  <a:pos x="250" y="986"/>
                </a:cxn>
                <a:cxn ang="0">
                  <a:pos x="228" y="994"/>
                </a:cxn>
                <a:cxn ang="0">
                  <a:pos x="205" y="1001"/>
                </a:cxn>
                <a:cxn ang="0">
                  <a:pos x="183" y="1008"/>
                </a:cxn>
                <a:cxn ang="0">
                  <a:pos x="159" y="1014"/>
                </a:cxn>
                <a:cxn ang="0">
                  <a:pos x="137" y="1022"/>
                </a:cxn>
                <a:cxn ang="0">
                  <a:pos x="116" y="1027"/>
                </a:cxn>
                <a:cxn ang="0">
                  <a:pos x="96" y="1032"/>
                </a:cxn>
                <a:cxn ang="0">
                  <a:pos x="78" y="1038"/>
                </a:cxn>
                <a:cxn ang="0">
                  <a:pos x="62" y="1041"/>
                </a:cxn>
                <a:cxn ang="0">
                  <a:pos x="49" y="1044"/>
                </a:cxn>
                <a:cxn ang="0">
                  <a:pos x="38" y="1047"/>
                </a:cxn>
                <a:cxn ang="0">
                  <a:pos x="31" y="1048"/>
                </a:cxn>
                <a:cxn ang="0">
                  <a:pos x="21" y="910"/>
                </a:cxn>
                <a:cxn ang="0">
                  <a:pos x="9" y="724"/>
                </a:cxn>
                <a:cxn ang="0">
                  <a:pos x="2" y="534"/>
                </a:cxn>
                <a:cxn ang="0">
                  <a:pos x="0" y="384"/>
                </a:cxn>
                <a:cxn ang="0">
                  <a:pos x="13" y="115"/>
                </a:cxn>
                <a:cxn ang="0">
                  <a:pos x="29" y="103"/>
                </a:cxn>
                <a:cxn ang="0">
                  <a:pos x="46" y="93"/>
                </a:cxn>
                <a:cxn ang="0">
                  <a:pos x="62" y="82"/>
                </a:cxn>
                <a:cxn ang="0">
                  <a:pos x="80" y="74"/>
                </a:cxn>
                <a:cxn ang="0">
                  <a:pos x="99" y="65"/>
                </a:cxn>
                <a:cxn ang="0">
                  <a:pos x="116" y="56"/>
                </a:cxn>
                <a:cxn ang="0">
                  <a:pos x="135" y="49"/>
                </a:cxn>
                <a:cxn ang="0">
                  <a:pos x="156" y="41"/>
                </a:cxn>
                <a:cxn ang="0">
                  <a:pos x="175" y="35"/>
                </a:cxn>
                <a:cxn ang="0">
                  <a:pos x="194" y="29"/>
                </a:cxn>
                <a:cxn ang="0">
                  <a:pos x="215" y="24"/>
                </a:cxn>
                <a:cxn ang="0">
                  <a:pos x="234" y="18"/>
                </a:cxn>
                <a:cxn ang="0">
                  <a:pos x="255" y="13"/>
                </a:cxn>
                <a:cxn ang="0">
                  <a:pos x="274" y="9"/>
                </a:cxn>
                <a:cxn ang="0">
                  <a:pos x="293" y="4"/>
                </a:cxn>
                <a:cxn ang="0">
                  <a:pos x="312" y="0"/>
                </a:cxn>
                <a:cxn ang="0">
                  <a:pos x="317" y="163"/>
                </a:cxn>
                <a:cxn ang="0">
                  <a:pos x="322" y="456"/>
                </a:cxn>
                <a:cxn ang="0">
                  <a:pos x="325" y="761"/>
                </a:cxn>
                <a:cxn ang="0">
                  <a:pos x="328" y="957"/>
                </a:cxn>
              </a:cxnLst>
              <a:rect l="0" t="0" r="r" b="b"/>
              <a:pathLst>
                <a:path w="328" h="1048">
                  <a:moveTo>
                    <a:pt x="328" y="957"/>
                  </a:moveTo>
                  <a:lnTo>
                    <a:pt x="311" y="964"/>
                  </a:lnTo>
                  <a:lnTo>
                    <a:pt x="293" y="971"/>
                  </a:lnTo>
                  <a:lnTo>
                    <a:pt x="272" y="979"/>
                  </a:lnTo>
                  <a:lnTo>
                    <a:pt x="250" y="986"/>
                  </a:lnTo>
                  <a:lnTo>
                    <a:pt x="228" y="994"/>
                  </a:lnTo>
                  <a:lnTo>
                    <a:pt x="205" y="1001"/>
                  </a:lnTo>
                  <a:lnTo>
                    <a:pt x="183" y="1008"/>
                  </a:lnTo>
                  <a:lnTo>
                    <a:pt x="159" y="1014"/>
                  </a:lnTo>
                  <a:lnTo>
                    <a:pt x="137" y="1022"/>
                  </a:lnTo>
                  <a:lnTo>
                    <a:pt x="116" y="1027"/>
                  </a:lnTo>
                  <a:lnTo>
                    <a:pt x="96" y="1032"/>
                  </a:lnTo>
                  <a:lnTo>
                    <a:pt x="78" y="1038"/>
                  </a:lnTo>
                  <a:lnTo>
                    <a:pt x="62" y="1041"/>
                  </a:lnTo>
                  <a:lnTo>
                    <a:pt x="49" y="1044"/>
                  </a:lnTo>
                  <a:lnTo>
                    <a:pt x="38" y="1047"/>
                  </a:lnTo>
                  <a:lnTo>
                    <a:pt x="31" y="1048"/>
                  </a:lnTo>
                  <a:lnTo>
                    <a:pt x="21" y="910"/>
                  </a:lnTo>
                  <a:lnTo>
                    <a:pt x="9" y="724"/>
                  </a:lnTo>
                  <a:lnTo>
                    <a:pt x="2" y="534"/>
                  </a:lnTo>
                  <a:lnTo>
                    <a:pt x="0" y="384"/>
                  </a:lnTo>
                  <a:lnTo>
                    <a:pt x="13" y="115"/>
                  </a:lnTo>
                  <a:lnTo>
                    <a:pt x="29" y="103"/>
                  </a:lnTo>
                  <a:lnTo>
                    <a:pt x="46" y="93"/>
                  </a:lnTo>
                  <a:lnTo>
                    <a:pt x="62" y="82"/>
                  </a:lnTo>
                  <a:lnTo>
                    <a:pt x="80" y="74"/>
                  </a:lnTo>
                  <a:lnTo>
                    <a:pt x="99" y="65"/>
                  </a:lnTo>
                  <a:lnTo>
                    <a:pt x="116" y="56"/>
                  </a:lnTo>
                  <a:lnTo>
                    <a:pt x="135" y="49"/>
                  </a:lnTo>
                  <a:lnTo>
                    <a:pt x="156" y="41"/>
                  </a:lnTo>
                  <a:lnTo>
                    <a:pt x="175" y="35"/>
                  </a:lnTo>
                  <a:lnTo>
                    <a:pt x="194" y="29"/>
                  </a:lnTo>
                  <a:lnTo>
                    <a:pt x="215" y="24"/>
                  </a:lnTo>
                  <a:lnTo>
                    <a:pt x="234" y="18"/>
                  </a:lnTo>
                  <a:lnTo>
                    <a:pt x="255" y="13"/>
                  </a:lnTo>
                  <a:lnTo>
                    <a:pt x="274" y="9"/>
                  </a:lnTo>
                  <a:lnTo>
                    <a:pt x="293" y="4"/>
                  </a:lnTo>
                  <a:lnTo>
                    <a:pt x="312" y="0"/>
                  </a:lnTo>
                  <a:lnTo>
                    <a:pt x="317" y="163"/>
                  </a:lnTo>
                  <a:lnTo>
                    <a:pt x="322" y="456"/>
                  </a:lnTo>
                  <a:lnTo>
                    <a:pt x="325" y="761"/>
                  </a:lnTo>
                  <a:lnTo>
                    <a:pt x="328" y="957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908" y="3495"/>
              <a:ext cx="39" cy="44"/>
            </a:xfrm>
            <a:custGeom>
              <a:avLst/>
              <a:gdLst/>
              <a:ahLst/>
              <a:cxnLst>
                <a:cxn ang="0">
                  <a:pos x="117" y="53"/>
                </a:cxn>
                <a:cxn ang="0">
                  <a:pos x="117" y="72"/>
                </a:cxn>
                <a:cxn ang="0">
                  <a:pos x="118" y="91"/>
                </a:cxn>
                <a:cxn ang="0">
                  <a:pos x="115" y="111"/>
                </a:cxn>
                <a:cxn ang="0">
                  <a:pos x="105" y="126"/>
                </a:cxn>
                <a:cxn ang="0">
                  <a:pos x="84" y="131"/>
                </a:cxn>
                <a:cxn ang="0">
                  <a:pos x="66" y="128"/>
                </a:cxn>
                <a:cxn ang="0">
                  <a:pos x="53" y="117"/>
                </a:cxn>
                <a:cxn ang="0">
                  <a:pos x="40" y="104"/>
                </a:cxn>
                <a:cxn ang="0">
                  <a:pos x="30" y="89"/>
                </a:cxn>
                <a:cxn ang="0">
                  <a:pos x="19" y="73"/>
                </a:cxn>
                <a:cxn ang="0">
                  <a:pos x="11" y="57"/>
                </a:cxn>
                <a:cxn ang="0">
                  <a:pos x="0" y="44"/>
                </a:cxn>
                <a:cxn ang="0">
                  <a:pos x="9" y="23"/>
                </a:cxn>
                <a:cxn ang="0">
                  <a:pos x="25" y="10"/>
                </a:cxn>
                <a:cxn ang="0">
                  <a:pos x="43" y="1"/>
                </a:cxn>
                <a:cxn ang="0">
                  <a:pos x="64" y="0"/>
                </a:cxn>
                <a:cxn ang="0">
                  <a:pos x="83" y="4"/>
                </a:cxn>
                <a:cxn ang="0">
                  <a:pos x="99" y="14"/>
                </a:cxn>
                <a:cxn ang="0">
                  <a:pos x="111" y="30"/>
                </a:cxn>
                <a:cxn ang="0">
                  <a:pos x="117" y="53"/>
                </a:cxn>
              </a:cxnLst>
              <a:rect l="0" t="0" r="r" b="b"/>
              <a:pathLst>
                <a:path w="118" h="131">
                  <a:moveTo>
                    <a:pt x="117" y="53"/>
                  </a:moveTo>
                  <a:lnTo>
                    <a:pt x="117" y="72"/>
                  </a:lnTo>
                  <a:lnTo>
                    <a:pt x="118" y="91"/>
                  </a:lnTo>
                  <a:lnTo>
                    <a:pt x="115" y="111"/>
                  </a:lnTo>
                  <a:lnTo>
                    <a:pt x="105" y="126"/>
                  </a:lnTo>
                  <a:lnTo>
                    <a:pt x="84" y="131"/>
                  </a:lnTo>
                  <a:lnTo>
                    <a:pt x="66" y="128"/>
                  </a:lnTo>
                  <a:lnTo>
                    <a:pt x="53" y="117"/>
                  </a:lnTo>
                  <a:lnTo>
                    <a:pt x="40" y="104"/>
                  </a:lnTo>
                  <a:lnTo>
                    <a:pt x="30" y="89"/>
                  </a:lnTo>
                  <a:lnTo>
                    <a:pt x="19" y="73"/>
                  </a:lnTo>
                  <a:lnTo>
                    <a:pt x="11" y="57"/>
                  </a:lnTo>
                  <a:lnTo>
                    <a:pt x="0" y="44"/>
                  </a:lnTo>
                  <a:lnTo>
                    <a:pt x="9" y="23"/>
                  </a:lnTo>
                  <a:lnTo>
                    <a:pt x="25" y="10"/>
                  </a:lnTo>
                  <a:lnTo>
                    <a:pt x="43" y="1"/>
                  </a:lnTo>
                  <a:lnTo>
                    <a:pt x="64" y="0"/>
                  </a:lnTo>
                  <a:lnTo>
                    <a:pt x="83" y="4"/>
                  </a:lnTo>
                  <a:lnTo>
                    <a:pt x="99" y="14"/>
                  </a:lnTo>
                  <a:lnTo>
                    <a:pt x="111" y="30"/>
                  </a:lnTo>
                  <a:lnTo>
                    <a:pt x="117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41" descr="Алмазная решетка (контур)"/>
            <p:cNvSpPr>
              <a:spLocks/>
            </p:cNvSpPr>
            <p:nvPr/>
          </p:nvSpPr>
          <p:spPr bwMode="auto">
            <a:xfrm>
              <a:off x="871" y="3515"/>
              <a:ext cx="35" cy="40"/>
            </a:xfrm>
            <a:custGeom>
              <a:avLst/>
              <a:gdLst/>
              <a:ahLst/>
              <a:cxnLst>
                <a:cxn ang="0">
                  <a:pos x="101" y="41"/>
                </a:cxn>
                <a:cxn ang="0">
                  <a:pos x="103" y="63"/>
                </a:cxn>
                <a:cxn ang="0">
                  <a:pos x="98" y="82"/>
                </a:cxn>
                <a:cxn ang="0">
                  <a:pos x="90" y="98"/>
                </a:cxn>
                <a:cxn ang="0">
                  <a:pos x="79" y="116"/>
                </a:cxn>
                <a:cxn ang="0">
                  <a:pos x="69" y="118"/>
                </a:cxn>
                <a:cxn ang="0">
                  <a:pos x="59" y="119"/>
                </a:cxn>
                <a:cxn ang="0">
                  <a:pos x="48" y="119"/>
                </a:cxn>
                <a:cxn ang="0">
                  <a:pos x="40" y="118"/>
                </a:cxn>
                <a:cxn ang="0">
                  <a:pos x="31" y="115"/>
                </a:cxn>
                <a:cxn ang="0">
                  <a:pos x="22" y="109"/>
                </a:cxn>
                <a:cxn ang="0">
                  <a:pos x="15" y="103"/>
                </a:cxn>
                <a:cxn ang="0">
                  <a:pos x="7" y="94"/>
                </a:cxn>
                <a:cxn ang="0">
                  <a:pos x="1" y="82"/>
                </a:cxn>
                <a:cxn ang="0">
                  <a:pos x="0" y="69"/>
                </a:cxn>
                <a:cxn ang="0">
                  <a:pos x="1" y="53"/>
                </a:cxn>
                <a:cxn ang="0">
                  <a:pos x="4" y="38"/>
                </a:cxn>
                <a:cxn ang="0">
                  <a:pos x="10" y="25"/>
                </a:cxn>
                <a:cxn ang="0">
                  <a:pos x="19" y="13"/>
                </a:cxn>
                <a:cxn ang="0">
                  <a:pos x="29" y="4"/>
                </a:cxn>
                <a:cxn ang="0">
                  <a:pos x="41" y="0"/>
                </a:cxn>
                <a:cxn ang="0">
                  <a:pos x="51" y="0"/>
                </a:cxn>
                <a:cxn ang="0">
                  <a:pos x="62" y="1"/>
                </a:cxn>
                <a:cxn ang="0">
                  <a:pos x="72" y="6"/>
                </a:cxn>
                <a:cxn ang="0">
                  <a:pos x="81" y="12"/>
                </a:cxn>
                <a:cxn ang="0">
                  <a:pos x="88" y="18"/>
                </a:cxn>
                <a:cxn ang="0">
                  <a:pos x="94" y="25"/>
                </a:cxn>
                <a:cxn ang="0">
                  <a:pos x="98" y="32"/>
                </a:cxn>
                <a:cxn ang="0">
                  <a:pos x="101" y="41"/>
                </a:cxn>
              </a:cxnLst>
              <a:rect l="0" t="0" r="r" b="b"/>
              <a:pathLst>
                <a:path w="103" h="119">
                  <a:moveTo>
                    <a:pt x="101" y="41"/>
                  </a:moveTo>
                  <a:lnTo>
                    <a:pt x="103" y="63"/>
                  </a:lnTo>
                  <a:lnTo>
                    <a:pt x="98" y="82"/>
                  </a:lnTo>
                  <a:lnTo>
                    <a:pt x="90" y="98"/>
                  </a:lnTo>
                  <a:lnTo>
                    <a:pt x="79" y="116"/>
                  </a:lnTo>
                  <a:lnTo>
                    <a:pt x="69" y="118"/>
                  </a:lnTo>
                  <a:lnTo>
                    <a:pt x="59" y="119"/>
                  </a:lnTo>
                  <a:lnTo>
                    <a:pt x="48" y="119"/>
                  </a:lnTo>
                  <a:lnTo>
                    <a:pt x="40" y="118"/>
                  </a:lnTo>
                  <a:lnTo>
                    <a:pt x="31" y="115"/>
                  </a:lnTo>
                  <a:lnTo>
                    <a:pt x="22" y="109"/>
                  </a:lnTo>
                  <a:lnTo>
                    <a:pt x="15" y="103"/>
                  </a:lnTo>
                  <a:lnTo>
                    <a:pt x="7" y="94"/>
                  </a:lnTo>
                  <a:lnTo>
                    <a:pt x="1" y="82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4" y="38"/>
                  </a:lnTo>
                  <a:lnTo>
                    <a:pt x="10" y="25"/>
                  </a:lnTo>
                  <a:lnTo>
                    <a:pt x="19" y="13"/>
                  </a:lnTo>
                  <a:lnTo>
                    <a:pt x="29" y="4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62" y="1"/>
                  </a:lnTo>
                  <a:lnTo>
                    <a:pt x="72" y="6"/>
                  </a:lnTo>
                  <a:lnTo>
                    <a:pt x="81" y="12"/>
                  </a:lnTo>
                  <a:lnTo>
                    <a:pt x="88" y="18"/>
                  </a:lnTo>
                  <a:lnTo>
                    <a:pt x="94" y="25"/>
                  </a:lnTo>
                  <a:lnTo>
                    <a:pt x="98" y="32"/>
                  </a:lnTo>
                  <a:lnTo>
                    <a:pt x="101" y="4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42"/>
            <p:cNvSpPr>
              <a:spLocks/>
            </p:cNvSpPr>
            <p:nvPr/>
          </p:nvSpPr>
          <p:spPr bwMode="auto">
            <a:xfrm>
              <a:off x="563" y="3531"/>
              <a:ext cx="52" cy="116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56" y="81"/>
                </a:cxn>
                <a:cxn ang="0">
                  <a:pos x="156" y="169"/>
                </a:cxn>
                <a:cxn ang="0">
                  <a:pos x="152" y="247"/>
                </a:cxn>
                <a:cxn ang="0">
                  <a:pos x="146" y="303"/>
                </a:cxn>
                <a:cxn ang="0">
                  <a:pos x="128" y="308"/>
                </a:cxn>
                <a:cxn ang="0">
                  <a:pos x="112" y="315"/>
                </a:cxn>
                <a:cxn ang="0">
                  <a:pos x="94" y="325"/>
                </a:cxn>
                <a:cxn ang="0">
                  <a:pos x="77" y="334"/>
                </a:cxn>
                <a:cxn ang="0">
                  <a:pos x="59" y="343"/>
                </a:cxn>
                <a:cxn ang="0">
                  <a:pos x="40" y="349"/>
                </a:cxn>
                <a:cxn ang="0">
                  <a:pos x="21" y="350"/>
                </a:cxn>
                <a:cxn ang="0">
                  <a:pos x="0" y="347"/>
                </a:cxn>
                <a:cxn ang="0">
                  <a:pos x="3" y="311"/>
                </a:cxn>
                <a:cxn ang="0">
                  <a:pos x="7" y="222"/>
                </a:cxn>
                <a:cxn ang="0">
                  <a:pos x="12" y="121"/>
                </a:cxn>
                <a:cxn ang="0">
                  <a:pos x="13" y="41"/>
                </a:cxn>
                <a:cxn ang="0">
                  <a:pos x="30" y="32"/>
                </a:cxn>
                <a:cxn ang="0">
                  <a:pos x="47" y="25"/>
                </a:cxn>
                <a:cxn ang="0">
                  <a:pos x="65" y="19"/>
                </a:cxn>
                <a:cxn ang="0">
                  <a:pos x="83" y="15"/>
                </a:cxn>
                <a:cxn ang="0">
                  <a:pos x="102" y="12"/>
                </a:cxn>
                <a:cxn ang="0">
                  <a:pos x="119" y="7"/>
                </a:cxn>
                <a:cxn ang="0">
                  <a:pos x="137" y="4"/>
                </a:cxn>
                <a:cxn ang="0">
                  <a:pos x="155" y="0"/>
                </a:cxn>
              </a:cxnLst>
              <a:rect l="0" t="0" r="r" b="b"/>
              <a:pathLst>
                <a:path w="156" h="350">
                  <a:moveTo>
                    <a:pt x="155" y="0"/>
                  </a:moveTo>
                  <a:lnTo>
                    <a:pt x="156" y="81"/>
                  </a:lnTo>
                  <a:lnTo>
                    <a:pt x="156" y="169"/>
                  </a:lnTo>
                  <a:lnTo>
                    <a:pt x="152" y="247"/>
                  </a:lnTo>
                  <a:lnTo>
                    <a:pt x="146" y="303"/>
                  </a:lnTo>
                  <a:lnTo>
                    <a:pt x="128" y="308"/>
                  </a:lnTo>
                  <a:lnTo>
                    <a:pt x="112" y="315"/>
                  </a:lnTo>
                  <a:lnTo>
                    <a:pt x="94" y="325"/>
                  </a:lnTo>
                  <a:lnTo>
                    <a:pt x="77" y="334"/>
                  </a:lnTo>
                  <a:lnTo>
                    <a:pt x="59" y="343"/>
                  </a:lnTo>
                  <a:lnTo>
                    <a:pt x="40" y="349"/>
                  </a:lnTo>
                  <a:lnTo>
                    <a:pt x="21" y="350"/>
                  </a:lnTo>
                  <a:lnTo>
                    <a:pt x="0" y="347"/>
                  </a:lnTo>
                  <a:lnTo>
                    <a:pt x="3" y="311"/>
                  </a:lnTo>
                  <a:lnTo>
                    <a:pt x="7" y="222"/>
                  </a:lnTo>
                  <a:lnTo>
                    <a:pt x="12" y="121"/>
                  </a:lnTo>
                  <a:lnTo>
                    <a:pt x="13" y="41"/>
                  </a:lnTo>
                  <a:lnTo>
                    <a:pt x="30" y="32"/>
                  </a:lnTo>
                  <a:lnTo>
                    <a:pt x="47" y="25"/>
                  </a:lnTo>
                  <a:lnTo>
                    <a:pt x="65" y="19"/>
                  </a:lnTo>
                  <a:lnTo>
                    <a:pt x="83" y="15"/>
                  </a:lnTo>
                  <a:lnTo>
                    <a:pt x="102" y="12"/>
                  </a:lnTo>
                  <a:lnTo>
                    <a:pt x="119" y="7"/>
                  </a:lnTo>
                  <a:lnTo>
                    <a:pt x="137" y="4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43"/>
            <p:cNvSpPr>
              <a:spLocks/>
            </p:cNvSpPr>
            <p:nvPr/>
          </p:nvSpPr>
          <p:spPr bwMode="auto">
            <a:xfrm>
              <a:off x="810" y="3536"/>
              <a:ext cx="38" cy="36"/>
            </a:xfrm>
            <a:custGeom>
              <a:avLst/>
              <a:gdLst/>
              <a:ahLst/>
              <a:cxnLst>
                <a:cxn ang="0">
                  <a:pos x="114" y="43"/>
                </a:cxn>
                <a:cxn ang="0">
                  <a:pos x="106" y="52"/>
                </a:cxn>
                <a:cxn ang="0">
                  <a:pos x="99" y="62"/>
                </a:cxn>
                <a:cxn ang="0">
                  <a:pos x="92" y="74"/>
                </a:cxn>
                <a:cxn ang="0">
                  <a:pos x="84" y="84"/>
                </a:cxn>
                <a:cxn ang="0">
                  <a:pos x="77" y="94"/>
                </a:cxn>
                <a:cxn ang="0">
                  <a:pos x="66" y="102"/>
                </a:cxn>
                <a:cxn ang="0">
                  <a:pos x="56" y="106"/>
                </a:cxn>
                <a:cxn ang="0">
                  <a:pos x="41" y="108"/>
                </a:cxn>
                <a:cxn ang="0">
                  <a:pos x="0" y="47"/>
                </a:cxn>
                <a:cxn ang="0">
                  <a:pos x="16" y="44"/>
                </a:cxn>
                <a:cxn ang="0">
                  <a:pos x="30" y="37"/>
                </a:cxn>
                <a:cxn ang="0">
                  <a:pos x="41" y="25"/>
                </a:cxn>
                <a:cxn ang="0">
                  <a:pos x="52" y="15"/>
                </a:cxn>
                <a:cxn ang="0">
                  <a:pos x="62" y="5"/>
                </a:cxn>
                <a:cxn ang="0">
                  <a:pos x="75" y="0"/>
                </a:cxn>
                <a:cxn ang="0">
                  <a:pos x="90" y="3"/>
                </a:cxn>
                <a:cxn ang="0">
                  <a:pos x="111" y="15"/>
                </a:cxn>
                <a:cxn ang="0">
                  <a:pos x="114" y="43"/>
                </a:cxn>
              </a:cxnLst>
              <a:rect l="0" t="0" r="r" b="b"/>
              <a:pathLst>
                <a:path w="114" h="108">
                  <a:moveTo>
                    <a:pt x="114" y="43"/>
                  </a:moveTo>
                  <a:lnTo>
                    <a:pt x="106" y="52"/>
                  </a:lnTo>
                  <a:lnTo>
                    <a:pt x="99" y="62"/>
                  </a:lnTo>
                  <a:lnTo>
                    <a:pt x="92" y="74"/>
                  </a:lnTo>
                  <a:lnTo>
                    <a:pt x="84" y="84"/>
                  </a:lnTo>
                  <a:lnTo>
                    <a:pt x="77" y="94"/>
                  </a:lnTo>
                  <a:lnTo>
                    <a:pt x="66" y="102"/>
                  </a:lnTo>
                  <a:lnTo>
                    <a:pt x="56" y="106"/>
                  </a:lnTo>
                  <a:lnTo>
                    <a:pt x="41" y="108"/>
                  </a:lnTo>
                  <a:lnTo>
                    <a:pt x="0" y="47"/>
                  </a:lnTo>
                  <a:lnTo>
                    <a:pt x="16" y="44"/>
                  </a:lnTo>
                  <a:lnTo>
                    <a:pt x="30" y="37"/>
                  </a:lnTo>
                  <a:lnTo>
                    <a:pt x="41" y="25"/>
                  </a:lnTo>
                  <a:lnTo>
                    <a:pt x="52" y="15"/>
                  </a:lnTo>
                  <a:lnTo>
                    <a:pt x="62" y="5"/>
                  </a:lnTo>
                  <a:lnTo>
                    <a:pt x="75" y="0"/>
                  </a:lnTo>
                  <a:lnTo>
                    <a:pt x="90" y="3"/>
                  </a:lnTo>
                  <a:lnTo>
                    <a:pt x="111" y="15"/>
                  </a:lnTo>
                  <a:lnTo>
                    <a:pt x="114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580" y="3548"/>
              <a:ext cx="26" cy="87"/>
            </a:xfrm>
            <a:custGeom>
              <a:avLst/>
              <a:gdLst/>
              <a:ahLst/>
              <a:cxnLst>
                <a:cxn ang="0">
                  <a:pos x="80" y="12"/>
                </a:cxn>
                <a:cxn ang="0">
                  <a:pos x="69" y="59"/>
                </a:cxn>
                <a:cxn ang="0">
                  <a:pos x="66" y="117"/>
                </a:cxn>
                <a:cxn ang="0">
                  <a:pos x="68" y="177"/>
                </a:cxn>
                <a:cxn ang="0">
                  <a:pos x="68" y="233"/>
                </a:cxn>
                <a:cxn ang="0">
                  <a:pos x="61" y="239"/>
                </a:cxn>
                <a:cxn ang="0">
                  <a:pos x="52" y="245"/>
                </a:cxn>
                <a:cxn ang="0">
                  <a:pos x="43" y="251"/>
                </a:cxn>
                <a:cxn ang="0">
                  <a:pos x="33" y="255"/>
                </a:cxn>
                <a:cxn ang="0">
                  <a:pos x="24" y="258"/>
                </a:cxn>
                <a:cxn ang="0">
                  <a:pos x="15" y="261"/>
                </a:cxn>
                <a:cxn ang="0">
                  <a:pos x="8" y="260"/>
                </a:cxn>
                <a:cxn ang="0">
                  <a:pos x="2" y="255"/>
                </a:cxn>
                <a:cxn ang="0">
                  <a:pos x="0" y="224"/>
                </a:cxn>
                <a:cxn ang="0">
                  <a:pos x="0" y="152"/>
                </a:cxn>
                <a:cxn ang="0">
                  <a:pos x="0" y="73"/>
                </a:cxn>
                <a:cxn ang="0">
                  <a:pos x="6" y="15"/>
                </a:cxn>
                <a:cxn ang="0">
                  <a:pos x="13" y="14"/>
                </a:cxn>
                <a:cxn ang="0">
                  <a:pos x="24" y="9"/>
                </a:cxn>
                <a:cxn ang="0">
                  <a:pos x="34" y="6"/>
                </a:cxn>
                <a:cxn ang="0">
                  <a:pos x="44" y="2"/>
                </a:cxn>
                <a:cxn ang="0">
                  <a:pos x="55" y="0"/>
                </a:cxn>
                <a:cxn ang="0">
                  <a:pos x="64" y="0"/>
                </a:cxn>
                <a:cxn ang="0">
                  <a:pos x="72" y="5"/>
                </a:cxn>
                <a:cxn ang="0">
                  <a:pos x="80" y="12"/>
                </a:cxn>
              </a:cxnLst>
              <a:rect l="0" t="0" r="r" b="b"/>
              <a:pathLst>
                <a:path w="80" h="261">
                  <a:moveTo>
                    <a:pt x="80" y="12"/>
                  </a:moveTo>
                  <a:lnTo>
                    <a:pt x="69" y="59"/>
                  </a:lnTo>
                  <a:lnTo>
                    <a:pt x="66" y="117"/>
                  </a:lnTo>
                  <a:lnTo>
                    <a:pt x="68" y="177"/>
                  </a:lnTo>
                  <a:lnTo>
                    <a:pt x="68" y="233"/>
                  </a:lnTo>
                  <a:lnTo>
                    <a:pt x="61" y="239"/>
                  </a:lnTo>
                  <a:lnTo>
                    <a:pt x="52" y="245"/>
                  </a:lnTo>
                  <a:lnTo>
                    <a:pt x="43" y="251"/>
                  </a:lnTo>
                  <a:lnTo>
                    <a:pt x="33" y="255"/>
                  </a:lnTo>
                  <a:lnTo>
                    <a:pt x="24" y="258"/>
                  </a:lnTo>
                  <a:lnTo>
                    <a:pt x="15" y="261"/>
                  </a:lnTo>
                  <a:lnTo>
                    <a:pt x="8" y="260"/>
                  </a:lnTo>
                  <a:lnTo>
                    <a:pt x="2" y="255"/>
                  </a:lnTo>
                  <a:lnTo>
                    <a:pt x="0" y="224"/>
                  </a:lnTo>
                  <a:lnTo>
                    <a:pt x="0" y="152"/>
                  </a:lnTo>
                  <a:lnTo>
                    <a:pt x="0" y="73"/>
                  </a:lnTo>
                  <a:lnTo>
                    <a:pt x="6" y="15"/>
                  </a:lnTo>
                  <a:lnTo>
                    <a:pt x="13" y="14"/>
                  </a:lnTo>
                  <a:lnTo>
                    <a:pt x="24" y="9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4" y="0"/>
                  </a:lnTo>
                  <a:lnTo>
                    <a:pt x="72" y="5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5"/>
            <p:cNvSpPr>
              <a:spLocks/>
            </p:cNvSpPr>
            <p:nvPr/>
          </p:nvSpPr>
          <p:spPr bwMode="auto">
            <a:xfrm>
              <a:off x="706" y="3549"/>
              <a:ext cx="85" cy="46"/>
            </a:xfrm>
            <a:custGeom>
              <a:avLst/>
              <a:gdLst/>
              <a:ahLst/>
              <a:cxnLst>
                <a:cxn ang="0">
                  <a:pos x="254" y="50"/>
                </a:cxn>
                <a:cxn ang="0">
                  <a:pos x="247" y="100"/>
                </a:cxn>
                <a:cxn ang="0">
                  <a:pos x="1" y="137"/>
                </a:cxn>
                <a:cxn ang="0">
                  <a:pos x="0" y="109"/>
                </a:cxn>
                <a:cxn ang="0">
                  <a:pos x="5" y="82"/>
                </a:cxn>
                <a:cxn ang="0">
                  <a:pos x="13" y="53"/>
                </a:cxn>
                <a:cxn ang="0">
                  <a:pos x="22" y="21"/>
                </a:cxn>
                <a:cxn ang="0">
                  <a:pos x="39" y="19"/>
                </a:cxn>
                <a:cxn ang="0">
                  <a:pos x="54" y="18"/>
                </a:cxn>
                <a:cxn ang="0">
                  <a:pos x="66" y="15"/>
                </a:cxn>
                <a:cxn ang="0">
                  <a:pos x="78" y="12"/>
                </a:cxn>
                <a:cxn ang="0">
                  <a:pos x="89" y="7"/>
                </a:cxn>
                <a:cxn ang="0">
                  <a:pos x="100" y="4"/>
                </a:cxn>
                <a:cxn ang="0">
                  <a:pos x="111" y="1"/>
                </a:cxn>
                <a:cxn ang="0">
                  <a:pos x="125" y="0"/>
                </a:cxn>
                <a:cxn ang="0">
                  <a:pos x="150" y="15"/>
                </a:cxn>
                <a:cxn ang="0">
                  <a:pos x="172" y="25"/>
                </a:cxn>
                <a:cxn ang="0">
                  <a:pos x="192" y="31"/>
                </a:cxn>
                <a:cxn ang="0">
                  <a:pos x="209" y="35"/>
                </a:cxn>
                <a:cxn ang="0">
                  <a:pos x="223" y="38"/>
                </a:cxn>
                <a:cxn ang="0">
                  <a:pos x="237" y="41"/>
                </a:cxn>
                <a:cxn ang="0">
                  <a:pos x="245" y="44"/>
                </a:cxn>
                <a:cxn ang="0">
                  <a:pos x="254" y="50"/>
                </a:cxn>
              </a:cxnLst>
              <a:rect l="0" t="0" r="r" b="b"/>
              <a:pathLst>
                <a:path w="254" h="137">
                  <a:moveTo>
                    <a:pt x="254" y="50"/>
                  </a:moveTo>
                  <a:lnTo>
                    <a:pt x="247" y="100"/>
                  </a:lnTo>
                  <a:lnTo>
                    <a:pt x="1" y="137"/>
                  </a:lnTo>
                  <a:lnTo>
                    <a:pt x="0" y="109"/>
                  </a:lnTo>
                  <a:lnTo>
                    <a:pt x="5" y="82"/>
                  </a:lnTo>
                  <a:lnTo>
                    <a:pt x="13" y="53"/>
                  </a:lnTo>
                  <a:lnTo>
                    <a:pt x="22" y="21"/>
                  </a:lnTo>
                  <a:lnTo>
                    <a:pt x="39" y="19"/>
                  </a:lnTo>
                  <a:lnTo>
                    <a:pt x="54" y="18"/>
                  </a:lnTo>
                  <a:lnTo>
                    <a:pt x="66" y="15"/>
                  </a:lnTo>
                  <a:lnTo>
                    <a:pt x="78" y="12"/>
                  </a:lnTo>
                  <a:lnTo>
                    <a:pt x="89" y="7"/>
                  </a:lnTo>
                  <a:lnTo>
                    <a:pt x="100" y="4"/>
                  </a:lnTo>
                  <a:lnTo>
                    <a:pt x="111" y="1"/>
                  </a:lnTo>
                  <a:lnTo>
                    <a:pt x="125" y="0"/>
                  </a:lnTo>
                  <a:lnTo>
                    <a:pt x="150" y="15"/>
                  </a:lnTo>
                  <a:lnTo>
                    <a:pt x="172" y="25"/>
                  </a:lnTo>
                  <a:lnTo>
                    <a:pt x="192" y="31"/>
                  </a:lnTo>
                  <a:lnTo>
                    <a:pt x="209" y="35"/>
                  </a:lnTo>
                  <a:lnTo>
                    <a:pt x="223" y="38"/>
                  </a:lnTo>
                  <a:lnTo>
                    <a:pt x="237" y="41"/>
                  </a:lnTo>
                  <a:lnTo>
                    <a:pt x="245" y="44"/>
                  </a:lnTo>
                  <a:lnTo>
                    <a:pt x="25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6"/>
            <p:cNvSpPr>
              <a:spLocks/>
            </p:cNvSpPr>
            <p:nvPr/>
          </p:nvSpPr>
          <p:spPr bwMode="auto">
            <a:xfrm>
              <a:off x="910" y="3552"/>
              <a:ext cx="29" cy="26"/>
            </a:xfrm>
            <a:custGeom>
              <a:avLst/>
              <a:gdLst/>
              <a:ahLst/>
              <a:cxnLst>
                <a:cxn ang="0">
                  <a:pos x="88" y="3"/>
                </a:cxn>
                <a:cxn ang="0">
                  <a:pos x="84" y="14"/>
                </a:cxn>
                <a:cxn ang="0">
                  <a:pos x="80" y="25"/>
                </a:cxn>
                <a:cxn ang="0">
                  <a:pos x="75" y="37"/>
                </a:cxn>
                <a:cxn ang="0">
                  <a:pos x="69" y="49"/>
                </a:cxn>
                <a:cxn ang="0">
                  <a:pos x="63" y="59"/>
                </a:cxn>
                <a:cxn ang="0">
                  <a:pos x="56" y="68"/>
                </a:cxn>
                <a:cxn ang="0">
                  <a:pos x="49" y="75"/>
                </a:cxn>
                <a:cxn ang="0">
                  <a:pos x="38" y="80"/>
                </a:cxn>
                <a:cxn ang="0">
                  <a:pos x="21" y="77"/>
                </a:cxn>
                <a:cxn ang="0">
                  <a:pos x="12" y="62"/>
                </a:cxn>
                <a:cxn ang="0">
                  <a:pos x="6" y="46"/>
                </a:cxn>
                <a:cxn ang="0">
                  <a:pos x="0" y="34"/>
                </a:cxn>
                <a:cxn ang="0">
                  <a:pos x="5" y="21"/>
                </a:cxn>
                <a:cxn ang="0">
                  <a:pos x="13" y="12"/>
                </a:cxn>
                <a:cxn ang="0">
                  <a:pos x="24" y="6"/>
                </a:cxn>
                <a:cxn ang="0">
                  <a:pos x="35" y="2"/>
                </a:cxn>
                <a:cxn ang="0">
                  <a:pos x="49" y="0"/>
                </a:cxn>
                <a:cxn ang="0">
                  <a:pos x="62" y="0"/>
                </a:cxn>
                <a:cxn ang="0">
                  <a:pos x="77" y="0"/>
                </a:cxn>
                <a:cxn ang="0">
                  <a:pos x="88" y="3"/>
                </a:cxn>
              </a:cxnLst>
              <a:rect l="0" t="0" r="r" b="b"/>
              <a:pathLst>
                <a:path w="88" h="80">
                  <a:moveTo>
                    <a:pt x="88" y="3"/>
                  </a:moveTo>
                  <a:lnTo>
                    <a:pt x="84" y="14"/>
                  </a:lnTo>
                  <a:lnTo>
                    <a:pt x="80" y="25"/>
                  </a:lnTo>
                  <a:lnTo>
                    <a:pt x="75" y="37"/>
                  </a:lnTo>
                  <a:lnTo>
                    <a:pt x="69" y="49"/>
                  </a:lnTo>
                  <a:lnTo>
                    <a:pt x="63" y="59"/>
                  </a:lnTo>
                  <a:lnTo>
                    <a:pt x="56" y="68"/>
                  </a:lnTo>
                  <a:lnTo>
                    <a:pt x="49" y="75"/>
                  </a:lnTo>
                  <a:lnTo>
                    <a:pt x="38" y="80"/>
                  </a:lnTo>
                  <a:lnTo>
                    <a:pt x="21" y="77"/>
                  </a:lnTo>
                  <a:lnTo>
                    <a:pt x="12" y="62"/>
                  </a:lnTo>
                  <a:lnTo>
                    <a:pt x="6" y="46"/>
                  </a:lnTo>
                  <a:lnTo>
                    <a:pt x="0" y="34"/>
                  </a:lnTo>
                  <a:lnTo>
                    <a:pt x="5" y="21"/>
                  </a:lnTo>
                  <a:lnTo>
                    <a:pt x="13" y="12"/>
                  </a:lnTo>
                  <a:lnTo>
                    <a:pt x="24" y="6"/>
                  </a:lnTo>
                  <a:lnTo>
                    <a:pt x="35" y="2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7"/>
            <p:cNvSpPr>
              <a:spLocks/>
            </p:cNvSpPr>
            <p:nvPr/>
          </p:nvSpPr>
          <p:spPr bwMode="auto">
            <a:xfrm>
              <a:off x="846" y="3564"/>
              <a:ext cx="59" cy="153"/>
            </a:xfrm>
            <a:custGeom>
              <a:avLst/>
              <a:gdLst/>
              <a:ahLst/>
              <a:cxnLst>
                <a:cxn ang="0">
                  <a:pos x="176" y="82"/>
                </a:cxn>
                <a:cxn ang="0">
                  <a:pos x="175" y="113"/>
                </a:cxn>
                <a:cxn ang="0">
                  <a:pos x="169" y="189"/>
                </a:cxn>
                <a:cxn ang="0">
                  <a:pos x="157" y="292"/>
                </a:cxn>
                <a:cxn ang="0">
                  <a:pos x="138" y="403"/>
                </a:cxn>
                <a:cxn ang="0">
                  <a:pos x="123" y="413"/>
                </a:cxn>
                <a:cxn ang="0">
                  <a:pos x="107" y="423"/>
                </a:cxn>
                <a:cxn ang="0">
                  <a:pos x="91" y="432"/>
                </a:cxn>
                <a:cxn ang="0">
                  <a:pos x="73" y="440"/>
                </a:cxn>
                <a:cxn ang="0">
                  <a:pos x="56" y="447"/>
                </a:cxn>
                <a:cxn ang="0">
                  <a:pos x="37" y="453"/>
                </a:cxn>
                <a:cxn ang="0">
                  <a:pos x="19" y="457"/>
                </a:cxn>
                <a:cxn ang="0">
                  <a:pos x="0" y="460"/>
                </a:cxn>
                <a:cxn ang="0">
                  <a:pos x="3" y="451"/>
                </a:cxn>
                <a:cxn ang="0">
                  <a:pos x="9" y="425"/>
                </a:cxn>
                <a:cxn ang="0">
                  <a:pos x="19" y="382"/>
                </a:cxn>
                <a:cxn ang="0">
                  <a:pos x="29" y="328"/>
                </a:cxn>
                <a:cxn ang="0">
                  <a:pos x="41" y="262"/>
                </a:cxn>
                <a:cxn ang="0">
                  <a:pos x="50" y="187"/>
                </a:cxn>
                <a:cxn ang="0">
                  <a:pos x="57" y="106"/>
                </a:cxn>
                <a:cxn ang="0">
                  <a:pos x="60" y="19"/>
                </a:cxn>
                <a:cxn ang="0">
                  <a:pos x="70" y="10"/>
                </a:cxn>
                <a:cxn ang="0">
                  <a:pos x="82" y="4"/>
                </a:cxn>
                <a:cxn ang="0">
                  <a:pos x="94" y="1"/>
                </a:cxn>
                <a:cxn ang="0">
                  <a:pos x="106" y="0"/>
                </a:cxn>
                <a:cxn ang="0">
                  <a:pos x="119" y="0"/>
                </a:cxn>
                <a:cxn ang="0">
                  <a:pos x="132" y="3"/>
                </a:cxn>
                <a:cxn ang="0">
                  <a:pos x="145" y="4"/>
                </a:cxn>
                <a:cxn ang="0">
                  <a:pos x="160" y="7"/>
                </a:cxn>
                <a:cxn ang="0">
                  <a:pos x="176" y="82"/>
                </a:cxn>
              </a:cxnLst>
              <a:rect l="0" t="0" r="r" b="b"/>
              <a:pathLst>
                <a:path w="176" h="460">
                  <a:moveTo>
                    <a:pt x="176" y="82"/>
                  </a:moveTo>
                  <a:lnTo>
                    <a:pt x="175" y="113"/>
                  </a:lnTo>
                  <a:lnTo>
                    <a:pt x="169" y="189"/>
                  </a:lnTo>
                  <a:lnTo>
                    <a:pt x="157" y="292"/>
                  </a:lnTo>
                  <a:lnTo>
                    <a:pt x="138" y="403"/>
                  </a:lnTo>
                  <a:lnTo>
                    <a:pt x="123" y="413"/>
                  </a:lnTo>
                  <a:lnTo>
                    <a:pt x="107" y="423"/>
                  </a:lnTo>
                  <a:lnTo>
                    <a:pt x="91" y="432"/>
                  </a:lnTo>
                  <a:lnTo>
                    <a:pt x="73" y="440"/>
                  </a:lnTo>
                  <a:lnTo>
                    <a:pt x="56" y="447"/>
                  </a:lnTo>
                  <a:lnTo>
                    <a:pt x="37" y="453"/>
                  </a:lnTo>
                  <a:lnTo>
                    <a:pt x="19" y="457"/>
                  </a:lnTo>
                  <a:lnTo>
                    <a:pt x="0" y="460"/>
                  </a:lnTo>
                  <a:lnTo>
                    <a:pt x="3" y="451"/>
                  </a:lnTo>
                  <a:lnTo>
                    <a:pt x="9" y="425"/>
                  </a:lnTo>
                  <a:lnTo>
                    <a:pt x="19" y="382"/>
                  </a:lnTo>
                  <a:lnTo>
                    <a:pt x="29" y="328"/>
                  </a:lnTo>
                  <a:lnTo>
                    <a:pt x="41" y="262"/>
                  </a:lnTo>
                  <a:lnTo>
                    <a:pt x="50" y="187"/>
                  </a:lnTo>
                  <a:lnTo>
                    <a:pt x="57" y="106"/>
                  </a:lnTo>
                  <a:lnTo>
                    <a:pt x="60" y="19"/>
                  </a:lnTo>
                  <a:lnTo>
                    <a:pt x="70" y="10"/>
                  </a:lnTo>
                  <a:lnTo>
                    <a:pt x="82" y="4"/>
                  </a:lnTo>
                  <a:lnTo>
                    <a:pt x="94" y="1"/>
                  </a:lnTo>
                  <a:lnTo>
                    <a:pt x="106" y="0"/>
                  </a:lnTo>
                  <a:lnTo>
                    <a:pt x="119" y="0"/>
                  </a:lnTo>
                  <a:lnTo>
                    <a:pt x="132" y="3"/>
                  </a:lnTo>
                  <a:lnTo>
                    <a:pt x="145" y="4"/>
                  </a:lnTo>
                  <a:lnTo>
                    <a:pt x="160" y="7"/>
                  </a:lnTo>
                  <a:lnTo>
                    <a:pt x="176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8"/>
            <p:cNvSpPr>
              <a:spLocks/>
            </p:cNvSpPr>
            <p:nvPr/>
          </p:nvSpPr>
          <p:spPr bwMode="auto">
            <a:xfrm>
              <a:off x="846" y="3572"/>
              <a:ext cx="13" cy="17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16" y="50"/>
                </a:cxn>
                <a:cxn ang="0">
                  <a:pos x="7" y="47"/>
                </a:cxn>
                <a:cxn ang="0">
                  <a:pos x="0" y="41"/>
                </a:cxn>
                <a:cxn ang="0">
                  <a:pos x="0" y="31"/>
                </a:cxn>
                <a:cxn ang="0">
                  <a:pos x="9" y="21"/>
                </a:cxn>
                <a:cxn ang="0">
                  <a:pos x="16" y="7"/>
                </a:cxn>
                <a:cxn ang="0">
                  <a:pos x="26" y="0"/>
                </a:cxn>
                <a:cxn ang="0">
                  <a:pos x="38" y="9"/>
                </a:cxn>
                <a:cxn ang="0">
                  <a:pos x="25" y="46"/>
                </a:cxn>
              </a:cxnLst>
              <a:rect l="0" t="0" r="r" b="b"/>
              <a:pathLst>
                <a:path w="38" h="50">
                  <a:moveTo>
                    <a:pt x="25" y="46"/>
                  </a:moveTo>
                  <a:lnTo>
                    <a:pt x="16" y="50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9" y="21"/>
                  </a:lnTo>
                  <a:lnTo>
                    <a:pt x="16" y="7"/>
                  </a:lnTo>
                  <a:lnTo>
                    <a:pt x="26" y="0"/>
                  </a:lnTo>
                  <a:lnTo>
                    <a:pt x="38" y="9"/>
                  </a:lnTo>
                  <a:lnTo>
                    <a:pt x="25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9"/>
            <p:cNvSpPr>
              <a:spLocks/>
            </p:cNvSpPr>
            <p:nvPr/>
          </p:nvSpPr>
          <p:spPr bwMode="auto">
            <a:xfrm>
              <a:off x="676" y="3590"/>
              <a:ext cx="172" cy="195"/>
            </a:xfrm>
            <a:custGeom>
              <a:avLst/>
              <a:gdLst/>
              <a:ahLst/>
              <a:cxnLst>
                <a:cxn ang="0">
                  <a:pos x="391" y="49"/>
                </a:cxn>
                <a:cxn ang="0">
                  <a:pos x="380" y="62"/>
                </a:cxn>
                <a:cxn ang="0">
                  <a:pos x="368" y="75"/>
                </a:cxn>
                <a:cxn ang="0">
                  <a:pos x="365" y="90"/>
                </a:cxn>
                <a:cxn ang="0">
                  <a:pos x="374" y="105"/>
                </a:cxn>
                <a:cxn ang="0">
                  <a:pos x="383" y="115"/>
                </a:cxn>
                <a:cxn ang="0">
                  <a:pos x="396" y="119"/>
                </a:cxn>
                <a:cxn ang="0">
                  <a:pos x="409" y="119"/>
                </a:cxn>
                <a:cxn ang="0">
                  <a:pos x="418" y="110"/>
                </a:cxn>
                <a:cxn ang="0">
                  <a:pos x="424" y="99"/>
                </a:cxn>
                <a:cxn ang="0">
                  <a:pos x="441" y="116"/>
                </a:cxn>
                <a:cxn ang="0">
                  <a:pos x="469" y="147"/>
                </a:cxn>
                <a:cxn ang="0">
                  <a:pos x="499" y="175"/>
                </a:cxn>
                <a:cxn ang="0">
                  <a:pos x="515" y="211"/>
                </a:cxn>
                <a:cxn ang="0">
                  <a:pos x="512" y="239"/>
                </a:cxn>
                <a:cxn ang="0">
                  <a:pos x="505" y="275"/>
                </a:cxn>
                <a:cxn ang="0">
                  <a:pos x="490" y="331"/>
                </a:cxn>
                <a:cxn ang="0">
                  <a:pos x="471" y="387"/>
                </a:cxn>
                <a:cxn ang="0">
                  <a:pos x="436" y="417"/>
                </a:cxn>
                <a:cxn ang="0">
                  <a:pos x="386" y="434"/>
                </a:cxn>
                <a:cxn ang="0">
                  <a:pos x="335" y="455"/>
                </a:cxn>
                <a:cxn ang="0">
                  <a:pos x="287" y="477"/>
                </a:cxn>
                <a:cxn ang="0">
                  <a:pos x="240" y="501"/>
                </a:cxn>
                <a:cxn ang="0">
                  <a:pos x="193" y="526"/>
                </a:cxn>
                <a:cxn ang="0">
                  <a:pos x="146" y="551"/>
                </a:cxn>
                <a:cxn ang="0">
                  <a:pos x="100" y="574"/>
                </a:cxn>
                <a:cxn ang="0">
                  <a:pos x="62" y="573"/>
                </a:cxn>
                <a:cxn ang="0">
                  <a:pos x="50" y="531"/>
                </a:cxn>
                <a:cxn ang="0">
                  <a:pos x="44" y="501"/>
                </a:cxn>
                <a:cxn ang="0">
                  <a:pos x="29" y="455"/>
                </a:cxn>
                <a:cxn ang="0">
                  <a:pos x="13" y="408"/>
                </a:cxn>
                <a:cxn ang="0">
                  <a:pos x="1" y="361"/>
                </a:cxn>
                <a:cxn ang="0">
                  <a:pos x="1" y="325"/>
                </a:cxn>
                <a:cxn ang="0">
                  <a:pos x="15" y="286"/>
                </a:cxn>
                <a:cxn ang="0">
                  <a:pos x="38" y="216"/>
                </a:cxn>
                <a:cxn ang="0">
                  <a:pos x="73" y="112"/>
                </a:cxn>
                <a:cxn ang="0">
                  <a:pos x="100" y="41"/>
                </a:cxn>
                <a:cxn ang="0">
                  <a:pos x="122" y="35"/>
                </a:cxn>
                <a:cxn ang="0">
                  <a:pos x="154" y="30"/>
                </a:cxn>
                <a:cxn ang="0">
                  <a:pos x="196" y="24"/>
                </a:cxn>
                <a:cxn ang="0">
                  <a:pos x="240" y="16"/>
                </a:cxn>
                <a:cxn ang="0">
                  <a:pos x="284" y="12"/>
                </a:cxn>
                <a:cxn ang="0">
                  <a:pos x="325" y="6"/>
                </a:cxn>
                <a:cxn ang="0">
                  <a:pos x="358" y="2"/>
                </a:cxn>
                <a:cxn ang="0">
                  <a:pos x="371" y="12"/>
                </a:cxn>
                <a:cxn ang="0">
                  <a:pos x="393" y="27"/>
                </a:cxn>
              </a:cxnLst>
              <a:rect l="0" t="0" r="r" b="b"/>
              <a:pathLst>
                <a:path w="515" h="586">
                  <a:moveTo>
                    <a:pt x="394" y="41"/>
                  </a:moveTo>
                  <a:lnTo>
                    <a:pt x="391" y="49"/>
                  </a:lnTo>
                  <a:lnTo>
                    <a:pt x="387" y="55"/>
                  </a:lnTo>
                  <a:lnTo>
                    <a:pt x="380" y="62"/>
                  </a:lnTo>
                  <a:lnTo>
                    <a:pt x="374" y="68"/>
                  </a:lnTo>
                  <a:lnTo>
                    <a:pt x="368" y="75"/>
                  </a:lnTo>
                  <a:lnTo>
                    <a:pt x="365" y="82"/>
                  </a:lnTo>
                  <a:lnTo>
                    <a:pt x="365" y="90"/>
                  </a:lnTo>
                  <a:lnTo>
                    <a:pt x="369" y="100"/>
                  </a:lnTo>
                  <a:lnTo>
                    <a:pt x="374" y="105"/>
                  </a:lnTo>
                  <a:lnTo>
                    <a:pt x="378" y="110"/>
                  </a:lnTo>
                  <a:lnTo>
                    <a:pt x="383" y="115"/>
                  </a:lnTo>
                  <a:lnTo>
                    <a:pt x="388" y="118"/>
                  </a:lnTo>
                  <a:lnTo>
                    <a:pt x="396" y="119"/>
                  </a:lnTo>
                  <a:lnTo>
                    <a:pt x="402" y="121"/>
                  </a:lnTo>
                  <a:lnTo>
                    <a:pt x="409" y="119"/>
                  </a:lnTo>
                  <a:lnTo>
                    <a:pt x="416" y="116"/>
                  </a:lnTo>
                  <a:lnTo>
                    <a:pt x="418" y="110"/>
                  </a:lnTo>
                  <a:lnTo>
                    <a:pt x="421" y="105"/>
                  </a:lnTo>
                  <a:lnTo>
                    <a:pt x="424" y="99"/>
                  </a:lnTo>
                  <a:lnTo>
                    <a:pt x="431" y="97"/>
                  </a:lnTo>
                  <a:lnTo>
                    <a:pt x="441" y="116"/>
                  </a:lnTo>
                  <a:lnTo>
                    <a:pt x="455" y="133"/>
                  </a:lnTo>
                  <a:lnTo>
                    <a:pt x="469" y="147"/>
                  </a:lnTo>
                  <a:lnTo>
                    <a:pt x="484" y="161"/>
                  </a:lnTo>
                  <a:lnTo>
                    <a:pt x="499" y="175"/>
                  </a:lnTo>
                  <a:lnTo>
                    <a:pt x="509" y="193"/>
                  </a:lnTo>
                  <a:lnTo>
                    <a:pt x="515" y="211"/>
                  </a:lnTo>
                  <a:lnTo>
                    <a:pt x="514" y="233"/>
                  </a:lnTo>
                  <a:lnTo>
                    <a:pt x="512" y="239"/>
                  </a:lnTo>
                  <a:lnTo>
                    <a:pt x="509" y="253"/>
                  </a:lnTo>
                  <a:lnTo>
                    <a:pt x="505" y="275"/>
                  </a:lnTo>
                  <a:lnTo>
                    <a:pt x="497" y="302"/>
                  </a:lnTo>
                  <a:lnTo>
                    <a:pt x="490" y="331"/>
                  </a:lnTo>
                  <a:lnTo>
                    <a:pt x="481" y="361"/>
                  </a:lnTo>
                  <a:lnTo>
                    <a:pt x="471" y="387"/>
                  </a:lnTo>
                  <a:lnTo>
                    <a:pt x="461" y="409"/>
                  </a:lnTo>
                  <a:lnTo>
                    <a:pt x="436" y="417"/>
                  </a:lnTo>
                  <a:lnTo>
                    <a:pt x="411" y="425"/>
                  </a:lnTo>
                  <a:lnTo>
                    <a:pt x="386" y="434"/>
                  </a:lnTo>
                  <a:lnTo>
                    <a:pt x="361" y="445"/>
                  </a:lnTo>
                  <a:lnTo>
                    <a:pt x="335" y="455"/>
                  </a:lnTo>
                  <a:lnTo>
                    <a:pt x="312" y="465"/>
                  </a:lnTo>
                  <a:lnTo>
                    <a:pt x="287" y="477"/>
                  </a:lnTo>
                  <a:lnTo>
                    <a:pt x="263" y="489"/>
                  </a:lnTo>
                  <a:lnTo>
                    <a:pt x="240" y="501"/>
                  </a:lnTo>
                  <a:lnTo>
                    <a:pt x="216" y="514"/>
                  </a:lnTo>
                  <a:lnTo>
                    <a:pt x="193" y="526"/>
                  </a:lnTo>
                  <a:lnTo>
                    <a:pt x="169" y="537"/>
                  </a:lnTo>
                  <a:lnTo>
                    <a:pt x="146" y="551"/>
                  </a:lnTo>
                  <a:lnTo>
                    <a:pt x="122" y="562"/>
                  </a:lnTo>
                  <a:lnTo>
                    <a:pt x="100" y="574"/>
                  </a:lnTo>
                  <a:lnTo>
                    <a:pt x="76" y="586"/>
                  </a:lnTo>
                  <a:lnTo>
                    <a:pt x="62" y="573"/>
                  </a:lnTo>
                  <a:lnTo>
                    <a:pt x="53" y="552"/>
                  </a:lnTo>
                  <a:lnTo>
                    <a:pt x="50" y="531"/>
                  </a:lnTo>
                  <a:lnTo>
                    <a:pt x="48" y="523"/>
                  </a:lnTo>
                  <a:lnTo>
                    <a:pt x="44" y="501"/>
                  </a:lnTo>
                  <a:lnTo>
                    <a:pt x="38" y="478"/>
                  </a:lnTo>
                  <a:lnTo>
                    <a:pt x="29" y="455"/>
                  </a:lnTo>
                  <a:lnTo>
                    <a:pt x="22" y="431"/>
                  </a:lnTo>
                  <a:lnTo>
                    <a:pt x="13" y="408"/>
                  </a:lnTo>
                  <a:lnTo>
                    <a:pt x="6" y="384"/>
                  </a:lnTo>
                  <a:lnTo>
                    <a:pt x="1" y="361"/>
                  </a:lnTo>
                  <a:lnTo>
                    <a:pt x="0" y="339"/>
                  </a:lnTo>
                  <a:lnTo>
                    <a:pt x="1" y="325"/>
                  </a:lnTo>
                  <a:lnTo>
                    <a:pt x="6" y="309"/>
                  </a:lnTo>
                  <a:lnTo>
                    <a:pt x="15" y="286"/>
                  </a:lnTo>
                  <a:lnTo>
                    <a:pt x="25" y="255"/>
                  </a:lnTo>
                  <a:lnTo>
                    <a:pt x="38" y="216"/>
                  </a:lnTo>
                  <a:lnTo>
                    <a:pt x="56" y="169"/>
                  </a:lnTo>
                  <a:lnTo>
                    <a:pt x="73" y="112"/>
                  </a:lnTo>
                  <a:lnTo>
                    <a:pt x="95" y="44"/>
                  </a:lnTo>
                  <a:lnTo>
                    <a:pt x="100" y="41"/>
                  </a:lnTo>
                  <a:lnTo>
                    <a:pt x="109" y="38"/>
                  </a:lnTo>
                  <a:lnTo>
                    <a:pt x="122" y="35"/>
                  </a:lnTo>
                  <a:lnTo>
                    <a:pt x="137" y="32"/>
                  </a:lnTo>
                  <a:lnTo>
                    <a:pt x="154" y="30"/>
                  </a:lnTo>
                  <a:lnTo>
                    <a:pt x="174" y="27"/>
                  </a:lnTo>
                  <a:lnTo>
                    <a:pt x="196" y="24"/>
                  </a:lnTo>
                  <a:lnTo>
                    <a:pt x="218" y="19"/>
                  </a:lnTo>
                  <a:lnTo>
                    <a:pt x="240" y="16"/>
                  </a:lnTo>
                  <a:lnTo>
                    <a:pt x="263" y="13"/>
                  </a:lnTo>
                  <a:lnTo>
                    <a:pt x="284" y="12"/>
                  </a:lnTo>
                  <a:lnTo>
                    <a:pt x="306" y="9"/>
                  </a:lnTo>
                  <a:lnTo>
                    <a:pt x="325" y="6"/>
                  </a:lnTo>
                  <a:lnTo>
                    <a:pt x="343" y="4"/>
                  </a:lnTo>
                  <a:lnTo>
                    <a:pt x="358" y="2"/>
                  </a:lnTo>
                  <a:lnTo>
                    <a:pt x="369" y="0"/>
                  </a:lnTo>
                  <a:lnTo>
                    <a:pt x="371" y="12"/>
                  </a:lnTo>
                  <a:lnTo>
                    <a:pt x="383" y="19"/>
                  </a:lnTo>
                  <a:lnTo>
                    <a:pt x="393" y="27"/>
                  </a:lnTo>
                  <a:lnTo>
                    <a:pt x="394" y="4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50"/>
            <p:cNvSpPr>
              <a:spLocks/>
            </p:cNvSpPr>
            <p:nvPr/>
          </p:nvSpPr>
          <p:spPr bwMode="auto">
            <a:xfrm>
              <a:off x="827" y="3610"/>
              <a:ext cx="26" cy="34"/>
            </a:xfrm>
            <a:custGeom>
              <a:avLst/>
              <a:gdLst/>
              <a:ahLst/>
              <a:cxnLst>
                <a:cxn ang="0">
                  <a:pos x="77" y="19"/>
                </a:cxn>
                <a:cxn ang="0">
                  <a:pos x="77" y="41"/>
                </a:cxn>
                <a:cxn ang="0">
                  <a:pos x="77" y="63"/>
                </a:cxn>
                <a:cxn ang="0">
                  <a:pos x="74" y="84"/>
                </a:cxn>
                <a:cxn ang="0">
                  <a:pos x="67" y="104"/>
                </a:cxn>
                <a:cxn ang="0">
                  <a:pos x="59" y="90"/>
                </a:cxn>
                <a:cxn ang="0">
                  <a:pos x="50" y="78"/>
                </a:cxn>
                <a:cxn ang="0">
                  <a:pos x="39" y="68"/>
                </a:cxn>
                <a:cxn ang="0">
                  <a:pos x="28" y="57"/>
                </a:cxn>
                <a:cxn ang="0">
                  <a:pos x="18" y="46"/>
                </a:cxn>
                <a:cxn ang="0">
                  <a:pos x="9" y="34"/>
                </a:cxn>
                <a:cxn ang="0">
                  <a:pos x="3" y="19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16" y="7"/>
                </a:cxn>
                <a:cxn ang="0">
                  <a:pos x="27" y="10"/>
                </a:cxn>
                <a:cxn ang="0">
                  <a:pos x="37" y="13"/>
                </a:cxn>
                <a:cxn ang="0">
                  <a:pos x="47" y="16"/>
                </a:cxn>
                <a:cxn ang="0">
                  <a:pos x="58" y="19"/>
                </a:cxn>
                <a:cxn ang="0">
                  <a:pos x="68" y="19"/>
                </a:cxn>
                <a:cxn ang="0">
                  <a:pos x="77" y="19"/>
                </a:cxn>
              </a:cxnLst>
              <a:rect l="0" t="0" r="r" b="b"/>
              <a:pathLst>
                <a:path w="77" h="104">
                  <a:moveTo>
                    <a:pt x="77" y="19"/>
                  </a:moveTo>
                  <a:lnTo>
                    <a:pt x="77" y="41"/>
                  </a:lnTo>
                  <a:lnTo>
                    <a:pt x="77" y="63"/>
                  </a:lnTo>
                  <a:lnTo>
                    <a:pt x="74" y="84"/>
                  </a:lnTo>
                  <a:lnTo>
                    <a:pt x="67" y="104"/>
                  </a:lnTo>
                  <a:lnTo>
                    <a:pt x="59" y="90"/>
                  </a:lnTo>
                  <a:lnTo>
                    <a:pt x="50" y="78"/>
                  </a:lnTo>
                  <a:lnTo>
                    <a:pt x="39" y="68"/>
                  </a:lnTo>
                  <a:lnTo>
                    <a:pt x="28" y="57"/>
                  </a:lnTo>
                  <a:lnTo>
                    <a:pt x="18" y="46"/>
                  </a:lnTo>
                  <a:lnTo>
                    <a:pt x="9" y="34"/>
                  </a:lnTo>
                  <a:lnTo>
                    <a:pt x="3" y="19"/>
                  </a:lnTo>
                  <a:lnTo>
                    <a:pt x="0" y="0"/>
                  </a:lnTo>
                  <a:lnTo>
                    <a:pt x="8" y="3"/>
                  </a:lnTo>
                  <a:lnTo>
                    <a:pt x="16" y="7"/>
                  </a:lnTo>
                  <a:lnTo>
                    <a:pt x="27" y="10"/>
                  </a:lnTo>
                  <a:lnTo>
                    <a:pt x="37" y="13"/>
                  </a:lnTo>
                  <a:lnTo>
                    <a:pt x="47" y="16"/>
                  </a:lnTo>
                  <a:lnTo>
                    <a:pt x="58" y="19"/>
                  </a:lnTo>
                  <a:lnTo>
                    <a:pt x="68" y="19"/>
                  </a:lnTo>
                  <a:lnTo>
                    <a:pt x="77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51"/>
            <p:cNvSpPr>
              <a:spLocks/>
            </p:cNvSpPr>
            <p:nvPr/>
          </p:nvSpPr>
          <p:spPr bwMode="auto">
            <a:xfrm>
              <a:off x="259" y="3631"/>
              <a:ext cx="142" cy="246"/>
            </a:xfrm>
            <a:custGeom>
              <a:avLst/>
              <a:gdLst/>
              <a:ahLst/>
              <a:cxnLst>
                <a:cxn ang="0">
                  <a:pos x="404" y="28"/>
                </a:cxn>
                <a:cxn ang="0">
                  <a:pos x="409" y="168"/>
                </a:cxn>
                <a:cxn ang="0">
                  <a:pos x="418" y="386"/>
                </a:cxn>
                <a:cxn ang="0">
                  <a:pos x="424" y="586"/>
                </a:cxn>
                <a:cxn ang="0">
                  <a:pos x="427" y="674"/>
                </a:cxn>
                <a:cxn ang="0">
                  <a:pos x="402" y="680"/>
                </a:cxn>
                <a:cxn ang="0">
                  <a:pos x="377" y="684"/>
                </a:cxn>
                <a:cxn ang="0">
                  <a:pos x="352" y="690"/>
                </a:cxn>
                <a:cxn ang="0">
                  <a:pos x="327" y="695"/>
                </a:cxn>
                <a:cxn ang="0">
                  <a:pos x="302" y="701"/>
                </a:cxn>
                <a:cxn ang="0">
                  <a:pos x="275" y="705"/>
                </a:cxn>
                <a:cxn ang="0">
                  <a:pos x="250" y="711"/>
                </a:cxn>
                <a:cxn ang="0">
                  <a:pos x="224" y="715"/>
                </a:cxn>
                <a:cxn ang="0">
                  <a:pos x="197" y="720"/>
                </a:cxn>
                <a:cxn ang="0">
                  <a:pos x="172" y="724"/>
                </a:cxn>
                <a:cxn ang="0">
                  <a:pos x="146" y="727"/>
                </a:cxn>
                <a:cxn ang="0">
                  <a:pos x="121" y="730"/>
                </a:cxn>
                <a:cxn ang="0">
                  <a:pos x="96" y="733"/>
                </a:cxn>
                <a:cxn ang="0">
                  <a:pos x="71" y="734"/>
                </a:cxn>
                <a:cxn ang="0">
                  <a:pos x="46" y="736"/>
                </a:cxn>
                <a:cxn ang="0">
                  <a:pos x="21" y="737"/>
                </a:cxn>
                <a:cxn ang="0">
                  <a:pos x="5" y="617"/>
                </a:cxn>
                <a:cxn ang="0">
                  <a:pos x="0" y="447"/>
                </a:cxn>
                <a:cxn ang="0">
                  <a:pos x="2" y="280"/>
                </a:cxn>
                <a:cxn ang="0">
                  <a:pos x="2" y="160"/>
                </a:cxn>
                <a:cxn ang="0">
                  <a:pos x="27" y="153"/>
                </a:cxn>
                <a:cxn ang="0">
                  <a:pos x="50" y="146"/>
                </a:cxn>
                <a:cxn ang="0">
                  <a:pos x="75" y="137"/>
                </a:cxn>
                <a:cxn ang="0">
                  <a:pos x="100" y="128"/>
                </a:cxn>
                <a:cxn ang="0">
                  <a:pos x="125" y="119"/>
                </a:cxn>
                <a:cxn ang="0">
                  <a:pos x="150" y="110"/>
                </a:cxn>
                <a:cxn ang="0">
                  <a:pos x="175" y="100"/>
                </a:cxn>
                <a:cxn ang="0">
                  <a:pos x="200" y="90"/>
                </a:cxn>
                <a:cxn ang="0">
                  <a:pos x="225" y="80"/>
                </a:cxn>
                <a:cxn ang="0">
                  <a:pos x="249" y="69"/>
                </a:cxn>
                <a:cxn ang="0">
                  <a:pos x="274" y="57"/>
                </a:cxn>
                <a:cxn ang="0">
                  <a:pos x="299" y="47"/>
                </a:cxn>
                <a:cxn ang="0">
                  <a:pos x="323" y="35"/>
                </a:cxn>
                <a:cxn ang="0">
                  <a:pos x="348" y="24"/>
                </a:cxn>
                <a:cxn ang="0">
                  <a:pos x="371" y="12"/>
                </a:cxn>
                <a:cxn ang="0">
                  <a:pos x="395" y="0"/>
                </a:cxn>
                <a:cxn ang="0">
                  <a:pos x="404" y="28"/>
                </a:cxn>
              </a:cxnLst>
              <a:rect l="0" t="0" r="r" b="b"/>
              <a:pathLst>
                <a:path w="427" h="737">
                  <a:moveTo>
                    <a:pt x="404" y="28"/>
                  </a:moveTo>
                  <a:lnTo>
                    <a:pt x="409" y="168"/>
                  </a:lnTo>
                  <a:lnTo>
                    <a:pt x="418" y="386"/>
                  </a:lnTo>
                  <a:lnTo>
                    <a:pt x="424" y="586"/>
                  </a:lnTo>
                  <a:lnTo>
                    <a:pt x="427" y="674"/>
                  </a:lnTo>
                  <a:lnTo>
                    <a:pt x="402" y="680"/>
                  </a:lnTo>
                  <a:lnTo>
                    <a:pt x="377" y="684"/>
                  </a:lnTo>
                  <a:lnTo>
                    <a:pt x="352" y="690"/>
                  </a:lnTo>
                  <a:lnTo>
                    <a:pt x="327" y="695"/>
                  </a:lnTo>
                  <a:lnTo>
                    <a:pt x="302" y="701"/>
                  </a:lnTo>
                  <a:lnTo>
                    <a:pt x="275" y="705"/>
                  </a:lnTo>
                  <a:lnTo>
                    <a:pt x="250" y="711"/>
                  </a:lnTo>
                  <a:lnTo>
                    <a:pt x="224" y="715"/>
                  </a:lnTo>
                  <a:lnTo>
                    <a:pt x="197" y="720"/>
                  </a:lnTo>
                  <a:lnTo>
                    <a:pt x="172" y="724"/>
                  </a:lnTo>
                  <a:lnTo>
                    <a:pt x="146" y="727"/>
                  </a:lnTo>
                  <a:lnTo>
                    <a:pt x="121" y="730"/>
                  </a:lnTo>
                  <a:lnTo>
                    <a:pt x="96" y="733"/>
                  </a:lnTo>
                  <a:lnTo>
                    <a:pt x="71" y="734"/>
                  </a:lnTo>
                  <a:lnTo>
                    <a:pt x="46" y="736"/>
                  </a:lnTo>
                  <a:lnTo>
                    <a:pt x="21" y="737"/>
                  </a:lnTo>
                  <a:lnTo>
                    <a:pt x="5" y="617"/>
                  </a:lnTo>
                  <a:lnTo>
                    <a:pt x="0" y="447"/>
                  </a:lnTo>
                  <a:lnTo>
                    <a:pt x="2" y="280"/>
                  </a:lnTo>
                  <a:lnTo>
                    <a:pt x="2" y="160"/>
                  </a:lnTo>
                  <a:lnTo>
                    <a:pt x="27" y="153"/>
                  </a:lnTo>
                  <a:lnTo>
                    <a:pt x="50" y="146"/>
                  </a:lnTo>
                  <a:lnTo>
                    <a:pt x="75" y="137"/>
                  </a:lnTo>
                  <a:lnTo>
                    <a:pt x="100" y="128"/>
                  </a:lnTo>
                  <a:lnTo>
                    <a:pt x="125" y="119"/>
                  </a:lnTo>
                  <a:lnTo>
                    <a:pt x="150" y="110"/>
                  </a:lnTo>
                  <a:lnTo>
                    <a:pt x="175" y="100"/>
                  </a:lnTo>
                  <a:lnTo>
                    <a:pt x="200" y="90"/>
                  </a:lnTo>
                  <a:lnTo>
                    <a:pt x="225" y="80"/>
                  </a:lnTo>
                  <a:lnTo>
                    <a:pt x="249" y="69"/>
                  </a:lnTo>
                  <a:lnTo>
                    <a:pt x="274" y="57"/>
                  </a:lnTo>
                  <a:lnTo>
                    <a:pt x="299" y="47"/>
                  </a:lnTo>
                  <a:lnTo>
                    <a:pt x="323" y="35"/>
                  </a:lnTo>
                  <a:lnTo>
                    <a:pt x="348" y="24"/>
                  </a:lnTo>
                  <a:lnTo>
                    <a:pt x="371" y="12"/>
                  </a:lnTo>
                  <a:lnTo>
                    <a:pt x="395" y="0"/>
                  </a:lnTo>
                  <a:lnTo>
                    <a:pt x="404" y="28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52"/>
            <p:cNvSpPr>
              <a:spLocks/>
            </p:cNvSpPr>
            <p:nvPr/>
          </p:nvSpPr>
          <p:spPr bwMode="auto">
            <a:xfrm>
              <a:off x="743" y="3619"/>
              <a:ext cx="47" cy="91"/>
            </a:xfrm>
            <a:custGeom>
              <a:avLst/>
              <a:gdLst/>
              <a:ahLst/>
              <a:cxnLst>
                <a:cxn ang="0">
                  <a:pos x="136" y="145"/>
                </a:cxn>
                <a:cxn ang="0">
                  <a:pos x="127" y="164"/>
                </a:cxn>
                <a:cxn ang="0">
                  <a:pos x="118" y="181"/>
                </a:cxn>
                <a:cxn ang="0">
                  <a:pos x="109" y="198"/>
                </a:cxn>
                <a:cxn ang="0">
                  <a:pos x="101" y="214"/>
                </a:cxn>
                <a:cxn ang="0">
                  <a:pos x="92" y="230"/>
                </a:cxn>
                <a:cxn ang="0">
                  <a:pos x="83" y="245"/>
                </a:cxn>
                <a:cxn ang="0">
                  <a:pos x="76" y="258"/>
                </a:cxn>
                <a:cxn ang="0">
                  <a:pos x="67" y="271"/>
                </a:cxn>
                <a:cxn ang="0">
                  <a:pos x="56" y="262"/>
                </a:cxn>
                <a:cxn ang="0">
                  <a:pos x="49" y="252"/>
                </a:cxn>
                <a:cxn ang="0">
                  <a:pos x="42" y="240"/>
                </a:cxn>
                <a:cxn ang="0">
                  <a:pos x="36" y="227"/>
                </a:cxn>
                <a:cxn ang="0">
                  <a:pos x="31" y="214"/>
                </a:cxn>
                <a:cxn ang="0">
                  <a:pos x="26" y="201"/>
                </a:cxn>
                <a:cxn ang="0">
                  <a:pos x="20" y="186"/>
                </a:cxn>
                <a:cxn ang="0">
                  <a:pos x="14" y="173"/>
                </a:cxn>
                <a:cxn ang="0">
                  <a:pos x="3" y="152"/>
                </a:cxn>
                <a:cxn ang="0">
                  <a:pos x="0" y="131"/>
                </a:cxn>
                <a:cxn ang="0">
                  <a:pos x="3" y="112"/>
                </a:cxn>
                <a:cxn ang="0">
                  <a:pos x="11" y="92"/>
                </a:cxn>
                <a:cxn ang="0">
                  <a:pos x="18" y="73"/>
                </a:cxn>
                <a:cxn ang="0">
                  <a:pos x="27" y="52"/>
                </a:cxn>
                <a:cxn ang="0">
                  <a:pos x="33" y="33"/>
                </a:cxn>
                <a:cxn ang="0">
                  <a:pos x="36" y="12"/>
                </a:cxn>
                <a:cxn ang="0">
                  <a:pos x="43" y="5"/>
                </a:cxn>
                <a:cxn ang="0">
                  <a:pos x="52" y="2"/>
                </a:cxn>
                <a:cxn ang="0">
                  <a:pos x="59" y="0"/>
                </a:cxn>
                <a:cxn ang="0">
                  <a:pos x="67" y="3"/>
                </a:cxn>
                <a:cxn ang="0">
                  <a:pos x="74" y="8"/>
                </a:cxn>
                <a:cxn ang="0">
                  <a:pos x="81" y="14"/>
                </a:cxn>
                <a:cxn ang="0">
                  <a:pos x="86" y="20"/>
                </a:cxn>
                <a:cxn ang="0">
                  <a:pos x="89" y="25"/>
                </a:cxn>
                <a:cxn ang="0">
                  <a:pos x="96" y="40"/>
                </a:cxn>
                <a:cxn ang="0">
                  <a:pos x="105" y="53"/>
                </a:cxn>
                <a:cxn ang="0">
                  <a:pos x="115" y="67"/>
                </a:cxn>
                <a:cxn ang="0">
                  <a:pos x="126" y="80"/>
                </a:cxn>
                <a:cxn ang="0">
                  <a:pos x="133" y="95"/>
                </a:cxn>
                <a:cxn ang="0">
                  <a:pos x="139" y="109"/>
                </a:cxn>
                <a:cxn ang="0">
                  <a:pos x="140" y="125"/>
                </a:cxn>
                <a:cxn ang="0">
                  <a:pos x="136" y="145"/>
                </a:cxn>
              </a:cxnLst>
              <a:rect l="0" t="0" r="r" b="b"/>
              <a:pathLst>
                <a:path w="140" h="271">
                  <a:moveTo>
                    <a:pt x="136" y="145"/>
                  </a:moveTo>
                  <a:lnTo>
                    <a:pt x="127" y="164"/>
                  </a:lnTo>
                  <a:lnTo>
                    <a:pt x="118" y="181"/>
                  </a:lnTo>
                  <a:lnTo>
                    <a:pt x="109" y="198"/>
                  </a:lnTo>
                  <a:lnTo>
                    <a:pt x="101" y="214"/>
                  </a:lnTo>
                  <a:lnTo>
                    <a:pt x="92" y="230"/>
                  </a:lnTo>
                  <a:lnTo>
                    <a:pt x="83" y="245"/>
                  </a:lnTo>
                  <a:lnTo>
                    <a:pt x="76" y="258"/>
                  </a:lnTo>
                  <a:lnTo>
                    <a:pt x="67" y="271"/>
                  </a:lnTo>
                  <a:lnTo>
                    <a:pt x="56" y="262"/>
                  </a:lnTo>
                  <a:lnTo>
                    <a:pt x="49" y="252"/>
                  </a:lnTo>
                  <a:lnTo>
                    <a:pt x="42" y="240"/>
                  </a:lnTo>
                  <a:lnTo>
                    <a:pt x="36" y="227"/>
                  </a:lnTo>
                  <a:lnTo>
                    <a:pt x="31" y="214"/>
                  </a:lnTo>
                  <a:lnTo>
                    <a:pt x="26" y="201"/>
                  </a:lnTo>
                  <a:lnTo>
                    <a:pt x="20" y="186"/>
                  </a:lnTo>
                  <a:lnTo>
                    <a:pt x="14" y="173"/>
                  </a:lnTo>
                  <a:lnTo>
                    <a:pt x="3" y="152"/>
                  </a:lnTo>
                  <a:lnTo>
                    <a:pt x="0" y="131"/>
                  </a:lnTo>
                  <a:lnTo>
                    <a:pt x="3" y="112"/>
                  </a:lnTo>
                  <a:lnTo>
                    <a:pt x="11" y="92"/>
                  </a:lnTo>
                  <a:lnTo>
                    <a:pt x="18" y="73"/>
                  </a:lnTo>
                  <a:lnTo>
                    <a:pt x="27" y="52"/>
                  </a:lnTo>
                  <a:lnTo>
                    <a:pt x="33" y="33"/>
                  </a:lnTo>
                  <a:lnTo>
                    <a:pt x="36" y="12"/>
                  </a:lnTo>
                  <a:lnTo>
                    <a:pt x="43" y="5"/>
                  </a:lnTo>
                  <a:lnTo>
                    <a:pt x="52" y="2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4" y="8"/>
                  </a:lnTo>
                  <a:lnTo>
                    <a:pt x="81" y="14"/>
                  </a:lnTo>
                  <a:lnTo>
                    <a:pt x="86" y="20"/>
                  </a:lnTo>
                  <a:lnTo>
                    <a:pt x="89" y="25"/>
                  </a:lnTo>
                  <a:lnTo>
                    <a:pt x="96" y="40"/>
                  </a:lnTo>
                  <a:lnTo>
                    <a:pt x="105" y="53"/>
                  </a:lnTo>
                  <a:lnTo>
                    <a:pt x="115" y="67"/>
                  </a:lnTo>
                  <a:lnTo>
                    <a:pt x="126" y="80"/>
                  </a:lnTo>
                  <a:lnTo>
                    <a:pt x="133" y="95"/>
                  </a:lnTo>
                  <a:lnTo>
                    <a:pt x="139" y="109"/>
                  </a:lnTo>
                  <a:lnTo>
                    <a:pt x="140" y="125"/>
                  </a:lnTo>
                  <a:lnTo>
                    <a:pt x="136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53"/>
            <p:cNvSpPr>
              <a:spLocks/>
            </p:cNvSpPr>
            <p:nvPr/>
          </p:nvSpPr>
          <p:spPr bwMode="auto">
            <a:xfrm>
              <a:off x="753" y="3633"/>
              <a:ext cx="26" cy="57"/>
            </a:xfrm>
            <a:custGeom>
              <a:avLst/>
              <a:gdLst/>
              <a:ahLst/>
              <a:cxnLst>
                <a:cxn ang="0">
                  <a:pos x="78" y="96"/>
                </a:cxn>
                <a:cxn ang="0">
                  <a:pos x="77" y="100"/>
                </a:cxn>
                <a:cxn ang="0">
                  <a:pos x="71" y="115"/>
                </a:cxn>
                <a:cxn ang="0">
                  <a:pos x="62" y="140"/>
                </a:cxn>
                <a:cxn ang="0">
                  <a:pos x="50" y="171"/>
                </a:cxn>
                <a:cxn ang="0">
                  <a:pos x="38" y="162"/>
                </a:cxn>
                <a:cxn ang="0">
                  <a:pos x="28" y="152"/>
                </a:cxn>
                <a:cxn ang="0">
                  <a:pos x="21" y="140"/>
                </a:cxn>
                <a:cxn ang="0">
                  <a:pos x="15" y="125"/>
                </a:cxn>
                <a:cxn ang="0">
                  <a:pos x="9" y="111"/>
                </a:cxn>
                <a:cxn ang="0">
                  <a:pos x="6" y="94"/>
                </a:cxn>
                <a:cxn ang="0">
                  <a:pos x="3" y="80"/>
                </a:cxn>
                <a:cxn ang="0">
                  <a:pos x="0" y="63"/>
                </a:cxn>
                <a:cxn ang="0">
                  <a:pos x="31" y="0"/>
                </a:cxn>
                <a:cxn ang="0">
                  <a:pos x="44" y="7"/>
                </a:cxn>
                <a:cxn ang="0">
                  <a:pos x="53" y="16"/>
                </a:cxn>
                <a:cxn ang="0">
                  <a:pos x="60" y="28"/>
                </a:cxn>
                <a:cxn ang="0">
                  <a:pos x="66" y="41"/>
                </a:cxn>
                <a:cxn ang="0">
                  <a:pos x="71" y="56"/>
                </a:cxn>
                <a:cxn ang="0">
                  <a:pos x="74" y="71"/>
                </a:cxn>
                <a:cxn ang="0">
                  <a:pos x="77" y="84"/>
                </a:cxn>
                <a:cxn ang="0">
                  <a:pos x="78" y="96"/>
                </a:cxn>
              </a:cxnLst>
              <a:rect l="0" t="0" r="r" b="b"/>
              <a:pathLst>
                <a:path w="78" h="171">
                  <a:moveTo>
                    <a:pt x="78" y="96"/>
                  </a:moveTo>
                  <a:lnTo>
                    <a:pt x="77" y="100"/>
                  </a:lnTo>
                  <a:lnTo>
                    <a:pt x="71" y="115"/>
                  </a:lnTo>
                  <a:lnTo>
                    <a:pt x="62" y="140"/>
                  </a:lnTo>
                  <a:lnTo>
                    <a:pt x="50" y="171"/>
                  </a:lnTo>
                  <a:lnTo>
                    <a:pt x="38" y="162"/>
                  </a:lnTo>
                  <a:lnTo>
                    <a:pt x="28" y="152"/>
                  </a:lnTo>
                  <a:lnTo>
                    <a:pt x="21" y="140"/>
                  </a:lnTo>
                  <a:lnTo>
                    <a:pt x="15" y="125"/>
                  </a:lnTo>
                  <a:lnTo>
                    <a:pt x="9" y="111"/>
                  </a:lnTo>
                  <a:lnTo>
                    <a:pt x="6" y="94"/>
                  </a:lnTo>
                  <a:lnTo>
                    <a:pt x="3" y="80"/>
                  </a:lnTo>
                  <a:lnTo>
                    <a:pt x="0" y="63"/>
                  </a:lnTo>
                  <a:lnTo>
                    <a:pt x="31" y="0"/>
                  </a:lnTo>
                  <a:lnTo>
                    <a:pt x="44" y="7"/>
                  </a:lnTo>
                  <a:lnTo>
                    <a:pt x="53" y="16"/>
                  </a:lnTo>
                  <a:lnTo>
                    <a:pt x="60" y="28"/>
                  </a:lnTo>
                  <a:lnTo>
                    <a:pt x="66" y="41"/>
                  </a:lnTo>
                  <a:lnTo>
                    <a:pt x="71" y="56"/>
                  </a:lnTo>
                  <a:lnTo>
                    <a:pt x="74" y="71"/>
                  </a:lnTo>
                  <a:lnTo>
                    <a:pt x="77" y="84"/>
                  </a:lnTo>
                  <a:lnTo>
                    <a:pt x="78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54"/>
            <p:cNvSpPr>
              <a:spLocks/>
            </p:cNvSpPr>
            <p:nvPr/>
          </p:nvSpPr>
          <p:spPr bwMode="auto">
            <a:xfrm>
              <a:off x="408" y="3659"/>
              <a:ext cx="103" cy="107"/>
            </a:xfrm>
            <a:custGeom>
              <a:avLst/>
              <a:gdLst/>
              <a:ahLst/>
              <a:cxnLst>
                <a:cxn ang="0">
                  <a:pos x="299" y="229"/>
                </a:cxn>
                <a:cxn ang="0">
                  <a:pos x="284" y="238"/>
                </a:cxn>
                <a:cxn ang="0">
                  <a:pos x="269" y="245"/>
                </a:cxn>
                <a:cxn ang="0">
                  <a:pos x="252" y="253"/>
                </a:cxn>
                <a:cxn ang="0">
                  <a:pos x="235" y="260"/>
                </a:cxn>
                <a:cxn ang="0">
                  <a:pos x="218" y="266"/>
                </a:cxn>
                <a:cxn ang="0">
                  <a:pos x="200" y="272"/>
                </a:cxn>
                <a:cxn ang="0">
                  <a:pos x="181" y="276"/>
                </a:cxn>
                <a:cxn ang="0">
                  <a:pos x="163" y="282"/>
                </a:cxn>
                <a:cxn ang="0">
                  <a:pos x="144" y="287"/>
                </a:cxn>
                <a:cxn ang="0">
                  <a:pos x="126" y="291"/>
                </a:cxn>
                <a:cxn ang="0">
                  <a:pos x="107" y="297"/>
                </a:cxn>
                <a:cxn ang="0">
                  <a:pos x="90" y="301"/>
                </a:cxn>
                <a:cxn ang="0">
                  <a:pos x="72" y="306"/>
                </a:cxn>
                <a:cxn ang="0">
                  <a:pos x="56" y="310"/>
                </a:cxn>
                <a:cxn ang="0">
                  <a:pos x="40" y="316"/>
                </a:cxn>
                <a:cxn ang="0">
                  <a:pos x="25" y="320"/>
                </a:cxn>
                <a:cxn ang="0">
                  <a:pos x="15" y="298"/>
                </a:cxn>
                <a:cxn ang="0">
                  <a:pos x="12" y="267"/>
                </a:cxn>
                <a:cxn ang="0">
                  <a:pos x="7" y="235"/>
                </a:cxn>
                <a:cxn ang="0">
                  <a:pos x="0" y="207"/>
                </a:cxn>
                <a:cxn ang="0">
                  <a:pos x="0" y="97"/>
                </a:cxn>
                <a:cxn ang="0">
                  <a:pos x="16" y="88"/>
                </a:cxn>
                <a:cxn ang="0">
                  <a:pos x="32" y="79"/>
                </a:cxn>
                <a:cxn ang="0">
                  <a:pos x="48" y="72"/>
                </a:cxn>
                <a:cxn ang="0">
                  <a:pos x="66" y="64"/>
                </a:cxn>
                <a:cxn ang="0">
                  <a:pos x="85" y="58"/>
                </a:cxn>
                <a:cxn ang="0">
                  <a:pos x="103" y="53"/>
                </a:cxn>
                <a:cxn ang="0">
                  <a:pos x="122" y="48"/>
                </a:cxn>
                <a:cxn ang="0">
                  <a:pos x="141" y="42"/>
                </a:cxn>
                <a:cxn ang="0">
                  <a:pos x="162" y="38"/>
                </a:cxn>
                <a:cxn ang="0">
                  <a:pos x="181" y="33"/>
                </a:cxn>
                <a:cxn ang="0">
                  <a:pos x="200" y="29"/>
                </a:cxn>
                <a:cxn ang="0">
                  <a:pos x="219" y="23"/>
                </a:cxn>
                <a:cxn ang="0">
                  <a:pos x="240" y="19"/>
                </a:cxn>
                <a:cxn ang="0">
                  <a:pos x="259" y="13"/>
                </a:cxn>
                <a:cxn ang="0">
                  <a:pos x="277" y="7"/>
                </a:cxn>
                <a:cxn ang="0">
                  <a:pos x="296" y="0"/>
                </a:cxn>
                <a:cxn ang="0">
                  <a:pos x="306" y="57"/>
                </a:cxn>
                <a:cxn ang="0">
                  <a:pos x="308" y="111"/>
                </a:cxn>
                <a:cxn ang="0">
                  <a:pos x="305" y="167"/>
                </a:cxn>
                <a:cxn ang="0">
                  <a:pos x="299" y="229"/>
                </a:cxn>
              </a:cxnLst>
              <a:rect l="0" t="0" r="r" b="b"/>
              <a:pathLst>
                <a:path w="308" h="320">
                  <a:moveTo>
                    <a:pt x="299" y="229"/>
                  </a:moveTo>
                  <a:lnTo>
                    <a:pt x="284" y="238"/>
                  </a:lnTo>
                  <a:lnTo>
                    <a:pt x="269" y="245"/>
                  </a:lnTo>
                  <a:lnTo>
                    <a:pt x="252" y="253"/>
                  </a:lnTo>
                  <a:lnTo>
                    <a:pt x="235" y="260"/>
                  </a:lnTo>
                  <a:lnTo>
                    <a:pt x="218" y="266"/>
                  </a:lnTo>
                  <a:lnTo>
                    <a:pt x="200" y="272"/>
                  </a:lnTo>
                  <a:lnTo>
                    <a:pt x="181" y="276"/>
                  </a:lnTo>
                  <a:lnTo>
                    <a:pt x="163" y="282"/>
                  </a:lnTo>
                  <a:lnTo>
                    <a:pt x="144" y="287"/>
                  </a:lnTo>
                  <a:lnTo>
                    <a:pt x="126" y="291"/>
                  </a:lnTo>
                  <a:lnTo>
                    <a:pt x="107" y="297"/>
                  </a:lnTo>
                  <a:lnTo>
                    <a:pt x="90" y="301"/>
                  </a:lnTo>
                  <a:lnTo>
                    <a:pt x="72" y="306"/>
                  </a:lnTo>
                  <a:lnTo>
                    <a:pt x="56" y="310"/>
                  </a:lnTo>
                  <a:lnTo>
                    <a:pt x="40" y="316"/>
                  </a:lnTo>
                  <a:lnTo>
                    <a:pt x="25" y="320"/>
                  </a:lnTo>
                  <a:lnTo>
                    <a:pt x="15" y="298"/>
                  </a:lnTo>
                  <a:lnTo>
                    <a:pt x="12" y="267"/>
                  </a:lnTo>
                  <a:lnTo>
                    <a:pt x="7" y="235"/>
                  </a:lnTo>
                  <a:lnTo>
                    <a:pt x="0" y="207"/>
                  </a:lnTo>
                  <a:lnTo>
                    <a:pt x="0" y="97"/>
                  </a:lnTo>
                  <a:lnTo>
                    <a:pt x="16" y="88"/>
                  </a:lnTo>
                  <a:lnTo>
                    <a:pt x="32" y="79"/>
                  </a:lnTo>
                  <a:lnTo>
                    <a:pt x="48" y="72"/>
                  </a:lnTo>
                  <a:lnTo>
                    <a:pt x="66" y="64"/>
                  </a:lnTo>
                  <a:lnTo>
                    <a:pt x="85" y="58"/>
                  </a:lnTo>
                  <a:lnTo>
                    <a:pt x="103" y="53"/>
                  </a:lnTo>
                  <a:lnTo>
                    <a:pt x="122" y="48"/>
                  </a:lnTo>
                  <a:lnTo>
                    <a:pt x="141" y="42"/>
                  </a:lnTo>
                  <a:lnTo>
                    <a:pt x="162" y="38"/>
                  </a:lnTo>
                  <a:lnTo>
                    <a:pt x="181" y="33"/>
                  </a:lnTo>
                  <a:lnTo>
                    <a:pt x="200" y="29"/>
                  </a:lnTo>
                  <a:lnTo>
                    <a:pt x="219" y="23"/>
                  </a:lnTo>
                  <a:lnTo>
                    <a:pt x="240" y="19"/>
                  </a:lnTo>
                  <a:lnTo>
                    <a:pt x="259" y="13"/>
                  </a:lnTo>
                  <a:lnTo>
                    <a:pt x="277" y="7"/>
                  </a:lnTo>
                  <a:lnTo>
                    <a:pt x="296" y="0"/>
                  </a:lnTo>
                  <a:lnTo>
                    <a:pt x="306" y="57"/>
                  </a:lnTo>
                  <a:lnTo>
                    <a:pt x="308" y="111"/>
                  </a:lnTo>
                  <a:lnTo>
                    <a:pt x="305" y="167"/>
                  </a:lnTo>
                  <a:lnTo>
                    <a:pt x="299" y="2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5"/>
            <p:cNvSpPr>
              <a:spLocks/>
            </p:cNvSpPr>
            <p:nvPr/>
          </p:nvSpPr>
          <p:spPr bwMode="auto">
            <a:xfrm>
              <a:off x="987" y="3665"/>
              <a:ext cx="61" cy="282"/>
            </a:xfrm>
            <a:custGeom>
              <a:avLst/>
              <a:gdLst/>
              <a:ahLst/>
              <a:cxnLst>
                <a:cxn ang="0">
                  <a:pos x="183" y="22"/>
                </a:cxn>
                <a:cxn ang="0">
                  <a:pos x="181" y="72"/>
                </a:cxn>
                <a:cxn ang="0">
                  <a:pos x="177" y="144"/>
                </a:cxn>
                <a:cxn ang="0">
                  <a:pos x="173" y="228"/>
                </a:cxn>
                <a:cxn ang="0">
                  <a:pos x="165" y="319"/>
                </a:cxn>
                <a:cxn ang="0">
                  <a:pos x="158" y="412"/>
                </a:cxn>
                <a:cxn ang="0">
                  <a:pos x="149" y="497"/>
                </a:cxn>
                <a:cxn ang="0">
                  <a:pos x="142" y="572"/>
                </a:cxn>
                <a:cxn ang="0">
                  <a:pos x="136" y="628"/>
                </a:cxn>
                <a:cxn ang="0">
                  <a:pos x="106" y="802"/>
                </a:cxn>
                <a:cxn ang="0">
                  <a:pos x="95" y="812"/>
                </a:cxn>
                <a:cxn ang="0">
                  <a:pos x="83" y="823"/>
                </a:cxn>
                <a:cxn ang="0">
                  <a:pos x="68" y="830"/>
                </a:cxn>
                <a:cxn ang="0">
                  <a:pos x="55" y="837"/>
                </a:cxn>
                <a:cxn ang="0">
                  <a:pos x="40" y="843"/>
                </a:cxn>
                <a:cxn ang="0">
                  <a:pos x="25" y="848"/>
                </a:cxn>
                <a:cxn ang="0">
                  <a:pos x="12" y="848"/>
                </a:cxn>
                <a:cxn ang="0">
                  <a:pos x="0" y="846"/>
                </a:cxn>
                <a:cxn ang="0">
                  <a:pos x="12" y="803"/>
                </a:cxn>
                <a:cxn ang="0">
                  <a:pos x="27" y="730"/>
                </a:cxn>
                <a:cxn ang="0">
                  <a:pos x="43" y="633"/>
                </a:cxn>
                <a:cxn ang="0">
                  <a:pos x="59" y="516"/>
                </a:cxn>
                <a:cxn ang="0">
                  <a:pos x="74" y="391"/>
                </a:cxn>
                <a:cxn ang="0">
                  <a:pos x="86" y="260"/>
                </a:cxn>
                <a:cxn ang="0">
                  <a:pos x="93" y="132"/>
                </a:cxn>
                <a:cxn ang="0">
                  <a:pos x="95" y="15"/>
                </a:cxn>
                <a:cxn ang="0">
                  <a:pos x="102" y="9"/>
                </a:cxn>
                <a:cxn ang="0">
                  <a:pos x="112" y="4"/>
                </a:cxn>
                <a:cxn ang="0">
                  <a:pos x="125" y="1"/>
                </a:cxn>
                <a:cxn ang="0">
                  <a:pos x="139" y="0"/>
                </a:cxn>
                <a:cxn ang="0">
                  <a:pos x="153" y="1"/>
                </a:cxn>
                <a:cxn ang="0">
                  <a:pos x="167" y="6"/>
                </a:cxn>
                <a:cxn ang="0">
                  <a:pos x="177" y="12"/>
                </a:cxn>
                <a:cxn ang="0">
                  <a:pos x="183" y="22"/>
                </a:cxn>
              </a:cxnLst>
              <a:rect l="0" t="0" r="r" b="b"/>
              <a:pathLst>
                <a:path w="183" h="848">
                  <a:moveTo>
                    <a:pt x="183" y="22"/>
                  </a:moveTo>
                  <a:lnTo>
                    <a:pt x="181" y="72"/>
                  </a:lnTo>
                  <a:lnTo>
                    <a:pt x="177" y="144"/>
                  </a:lnTo>
                  <a:lnTo>
                    <a:pt x="173" y="228"/>
                  </a:lnTo>
                  <a:lnTo>
                    <a:pt x="165" y="319"/>
                  </a:lnTo>
                  <a:lnTo>
                    <a:pt x="158" y="412"/>
                  </a:lnTo>
                  <a:lnTo>
                    <a:pt x="149" y="497"/>
                  </a:lnTo>
                  <a:lnTo>
                    <a:pt x="142" y="572"/>
                  </a:lnTo>
                  <a:lnTo>
                    <a:pt x="136" y="628"/>
                  </a:lnTo>
                  <a:lnTo>
                    <a:pt x="106" y="802"/>
                  </a:lnTo>
                  <a:lnTo>
                    <a:pt x="95" y="812"/>
                  </a:lnTo>
                  <a:lnTo>
                    <a:pt x="83" y="823"/>
                  </a:lnTo>
                  <a:lnTo>
                    <a:pt x="68" y="830"/>
                  </a:lnTo>
                  <a:lnTo>
                    <a:pt x="55" y="837"/>
                  </a:lnTo>
                  <a:lnTo>
                    <a:pt x="40" y="843"/>
                  </a:lnTo>
                  <a:lnTo>
                    <a:pt x="25" y="848"/>
                  </a:lnTo>
                  <a:lnTo>
                    <a:pt x="12" y="848"/>
                  </a:lnTo>
                  <a:lnTo>
                    <a:pt x="0" y="846"/>
                  </a:lnTo>
                  <a:lnTo>
                    <a:pt x="12" y="803"/>
                  </a:lnTo>
                  <a:lnTo>
                    <a:pt x="27" y="730"/>
                  </a:lnTo>
                  <a:lnTo>
                    <a:pt x="43" y="633"/>
                  </a:lnTo>
                  <a:lnTo>
                    <a:pt x="59" y="516"/>
                  </a:lnTo>
                  <a:lnTo>
                    <a:pt x="74" y="391"/>
                  </a:lnTo>
                  <a:lnTo>
                    <a:pt x="86" y="260"/>
                  </a:lnTo>
                  <a:lnTo>
                    <a:pt x="93" y="132"/>
                  </a:lnTo>
                  <a:lnTo>
                    <a:pt x="95" y="15"/>
                  </a:lnTo>
                  <a:lnTo>
                    <a:pt x="102" y="9"/>
                  </a:lnTo>
                  <a:lnTo>
                    <a:pt x="112" y="4"/>
                  </a:lnTo>
                  <a:lnTo>
                    <a:pt x="125" y="1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7" y="6"/>
                  </a:lnTo>
                  <a:lnTo>
                    <a:pt x="177" y="12"/>
                  </a:lnTo>
                  <a:lnTo>
                    <a:pt x="18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6"/>
            <p:cNvSpPr>
              <a:spLocks/>
            </p:cNvSpPr>
            <p:nvPr/>
          </p:nvSpPr>
          <p:spPr bwMode="auto">
            <a:xfrm>
              <a:off x="430" y="3684"/>
              <a:ext cx="68" cy="65"/>
            </a:xfrm>
            <a:custGeom>
              <a:avLst/>
              <a:gdLst/>
              <a:ahLst/>
              <a:cxnLst>
                <a:cxn ang="0">
                  <a:pos x="206" y="145"/>
                </a:cxn>
                <a:cxn ang="0">
                  <a:pos x="182" y="154"/>
                </a:cxn>
                <a:cxn ang="0">
                  <a:pos x="157" y="162"/>
                </a:cxn>
                <a:cxn ang="0">
                  <a:pos x="132" y="169"/>
                </a:cxn>
                <a:cxn ang="0">
                  <a:pos x="106" y="176"/>
                </a:cxn>
                <a:cxn ang="0">
                  <a:pos x="79" y="182"/>
                </a:cxn>
                <a:cxn ang="0">
                  <a:pos x="54" y="188"/>
                </a:cxn>
                <a:cxn ang="0">
                  <a:pos x="29" y="192"/>
                </a:cxn>
                <a:cxn ang="0">
                  <a:pos x="7" y="195"/>
                </a:cxn>
                <a:cxn ang="0">
                  <a:pos x="8" y="165"/>
                </a:cxn>
                <a:cxn ang="0">
                  <a:pos x="7" y="137"/>
                </a:cxn>
                <a:cxn ang="0">
                  <a:pos x="3" y="112"/>
                </a:cxn>
                <a:cxn ang="0">
                  <a:pos x="0" y="89"/>
                </a:cxn>
                <a:cxn ang="0">
                  <a:pos x="1" y="69"/>
                </a:cxn>
                <a:cxn ang="0">
                  <a:pos x="10" y="51"/>
                </a:cxn>
                <a:cxn ang="0">
                  <a:pos x="29" y="36"/>
                </a:cxn>
                <a:cxn ang="0">
                  <a:pos x="60" y="25"/>
                </a:cxn>
                <a:cxn ang="0">
                  <a:pos x="79" y="23"/>
                </a:cxn>
                <a:cxn ang="0">
                  <a:pos x="97" y="20"/>
                </a:cxn>
                <a:cxn ang="0">
                  <a:pos x="114" y="16"/>
                </a:cxn>
                <a:cxn ang="0">
                  <a:pos x="131" y="11"/>
                </a:cxn>
                <a:cxn ang="0">
                  <a:pos x="148" y="8"/>
                </a:cxn>
                <a:cxn ang="0">
                  <a:pos x="165" y="4"/>
                </a:cxn>
                <a:cxn ang="0">
                  <a:pos x="182" y="1"/>
                </a:cxn>
                <a:cxn ang="0">
                  <a:pos x="200" y="0"/>
                </a:cxn>
                <a:cxn ang="0">
                  <a:pos x="206" y="145"/>
                </a:cxn>
              </a:cxnLst>
              <a:rect l="0" t="0" r="r" b="b"/>
              <a:pathLst>
                <a:path w="206" h="195">
                  <a:moveTo>
                    <a:pt x="206" y="145"/>
                  </a:moveTo>
                  <a:lnTo>
                    <a:pt x="182" y="154"/>
                  </a:lnTo>
                  <a:lnTo>
                    <a:pt x="157" y="162"/>
                  </a:lnTo>
                  <a:lnTo>
                    <a:pt x="132" y="169"/>
                  </a:lnTo>
                  <a:lnTo>
                    <a:pt x="106" y="176"/>
                  </a:lnTo>
                  <a:lnTo>
                    <a:pt x="79" y="182"/>
                  </a:lnTo>
                  <a:lnTo>
                    <a:pt x="54" y="188"/>
                  </a:lnTo>
                  <a:lnTo>
                    <a:pt x="29" y="192"/>
                  </a:lnTo>
                  <a:lnTo>
                    <a:pt x="7" y="195"/>
                  </a:lnTo>
                  <a:lnTo>
                    <a:pt x="8" y="165"/>
                  </a:lnTo>
                  <a:lnTo>
                    <a:pt x="7" y="137"/>
                  </a:lnTo>
                  <a:lnTo>
                    <a:pt x="3" y="112"/>
                  </a:lnTo>
                  <a:lnTo>
                    <a:pt x="0" y="89"/>
                  </a:lnTo>
                  <a:lnTo>
                    <a:pt x="1" y="69"/>
                  </a:lnTo>
                  <a:lnTo>
                    <a:pt x="10" y="51"/>
                  </a:lnTo>
                  <a:lnTo>
                    <a:pt x="29" y="36"/>
                  </a:lnTo>
                  <a:lnTo>
                    <a:pt x="60" y="25"/>
                  </a:lnTo>
                  <a:lnTo>
                    <a:pt x="79" y="23"/>
                  </a:lnTo>
                  <a:lnTo>
                    <a:pt x="97" y="20"/>
                  </a:lnTo>
                  <a:lnTo>
                    <a:pt x="114" y="16"/>
                  </a:lnTo>
                  <a:lnTo>
                    <a:pt x="131" y="11"/>
                  </a:lnTo>
                  <a:lnTo>
                    <a:pt x="148" y="8"/>
                  </a:lnTo>
                  <a:lnTo>
                    <a:pt x="165" y="4"/>
                  </a:lnTo>
                  <a:lnTo>
                    <a:pt x="182" y="1"/>
                  </a:lnTo>
                  <a:lnTo>
                    <a:pt x="200" y="0"/>
                  </a:lnTo>
                  <a:lnTo>
                    <a:pt x="206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7"/>
            <p:cNvSpPr>
              <a:spLocks/>
            </p:cNvSpPr>
            <p:nvPr/>
          </p:nvSpPr>
          <p:spPr bwMode="auto">
            <a:xfrm>
              <a:off x="275" y="3800"/>
              <a:ext cx="113" cy="69"/>
            </a:xfrm>
            <a:custGeom>
              <a:avLst/>
              <a:gdLst/>
              <a:ahLst/>
              <a:cxnLst>
                <a:cxn ang="0">
                  <a:pos x="338" y="198"/>
                </a:cxn>
                <a:cxn ang="0">
                  <a:pos x="319" y="198"/>
                </a:cxn>
                <a:cxn ang="0">
                  <a:pos x="297" y="200"/>
                </a:cxn>
                <a:cxn ang="0">
                  <a:pos x="277" y="201"/>
                </a:cxn>
                <a:cxn ang="0">
                  <a:pos x="255" y="203"/>
                </a:cxn>
                <a:cxn ang="0">
                  <a:pos x="232" y="206"/>
                </a:cxn>
                <a:cxn ang="0">
                  <a:pos x="209" y="207"/>
                </a:cxn>
                <a:cxn ang="0">
                  <a:pos x="187" y="207"/>
                </a:cxn>
                <a:cxn ang="0">
                  <a:pos x="163" y="207"/>
                </a:cxn>
                <a:cxn ang="0">
                  <a:pos x="141" y="207"/>
                </a:cxn>
                <a:cxn ang="0">
                  <a:pos x="118" y="204"/>
                </a:cxn>
                <a:cxn ang="0">
                  <a:pos x="97" y="200"/>
                </a:cxn>
                <a:cxn ang="0">
                  <a:pos x="75" y="194"/>
                </a:cxn>
                <a:cxn ang="0">
                  <a:pos x="56" y="186"/>
                </a:cxn>
                <a:cxn ang="0">
                  <a:pos x="37" y="176"/>
                </a:cxn>
                <a:cxn ang="0">
                  <a:pos x="18" y="164"/>
                </a:cxn>
                <a:cxn ang="0">
                  <a:pos x="1" y="148"/>
                </a:cxn>
                <a:cxn ang="0">
                  <a:pos x="0" y="132"/>
                </a:cxn>
                <a:cxn ang="0">
                  <a:pos x="1" y="117"/>
                </a:cxn>
                <a:cxn ang="0">
                  <a:pos x="7" y="106"/>
                </a:cxn>
                <a:cxn ang="0">
                  <a:pos x="15" y="94"/>
                </a:cxn>
                <a:cxn ang="0">
                  <a:pos x="22" y="85"/>
                </a:cxn>
                <a:cxn ang="0">
                  <a:pos x="32" y="75"/>
                </a:cxn>
                <a:cxn ang="0">
                  <a:pos x="43" y="66"/>
                </a:cxn>
                <a:cxn ang="0">
                  <a:pos x="53" y="57"/>
                </a:cxn>
                <a:cxn ang="0">
                  <a:pos x="66" y="48"/>
                </a:cxn>
                <a:cxn ang="0">
                  <a:pos x="79" y="42"/>
                </a:cxn>
                <a:cxn ang="0">
                  <a:pos x="93" y="36"/>
                </a:cxn>
                <a:cxn ang="0">
                  <a:pos x="107" y="30"/>
                </a:cxn>
                <a:cxn ang="0">
                  <a:pos x="122" y="26"/>
                </a:cxn>
                <a:cxn ang="0">
                  <a:pos x="138" y="23"/>
                </a:cxn>
                <a:cxn ang="0">
                  <a:pos x="153" y="20"/>
                </a:cxn>
                <a:cxn ang="0">
                  <a:pos x="169" y="17"/>
                </a:cxn>
                <a:cxn ang="0">
                  <a:pos x="185" y="16"/>
                </a:cxn>
                <a:cxn ang="0">
                  <a:pos x="202" y="14"/>
                </a:cxn>
                <a:cxn ang="0">
                  <a:pos x="218" y="11"/>
                </a:cxn>
                <a:cxn ang="0">
                  <a:pos x="234" y="10"/>
                </a:cxn>
                <a:cxn ang="0">
                  <a:pos x="250" y="8"/>
                </a:cxn>
                <a:cxn ang="0">
                  <a:pos x="266" y="5"/>
                </a:cxn>
                <a:cxn ang="0">
                  <a:pos x="283" y="3"/>
                </a:cxn>
                <a:cxn ang="0">
                  <a:pos x="297" y="0"/>
                </a:cxn>
                <a:cxn ang="0">
                  <a:pos x="313" y="17"/>
                </a:cxn>
                <a:cxn ang="0">
                  <a:pos x="324" y="38"/>
                </a:cxn>
                <a:cxn ang="0">
                  <a:pos x="330" y="61"/>
                </a:cxn>
                <a:cxn ang="0">
                  <a:pos x="333" y="88"/>
                </a:cxn>
                <a:cxn ang="0">
                  <a:pos x="334" y="114"/>
                </a:cxn>
                <a:cxn ang="0">
                  <a:pos x="334" y="142"/>
                </a:cxn>
                <a:cxn ang="0">
                  <a:pos x="336" y="170"/>
                </a:cxn>
                <a:cxn ang="0">
                  <a:pos x="338" y="198"/>
                </a:cxn>
              </a:cxnLst>
              <a:rect l="0" t="0" r="r" b="b"/>
              <a:pathLst>
                <a:path w="338" h="207">
                  <a:moveTo>
                    <a:pt x="338" y="198"/>
                  </a:moveTo>
                  <a:lnTo>
                    <a:pt x="319" y="198"/>
                  </a:lnTo>
                  <a:lnTo>
                    <a:pt x="297" y="200"/>
                  </a:lnTo>
                  <a:lnTo>
                    <a:pt x="277" y="201"/>
                  </a:lnTo>
                  <a:lnTo>
                    <a:pt x="255" y="203"/>
                  </a:lnTo>
                  <a:lnTo>
                    <a:pt x="232" y="206"/>
                  </a:lnTo>
                  <a:lnTo>
                    <a:pt x="209" y="207"/>
                  </a:lnTo>
                  <a:lnTo>
                    <a:pt x="187" y="207"/>
                  </a:lnTo>
                  <a:lnTo>
                    <a:pt x="163" y="207"/>
                  </a:lnTo>
                  <a:lnTo>
                    <a:pt x="141" y="207"/>
                  </a:lnTo>
                  <a:lnTo>
                    <a:pt x="118" y="204"/>
                  </a:lnTo>
                  <a:lnTo>
                    <a:pt x="97" y="200"/>
                  </a:lnTo>
                  <a:lnTo>
                    <a:pt x="75" y="194"/>
                  </a:lnTo>
                  <a:lnTo>
                    <a:pt x="56" y="186"/>
                  </a:lnTo>
                  <a:lnTo>
                    <a:pt x="37" y="176"/>
                  </a:lnTo>
                  <a:lnTo>
                    <a:pt x="18" y="164"/>
                  </a:lnTo>
                  <a:lnTo>
                    <a:pt x="1" y="148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7" y="106"/>
                  </a:lnTo>
                  <a:lnTo>
                    <a:pt x="15" y="94"/>
                  </a:lnTo>
                  <a:lnTo>
                    <a:pt x="22" y="85"/>
                  </a:lnTo>
                  <a:lnTo>
                    <a:pt x="32" y="75"/>
                  </a:lnTo>
                  <a:lnTo>
                    <a:pt x="43" y="66"/>
                  </a:lnTo>
                  <a:lnTo>
                    <a:pt x="53" y="57"/>
                  </a:lnTo>
                  <a:lnTo>
                    <a:pt x="66" y="48"/>
                  </a:lnTo>
                  <a:lnTo>
                    <a:pt x="79" y="42"/>
                  </a:lnTo>
                  <a:lnTo>
                    <a:pt x="93" y="36"/>
                  </a:lnTo>
                  <a:lnTo>
                    <a:pt x="107" y="30"/>
                  </a:lnTo>
                  <a:lnTo>
                    <a:pt x="122" y="26"/>
                  </a:lnTo>
                  <a:lnTo>
                    <a:pt x="138" y="23"/>
                  </a:lnTo>
                  <a:lnTo>
                    <a:pt x="153" y="20"/>
                  </a:lnTo>
                  <a:lnTo>
                    <a:pt x="169" y="17"/>
                  </a:lnTo>
                  <a:lnTo>
                    <a:pt x="185" y="16"/>
                  </a:lnTo>
                  <a:lnTo>
                    <a:pt x="202" y="14"/>
                  </a:lnTo>
                  <a:lnTo>
                    <a:pt x="218" y="11"/>
                  </a:lnTo>
                  <a:lnTo>
                    <a:pt x="234" y="10"/>
                  </a:lnTo>
                  <a:lnTo>
                    <a:pt x="250" y="8"/>
                  </a:lnTo>
                  <a:lnTo>
                    <a:pt x="266" y="5"/>
                  </a:lnTo>
                  <a:lnTo>
                    <a:pt x="283" y="3"/>
                  </a:lnTo>
                  <a:lnTo>
                    <a:pt x="297" y="0"/>
                  </a:lnTo>
                  <a:lnTo>
                    <a:pt x="313" y="17"/>
                  </a:lnTo>
                  <a:lnTo>
                    <a:pt x="324" y="38"/>
                  </a:lnTo>
                  <a:lnTo>
                    <a:pt x="330" y="61"/>
                  </a:lnTo>
                  <a:lnTo>
                    <a:pt x="333" y="88"/>
                  </a:lnTo>
                  <a:lnTo>
                    <a:pt x="334" y="114"/>
                  </a:lnTo>
                  <a:lnTo>
                    <a:pt x="334" y="142"/>
                  </a:lnTo>
                  <a:lnTo>
                    <a:pt x="336" y="170"/>
                  </a:lnTo>
                  <a:lnTo>
                    <a:pt x="338" y="1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58"/>
            <p:cNvSpPr>
              <a:spLocks/>
            </p:cNvSpPr>
            <p:nvPr/>
          </p:nvSpPr>
          <p:spPr bwMode="auto">
            <a:xfrm>
              <a:off x="661" y="3850"/>
              <a:ext cx="105" cy="90"/>
            </a:xfrm>
            <a:custGeom>
              <a:avLst/>
              <a:gdLst/>
              <a:ahLst/>
              <a:cxnLst>
                <a:cxn ang="0">
                  <a:pos x="302" y="50"/>
                </a:cxn>
                <a:cxn ang="0">
                  <a:pos x="305" y="66"/>
                </a:cxn>
                <a:cxn ang="0">
                  <a:pos x="311" y="75"/>
                </a:cxn>
                <a:cxn ang="0">
                  <a:pos x="315" y="83"/>
                </a:cxn>
                <a:cxn ang="0">
                  <a:pos x="314" y="102"/>
                </a:cxn>
                <a:cxn ang="0">
                  <a:pos x="281" y="97"/>
                </a:cxn>
                <a:cxn ang="0">
                  <a:pos x="253" y="102"/>
                </a:cxn>
                <a:cxn ang="0">
                  <a:pos x="227" y="115"/>
                </a:cxn>
                <a:cxn ang="0">
                  <a:pos x="205" y="136"/>
                </a:cxn>
                <a:cxn ang="0">
                  <a:pos x="184" y="159"/>
                </a:cxn>
                <a:cxn ang="0">
                  <a:pos x="165" y="184"/>
                </a:cxn>
                <a:cxn ang="0">
                  <a:pos x="147" y="209"/>
                </a:cxn>
                <a:cxn ang="0">
                  <a:pos x="131" y="233"/>
                </a:cxn>
                <a:cxn ang="0">
                  <a:pos x="118" y="237"/>
                </a:cxn>
                <a:cxn ang="0">
                  <a:pos x="105" y="246"/>
                </a:cxn>
                <a:cxn ang="0">
                  <a:pos x="90" y="255"/>
                </a:cxn>
                <a:cxn ang="0">
                  <a:pos x="75" y="264"/>
                </a:cxn>
                <a:cxn ang="0">
                  <a:pos x="59" y="270"/>
                </a:cxn>
                <a:cxn ang="0">
                  <a:pos x="44" y="271"/>
                </a:cxn>
                <a:cxn ang="0">
                  <a:pos x="30" y="267"/>
                </a:cxn>
                <a:cxn ang="0">
                  <a:pos x="15" y="255"/>
                </a:cxn>
                <a:cxn ang="0">
                  <a:pos x="9" y="237"/>
                </a:cxn>
                <a:cxn ang="0">
                  <a:pos x="7" y="219"/>
                </a:cxn>
                <a:cxn ang="0">
                  <a:pos x="5" y="202"/>
                </a:cxn>
                <a:cxn ang="0">
                  <a:pos x="0" y="183"/>
                </a:cxn>
                <a:cxn ang="0">
                  <a:pos x="19" y="172"/>
                </a:cxn>
                <a:cxn ang="0">
                  <a:pos x="30" y="158"/>
                </a:cxn>
                <a:cxn ang="0">
                  <a:pos x="35" y="141"/>
                </a:cxn>
                <a:cxn ang="0">
                  <a:pos x="37" y="124"/>
                </a:cxn>
                <a:cxn ang="0">
                  <a:pos x="27" y="112"/>
                </a:cxn>
                <a:cxn ang="0">
                  <a:pos x="24" y="100"/>
                </a:cxn>
                <a:cxn ang="0">
                  <a:pos x="24" y="88"/>
                </a:cxn>
                <a:cxn ang="0">
                  <a:pos x="30" y="77"/>
                </a:cxn>
                <a:cxn ang="0">
                  <a:pos x="35" y="65"/>
                </a:cxn>
                <a:cxn ang="0">
                  <a:pos x="44" y="55"/>
                </a:cxn>
                <a:cxn ang="0">
                  <a:pos x="50" y="46"/>
                </a:cxn>
                <a:cxn ang="0">
                  <a:pos x="56" y="38"/>
                </a:cxn>
                <a:cxn ang="0">
                  <a:pos x="65" y="34"/>
                </a:cxn>
                <a:cxn ang="0">
                  <a:pos x="74" y="28"/>
                </a:cxn>
                <a:cxn ang="0">
                  <a:pos x="81" y="22"/>
                </a:cxn>
                <a:cxn ang="0">
                  <a:pos x="87" y="15"/>
                </a:cxn>
                <a:cxn ang="0">
                  <a:pos x="94" y="9"/>
                </a:cxn>
                <a:cxn ang="0">
                  <a:pos x="102" y="5"/>
                </a:cxn>
                <a:cxn ang="0">
                  <a:pos x="112" y="2"/>
                </a:cxn>
                <a:cxn ang="0">
                  <a:pos x="122" y="0"/>
                </a:cxn>
                <a:cxn ang="0">
                  <a:pos x="122" y="10"/>
                </a:cxn>
                <a:cxn ang="0">
                  <a:pos x="119" y="19"/>
                </a:cxn>
                <a:cxn ang="0">
                  <a:pos x="119" y="28"/>
                </a:cxn>
                <a:cxn ang="0">
                  <a:pos x="128" y="33"/>
                </a:cxn>
                <a:cxn ang="0">
                  <a:pos x="149" y="24"/>
                </a:cxn>
                <a:cxn ang="0">
                  <a:pos x="169" y="15"/>
                </a:cxn>
                <a:cxn ang="0">
                  <a:pos x="190" y="8"/>
                </a:cxn>
                <a:cxn ang="0">
                  <a:pos x="211" y="2"/>
                </a:cxn>
                <a:cxn ang="0">
                  <a:pos x="231" y="0"/>
                </a:cxn>
                <a:cxn ang="0">
                  <a:pos x="252" y="3"/>
                </a:cxn>
                <a:cxn ang="0">
                  <a:pos x="271" y="12"/>
                </a:cxn>
                <a:cxn ang="0">
                  <a:pos x="289" y="28"/>
                </a:cxn>
                <a:cxn ang="0">
                  <a:pos x="302" y="50"/>
                </a:cxn>
              </a:cxnLst>
              <a:rect l="0" t="0" r="r" b="b"/>
              <a:pathLst>
                <a:path w="315" h="271">
                  <a:moveTo>
                    <a:pt x="302" y="50"/>
                  </a:moveTo>
                  <a:lnTo>
                    <a:pt x="305" y="66"/>
                  </a:lnTo>
                  <a:lnTo>
                    <a:pt x="311" y="75"/>
                  </a:lnTo>
                  <a:lnTo>
                    <a:pt x="315" y="83"/>
                  </a:lnTo>
                  <a:lnTo>
                    <a:pt x="314" y="102"/>
                  </a:lnTo>
                  <a:lnTo>
                    <a:pt x="281" y="97"/>
                  </a:lnTo>
                  <a:lnTo>
                    <a:pt x="253" y="102"/>
                  </a:lnTo>
                  <a:lnTo>
                    <a:pt x="227" y="115"/>
                  </a:lnTo>
                  <a:lnTo>
                    <a:pt x="205" y="136"/>
                  </a:lnTo>
                  <a:lnTo>
                    <a:pt x="184" y="159"/>
                  </a:lnTo>
                  <a:lnTo>
                    <a:pt x="165" y="184"/>
                  </a:lnTo>
                  <a:lnTo>
                    <a:pt x="147" y="209"/>
                  </a:lnTo>
                  <a:lnTo>
                    <a:pt x="131" y="233"/>
                  </a:lnTo>
                  <a:lnTo>
                    <a:pt x="118" y="237"/>
                  </a:lnTo>
                  <a:lnTo>
                    <a:pt x="105" y="246"/>
                  </a:lnTo>
                  <a:lnTo>
                    <a:pt x="90" y="255"/>
                  </a:lnTo>
                  <a:lnTo>
                    <a:pt x="75" y="264"/>
                  </a:lnTo>
                  <a:lnTo>
                    <a:pt x="59" y="270"/>
                  </a:lnTo>
                  <a:lnTo>
                    <a:pt x="44" y="271"/>
                  </a:lnTo>
                  <a:lnTo>
                    <a:pt x="30" y="267"/>
                  </a:lnTo>
                  <a:lnTo>
                    <a:pt x="15" y="255"/>
                  </a:lnTo>
                  <a:lnTo>
                    <a:pt x="9" y="237"/>
                  </a:lnTo>
                  <a:lnTo>
                    <a:pt x="7" y="219"/>
                  </a:lnTo>
                  <a:lnTo>
                    <a:pt x="5" y="202"/>
                  </a:lnTo>
                  <a:lnTo>
                    <a:pt x="0" y="183"/>
                  </a:lnTo>
                  <a:lnTo>
                    <a:pt x="19" y="172"/>
                  </a:lnTo>
                  <a:lnTo>
                    <a:pt x="30" y="158"/>
                  </a:lnTo>
                  <a:lnTo>
                    <a:pt x="35" y="141"/>
                  </a:lnTo>
                  <a:lnTo>
                    <a:pt x="37" y="124"/>
                  </a:lnTo>
                  <a:lnTo>
                    <a:pt x="27" y="112"/>
                  </a:lnTo>
                  <a:lnTo>
                    <a:pt x="24" y="100"/>
                  </a:lnTo>
                  <a:lnTo>
                    <a:pt x="24" y="88"/>
                  </a:lnTo>
                  <a:lnTo>
                    <a:pt x="30" y="77"/>
                  </a:lnTo>
                  <a:lnTo>
                    <a:pt x="35" y="65"/>
                  </a:lnTo>
                  <a:lnTo>
                    <a:pt x="44" y="55"/>
                  </a:lnTo>
                  <a:lnTo>
                    <a:pt x="50" y="46"/>
                  </a:lnTo>
                  <a:lnTo>
                    <a:pt x="56" y="38"/>
                  </a:lnTo>
                  <a:lnTo>
                    <a:pt x="65" y="34"/>
                  </a:lnTo>
                  <a:lnTo>
                    <a:pt x="74" y="28"/>
                  </a:lnTo>
                  <a:lnTo>
                    <a:pt x="81" y="22"/>
                  </a:lnTo>
                  <a:lnTo>
                    <a:pt x="87" y="15"/>
                  </a:lnTo>
                  <a:lnTo>
                    <a:pt x="94" y="9"/>
                  </a:lnTo>
                  <a:lnTo>
                    <a:pt x="102" y="5"/>
                  </a:lnTo>
                  <a:lnTo>
                    <a:pt x="112" y="2"/>
                  </a:lnTo>
                  <a:lnTo>
                    <a:pt x="122" y="0"/>
                  </a:lnTo>
                  <a:lnTo>
                    <a:pt x="122" y="10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28" y="33"/>
                  </a:lnTo>
                  <a:lnTo>
                    <a:pt x="149" y="24"/>
                  </a:lnTo>
                  <a:lnTo>
                    <a:pt x="169" y="15"/>
                  </a:lnTo>
                  <a:lnTo>
                    <a:pt x="190" y="8"/>
                  </a:lnTo>
                  <a:lnTo>
                    <a:pt x="211" y="2"/>
                  </a:lnTo>
                  <a:lnTo>
                    <a:pt x="231" y="0"/>
                  </a:lnTo>
                  <a:lnTo>
                    <a:pt x="252" y="3"/>
                  </a:lnTo>
                  <a:lnTo>
                    <a:pt x="271" y="12"/>
                  </a:lnTo>
                  <a:lnTo>
                    <a:pt x="289" y="28"/>
                  </a:lnTo>
                  <a:lnTo>
                    <a:pt x="302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59"/>
            <p:cNvSpPr>
              <a:spLocks/>
            </p:cNvSpPr>
            <p:nvPr/>
          </p:nvSpPr>
          <p:spPr bwMode="auto">
            <a:xfrm>
              <a:off x="682" y="3891"/>
              <a:ext cx="19" cy="21"/>
            </a:xfrm>
            <a:custGeom>
              <a:avLst/>
              <a:gdLst/>
              <a:ahLst/>
              <a:cxnLst>
                <a:cxn ang="0">
                  <a:pos x="57" y="11"/>
                </a:cxn>
                <a:cxn ang="0">
                  <a:pos x="57" y="33"/>
                </a:cxn>
                <a:cxn ang="0">
                  <a:pos x="53" y="47"/>
                </a:cxn>
                <a:cxn ang="0">
                  <a:pos x="43" y="58"/>
                </a:cxn>
                <a:cxn ang="0">
                  <a:pos x="25" y="64"/>
                </a:cxn>
                <a:cxn ang="0">
                  <a:pos x="7" y="64"/>
                </a:cxn>
                <a:cxn ang="0">
                  <a:pos x="0" y="50"/>
                </a:cxn>
                <a:cxn ang="0">
                  <a:pos x="0" y="33"/>
                </a:cxn>
                <a:cxn ang="0">
                  <a:pos x="3" y="17"/>
                </a:cxn>
                <a:cxn ang="0">
                  <a:pos x="7" y="12"/>
                </a:cxn>
                <a:cxn ang="0">
                  <a:pos x="15" y="8"/>
                </a:cxn>
                <a:cxn ang="0">
                  <a:pos x="22" y="5"/>
                </a:cxn>
                <a:cxn ang="0">
                  <a:pos x="32" y="2"/>
                </a:cxn>
                <a:cxn ang="0">
                  <a:pos x="41" y="0"/>
                </a:cxn>
                <a:cxn ang="0">
                  <a:pos x="49" y="2"/>
                </a:cxn>
                <a:cxn ang="0">
                  <a:pos x="54" y="5"/>
                </a:cxn>
                <a:cxn ang="0">
                  <a:pos x="57" y="11"/>
                </a:cxn>
              </a:cxnLst>
              <a:rect l="0" t="0" r="r" b="b"/>
              <a:pathLst>
                <a:path w="57" h="64">
                  <a:moveTo>
                    <a:pt x="57" y="11"/>
                  </a:moveTo>
                  <a:lnTo>
                    <a:pt x="57" y="33"/>
                  </a:lnTo>
                  <a:lnTo>
                    <a:pt x="53" y="47"/>
                  </a:lnTo>
                  <a:lnTo>
                    <a:pt x="43" y="58"/>
                  </a:lnTo>
                  <a:lnTo>
                    <a:pt x="25" y="64"/>
                  </a:lnTo>
                  <a:lnTo>
                    <a:pt x="7" y="64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5" y="8"/>
                  </a:lnTo>
                  <a:lnTo>
                    <a:pt x="22" y="5"/>
                  </a:lnTo>
                  <a:lnTo>
                    <a:pt x="32" y="2"/>
                  </a:lnTo>
                  <a:lnTo>
                    <a:pt x="41" y="0"/>
                  </a:lnTo>
                  <a:lnTo>
                    <a:pt x="49" y="2"/>
                  </a:lnTo>
                  <a:lnTo>
                    <a:pt x="54" y="5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60"/>
            <p:cNvSpPr>
              <a:spLocks/>
            </p:cNvSpPr>
            <p:nvPr/>
          </p:nvSpPr>
          <p:spPr bwMode="auto">
            <a:xfrm>
              <a:off x="733" y="3893"/>
              <a:ext cx="27" cy="17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75" y="42"/>
                </a:cxn>
                <a:cxn ang="0">
                  <a:pos x="66" y="48"/>
                </a:cxn>
                <a:cxn ang="0">
                  <a:pos x="56" y="50"/>
                </a:cxn>
                <a:cxn ang="0">
                  <a:pos x="45" y="48"/>
                </a:cxn>
                <a:cxn ang="0">
                  <a:pos x="33" y="47"/>
                </a:cxn>
                <a:cxn ang="0">
                  <a:pos x="22" y="45"/>
                </a:cxn>
                <a:cxn ang="0">
                  <a:pos x="10" y="45"/>
                </a:cxn>
                <a:cxn ang="0">
                  <a:pos x="0" y="47"/>
                </a:cxn>
                <a:cxn ang="0">
                  <a:pos x="4" y="36"/>
                </a:cxn>
                <a:cxn ang="0">
                  <a:pos x="8" y="29"/>
                </a:cxn>
                <a:cxn ang="0">
                  <a:pos x="16" y="23"/>
                </a:cxn>
                <a:cxn ang="0">
                  <a:pos x="23" y="17"/>
                </a:cxn>
                <a:cxn ang="0">
                  <a:pos x="30" y="13"/>
                </a:cxn>
                <a:cxn ang="0">
                  <a:pos x="39" y="9"/>
                </a:cxn>
                <a:cxn ang="0">
                  <a:pos x="47" y="4"/>
                </a:cxn>
                <a:cxn ang="0">
                  <a:pos x="56" y="0"/>
                </a:cxn>
                <a:cxn ang="0">
                  <a:pos x="66" y="6"/>
                </a:cxn>
                <a:cxn ang="0">
                  <a:pos x="72" y="14"/>
                </a:cxn>
                <a:cxn ang="0">
                  <a:pos x="76" y="25"/>
                </a:cxn>
                <a:cxn ang="0">
                  <a:pos x="82" y="34"/>
                </a:cxn>
              </a:cxnLst>
              <a:rect l="0" t="0" r="r" b="b"/>
              <a:pathLst>
                <a:path w="82" h="50">
                  <a:moveTo>
                    <a:pt x="82" y="34"/>
                  </a:moveTo>
                  <a:lnTo>
                    <a:pt x="75" y="42"/>
                  </a:lnTo>
                  <a:lnTo>
                    <a:pt x="66" y="48"/>
                  </a:lnTo>
                  <a:lnTo>
                    <a:pt x="56" y="50"/>
                  </a:lnTo>
                  <a:lnTo>
                    <a:pt x="45" y="48"/>
                  </a:lnTo>
                  <a:lnTo>
                    <a:pt x="33" y="47"/>
                  </a:lnTo>
                  <a:lnTo>
                    <a:pt x="22" y="45"/>
                  </a:lnTo>
                  <a:lnTo>
                    <a:pt x="10" y="45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8" y="29"/>
                  </a:lnTo>
                  <a:lnTo>
                    <a:pt x="16" y="23"/>
                  </a:lnTo>
                  <a:lnTo>
                    <a:pt x="23" y="17"/>
                  </a:lnTo>
                  <a:lnTo>
                    <a:pt x="30" y="13"/>
                  </a:lnTo>
                  <a:lnTo>
                    <a:pt x="39" y="9"/>
                  </a:lnTo>
                  <a:lnTo>
                    <a:pt x="47" y="4"/>
                  </a:lnTo>
                  <a:lnTo>
                    <a:pt x="56" y="0"/>
                  </a:lnTo>
                  <a:lnTo>
                    <a:pt x="66" y="6"/>
                  </a:lnTo>
                  <a:lnTo>
                    <a:pt x="72" y="14"/>
                  </a:lnTo>
                  <a:lnTo>
                    <a:pt x="76" y="25"/>
                  </a:lnTo>
                  <a:lnTo>
                    <a:pt x="8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903" y="3924"/>
              <a:ext cx="25" cy="25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0" y="7"/>
                </a:cxn>
                <a:cxn ang="0">
                  <a:pos x="38" y="15"/>
                </a:cxn>
                <a:cxn ang="0">
                  <a:pos x="37" y="21"/>
                </a:cxn>
                <a:cxn ang="0">
                  <a:pos x="38" y="25"/>
                </a:cxn>
                <a:cxn ang="0">
                  <a:pos x="50" y="34"/>
                </a:cxn>
                <a:cxn ang="0">
                  <a:pos x="62" y="29"/>
                </a:cxn>
                <a:cxn ang="0">
                  <a:pos x="71" y="26"/>
                </a:cxn>
                <a:cxn ang="0">
                  <a:pos x="77" y="38"/>
                </a:cxn>
                <a:cxn ang="0">
                  <a:pos x="74" y="53"/>
                </a:cxn>
                <a:cxn ang="0">
                  <a:pos x="65" y="63"/>
                </a:cxn>
                <a:cxn ang="0">
                  <a:pos x="53" y="71"/>
                </a:cxn>
                <a:cxn ang="0">
                  <a:pos x="38" y="75"/>
                </a:cxn>
                <a:cxn ang="0">
                  <a:pos x="28" y="75"/>
                </a:cxn>
                <a:cxn ang="0">
                  <a:pos x="18" y="72"/>
                </a:cxn>
                <a:cxn ang="0">
                  <a:pos x="10" y="66"/>
                </a:cxn>
                <a:cxn ang="0">
                  <a:pos x="4" y="60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2"/>
                </a:cxn>
                <a:cxn ang="0">
                  <a:pos x="4" y="22"/>
                </a:cxn>
                <a:cxn ang="0">
                  <a:pos x="9" y="13"/>
                </a:cxn>
                <a:cxn ang="0">
                  <a:pos x="19" y="7"/>
                </a:cxn>
                <a:cxn ang="0">
                  <a:pos x="29" y="3"/>
                </a:cxn>
                <a:cxn ang="0">
                  <a:pos x="41" y="0"/>
                </a:cxn>
              </a:cxnLst>
              <a:rect l="0" t="0" r="r" b="b"/>
              <a:pathLst>
                <a:path w="77" h="75">
                  <a:moveTo>
                    <a:pt x="41" y="0"/>
                  </a:moveTo>
                  <a:lnTo>
                    <a:pt x="40" y="7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8" y="25"/>
                  </a:lnTo>
                  <a:lnTo>
                    <a:pt x="50" y="34"/>
                  </a:lnTo>
                  <a:lnTo>
                    <a:pt x="62" y="29"/>
                  </a:lnTo>
                  <a:lnTo>
                    <a:pt x="71" y="26"/>
                  </a:lnTo>
                  <a:lnTo>
                    <a:pt x="77" y="38"/>
                  </a:lnTo>
                  <a:lnTo>
                    <a:pt x="74" y="53"/>
                  </a:lnTo>
                  <a:lnTo>
                    <a:pt x="65" y="63"/>
                  </a:lnTo>
                  <a:lnTo>
                    <a:pt x="53" y="71"/>
                  </a:lnTo>
                  <a:lnTo>
                    <a:pt x="38" y="75"/>
                  </a:lnTo>
                  <a:lnTo>
                    <a:pt x="28" y="75"/>
                  </a:lnTo>
                  <a:lnTo>
                    <a:pt x="18" y="72"/>
                  </a:lnTo>
                  <a:lnTo>
                    <a:pt x="10" y="66"/>
                  </a:lnTo>
                  <a:lnTo>
                    <a:pt x="4" y="60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2"/>
                  </a:lnTo>
                  <a:lnTo>
                    <a:pt x="4" y="22"/>
                  </a:lnTo>
                  <a:lnTo>
                    <a:pt x="9" y="13"/>
                  </a:lnTo>
                  <a:lnTo>
                    <a:pt x="19" y="7"/>
                  </a:lnTo>
                  <a:lnTo>
                    <a:pt x="29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62"/>
            <p:cNvSpPr>
              <a:spLocks/>
            </p:cNvSpPr>
            <p:nvPr/>
          </p:nvSpPr>
          <p:spPr bwMode="auto">
            <a:xfrm>
              <a:off x="284" y="3961"/>
              <a:ext cx="385" cy="40"/>
            </a:xfrm>
            <a:custGeom>
              <a:avLst/>
              <a:gdLst/>
              <a:ahLst/>
              <a:cxnLst>
                <a:cxn ang="0">
                  <a:pos x="977" y="50"/>
                </a:cxn>
                <a:cxn ang="0">
                  <a:pos x="1025" y="49"/>
                </a:cxn>
                <a:cxn ang="0">
                  <a:pos x="1074" y="40"/>
                </a:cxn>
                <a:cxn ang="0">
                  <a:pos x="1122" y="27"/>
                </a:cxn>
                <a:cxn ang="0">
                  <a:pos x="1153" y="21"/>
                </a:cxn>
                <a:cxn ang="0">
                  <a:pos x="1153" y="39"/>
                </a:cxn>
                <a:cxn ang="0">
                  <a:pos x="1130" y="53"/>
                </a:cxn>
                <a:cxn ang="0">
                  <a:pos x="1088" y="65"/>
                </a:cxn>
                <a:cxn ang="0">
                  <a:pos x="1041" y="71"/>
                </a:cxn>
                <a:cxn ang="0">
                  <a:pos x="993" y="72"/>
                </a:cxn>
                <a:cxn ang="0">
                  <a:pos x="941" y="69"/>
                </a:cxn>
                <a:cxn ang="0">
                  <a:pos x="891" y="64"/>
                </a:cxn>
                <a:cxn ang="0">
                  <a:pos x="844" y="53"/>
                </a:cxn>
                <a:cxn ang="0">
                  <a:pos x="800" y="39"/>
                </a:cxn>
                <a:cxn ang="0">
                  <a:pos x="762" y="47"/>
                </a:cxn>
                <a:cxn ang="0">
                  <a:pos x="720" y="75"/>
                </a:cxn>
                <a:cxn ang="0">
                  <a:pos x="676" y="96"/>
                </a:cxn>
                <a:cxn ang="0">
                  <a:pos x="628" y="108"/>
                </a:cxn>
                <a:cxn ang="0">
                  <a:pos x="576" y="115"/>
                </a:cxn>
                <a:cxn ang="0">
                  <a:pos x="525" y="115"/>
                </a:cxn>
                <a:cxn ang="0">
                  <a:pos x="473" y="111"/>
                </a:cxn>
                <a:cxn ang="0">
                  <a:pos x="421" y="102"/>
                </a:cxn>
                <a:cxn ang="0">
                  <a:pos x="371" y="75"/>
                </a:cxn>
                <a:cxn ang="0">
                  <a:pos x="320" y="71"/>
                </a:cxn>
                <a:cxn ang="0">
                  <a:pos x="267" y="94"/>
                </a:cxn>
                <a:cxn ang="0">
                  <a:pos x="208" y="117"/>
                </a:cxn>
                <a:cxn ang="0">
                  <a:pos x="155" y="118"/>
                </a:cxn>
                <a:cxn ang="0">
                  <a:pos x="106" y="117"/>
                </a:cxn>
                <a:cxn ang="0">
                  <a:pos x="61" y="109"/>
                </a:cxn>
                <a:cxn ang="0">
                  <a:pos x="18" y="92"/>
                </a:cxn>
                <a:cxn ang="0">
                  <a:pos x="21" y="84"/>
                </a:cxn>
                <a:cxn ang="0">
                  <a:pos x="62" y="92"/>
                </a:cxn>
                <a:cxn ang="0">
                  <a:pos x="103" y="94"/>
                </a:cxn>
                <a:cxn ang="0">
                  <a:pos x="145" y="93"/>
                </a:cxn>
                <a:cxn ang="0">
                  <a:pos x="186" y="87"/>
                </a:cxn>
                <a:cxn ang="0">
                  <a:pos x="227" y="78"/>
                </a:cxn>
                <a:cxn ang="0">
                  <a:pos x="267" y="65"/>
                </a:cxn>
                <a:cxn ang="0">
                  <a:pos x="307" y="50"/>
                </a:cxn>
                <a:cxn ang="0">
                  <a:pos x="339" y="40"/>
                </a:cxn>
                <a:cxn ang="0">
                  <a:pos x="360" y="46"/>
                </a:cxn>
                <a:cxn ang="0">
                  <a:pos x="377" y="58"/>
                </a:cxn>
                <a:cxn ang="0">
                  <a:pos x="396" y="71"/>
                </a:cxn>
                <a:cxn ang="0">
                  <a:pos x="430" y="78"/>
                </a:cxn>
                <a:cxn ang="0">
                  <a:pos x="479" y="86"/>
                </a:cxn>
                <a:cxn ang="0">
                  <a:pos x="529" y="90"/>
                </a:cxn>
                <a:cxn ang="0">
                  <a:pos x="579" y="90"/>
                </a:cxn>
                <a:cxn ang="0">
                  <a:pos x="628" y="86"/>
                </a:cxn>
                <a:cxn ang="0">
                  <a:pos x="672" y="72"/>
                </a:cxn>
                <a:cxn ang="0">
                  <a:pos x="713" y="52"/>
                </a:cxn>
                <a:cxn ang="0">
                  <a:pos x="745" y="21"/>
                </a:cxn>
                <a:cxn ang="0">
                  <a:pos x="784" y="6"/>
                </a:cxn>
                <a:cxn ang="0">
                  <a:pos x="832" y="22"/>
                </a:cxn>
                <a:cxn ang="0">
                  <a:pos x="881" y="36"/>
                </a:cxn>
                <a:cxn ang="0">
                  <a:pos x="928" y="47"/>
                </a:cxn>
              </a:cxnLst>
              <a:rect l="0" t="0" r="r" b="b"/>
              <a:pathLst>
                <a:path w="1155" h="120">
                  <a:moveTo>
                    <a:pt x="952" y="50"/>
                  </a:moveTo>
                  <a:lnTo>
                    <a:pt x="977" y="50"/>
                  </a:lnTo>
                  <a:lnTo>
                    <a:pt x="1000" y="50"/>
                  </a:lnTo>
                  <a:lnTo>
                    <a:pt x="1025" y="49"/>
                  </a:lnTo>
                  <a:lnTo>
                    <a:pt x="1049" y="44"/>
                  </a:lnTo>
                  <a:lnTo>
                    <a:pt x="1074" y="40"/>
                  </a:lnTo>
                  <a:lnTo>
                    <a:pt x="1097" y="34"/>
                  </a:lnTo>
                  <a:lnTo>
                    <a:pt x="1122" y="27"/>
                  </a:lnTo>
                  <a:lnTo>
                    <a:pt x="1146" y="16"/>
                  </a:lnTo>
                  <a:lnTo>
                    <a:pt x="1153" y="21"/>
                  </a:lnTo>
                  <a:lnTo>
                    <a:pt x="1155" y="30"/>
                  </a:lnTo>
                  <a:lnTo>
                    <a:pt x="1153" y="39"/>
                  </a:lnTo>
                  <a:lnTo>
                    <a:pt x="1149" y="44"/>
                  </a:lnTo>
                  <a:lnTo>
                    <a:pt x="1130" y="53"/>
                  </a:lnTo>
                  <a:lnTo>
                    <a:pt x="1109" y="59"/>
                  </a:lnTo>
                  <a:lnTo>
                    <a:pt x="1088" y="65"/>
                  </a:lnTo>
                  <a:lnTo>
                    <a:pt x="1065" y="68"/>
                  </a:lnTo>
                  <a:lnTo>
                    <a:pt x="1041" y="71"/>
                  </a:lnTo>
                  <a:lnTo>
                    <a:pt x="1016" y="72"/>
                  </a:lnTo>
                  <a:lnTo>
                    <a:pt x="993" y="72"/>
                  </a:lnTo>
                  <a:lnTo>
                    <a:pt x="966" y="72"/>
                  </a:lnTo>
                  <a:lnTo>
                    <a:pt x="941" y="69"/>
                  </a:lnTo>
                  <a:lnTo>
                    <a:pt x="916" y="67"/>
                  </a:lnTo>
                  <a:lnTo>
                    <a:pt x="891" y="64"/>
                  </a:lnTo>
                  <a:lnTo>
                    <a:pt x="868" y="59"/>
                  </a:lnTo>
                  <a:lnTo>
                    <a:pt x="844" y="53"/>
                  </a:lnTo>
                  <a:lnTo>
                    <a:pt x="820" y="46"/>
                  </a:lnTo>
                  <a:lnTo>
                    <a:pt x="800" y="39"/>
                  </a:lnTo>
                  <a:lnTo>
                    <a:pt x="779" y="31"/>
                  </a:lnTo>
                  <a:lnTo>
                    <a:pt x="762" y="47"/>
                  </a:lnTo>
                  <a:lnTo>
                    <a:pt x="742" y="62"/>
                  </a:lnTo>
                  <a:lnTo>
                    <a:pt x="720" y="75"/>
                  </a:lnTo>
                  <a:lnTo>
                    <a:pt x="698" y="86"/>
                  </a:lnTo>
                  <a:lnTo>
                    <a:pt x="676" y="96"/>
                  </a:lnTo>
                  <a:lnTo>
                    <a:pt x="651" y="103"/>
                  </a:lnTo>
                  <a:lnTo>
                    <a:pt x="628" y="108"/>
                  </a:lnTo>
                  <a:lnTo>
                    <a:pt x="603" y="112"/>
                  </a:lnTo>
                  <a:lnTo>
                    <a:pt x="576" y="115"/>
                  </a:lnTo>
                  <a:lnTo>
                    <a:pt x="550" y="117"/>
                  </a:lnTo>
                  <a:lnTo>
                    <a:pt x="525" y="115"/>
                  </a:lnTo>
                  <a:lnTo>
                    <a:pt x="498" y="114"/>
                  </a:lnTo>
                  <a:lnTo>
                    <a:pt x="473" y="111"/>
                  </a:lnTo>
                  <a:lnTo>
                    <a:pt x="446" y="106"/>
                  </a:lnTo>
                  <a:lnTo>
                    <a:pt x="421" y="102"/>
                  </a:lnTo>
                  <a:lnTo>
                    <a:pt x="398" y="94"/>
                  </a:lnTo>
                  <a:lnTo>
                    <a:pt x="371" y="75"/>
                  </a:lnTo>
                  <a:lnTo>
                    <a:pt x="346" y="68"/>
                  </a:lnTo>
                  <a:lnTo>
                    <a:pt x="320" y="71"/>
                  </a:lnTo>
                  <a:lnTo>
                    <a:pt x="293" y="81"/>
                  </a:lnTo>
                  <a:lnTo>
                    <a:pt x="267" y="94"/>
                  </a:lnTo>
                  <a:lnTo>
                    <a:pt x="237" y="106"/>
                  </a:lnTo>
                  <a:lnTo>
                    <a:pt x="208" y="117"/>
                  </a:lnTo>
                  <a:lnTo>
                    <a:pt x="177" y="120"/>
                  </a:lnTo>
                  <a:lnTo>
                    <a:pt x="155" y="118"/>
                  </a:lnTo>
                  <a:lnTo>
                    <a:pt x="131" y="118"/>
                  </a:lnTo>
                  <a:lnTo>
                    <a:pt x="106" y="117"/>
                  </a:lnTo>
                  <a:lnTo>
                    <a:pt x="83" y="114"/>
                  </a:lnTo>
                  <a:lnTo>
                    <a:pt x="61" y="109"/>
                  </a:lnTo>
                  <a:lnTo>
                    <a:pt x="39" y="102"/>
                  </a:lnTo>
                  <a:lnTo>
                    <a:pt x="18" y="92"/>
                  </a:lnTo>
                  <a:lnTo>
                    <a:pt x="0" y="78"/>
                  </a:lnTo>
                  <a:lnTo>
                    <a:pt x="21" y="84"/>
                  </a:lnTo>
                  <a:lnTo>
                    <a:pt x="42" y="89"/>
                  </a:lnTo>
                  <a:lnTo>
                    <a:pt x="62" y="92"/>
                  </a:lnTo>
                  <a:lnTo>
                    <a:pt x="83" y="94"/>
                  </a:lnTo>
                  <a:lnTo>
                    <a:pt x="103" y="94"/>
                  </a:lnTo>
                  <a:lnTo>
                    <a:pt x="124" y="94"/>
                  </a:lnTo>
                  <a:lnTo>
                    <a:pt x="145" y="93"/>
                  </a:lnTo>
                  <a:lnTo>
                    <a:pt x="165" y="90"/>
                  </a:lnTo>
                  <a:lnTo>
                    <a:pt x="186" y="87"/>
                  </a:lnTo>
                  <a:lnTo>
                    <a:pt x="206" y="83"/>
                  </a:lnTo>
                  <a:lnTo>
                    <a:pt x="227" y="78"/>
                  </a:lnTo>
                  <a:lnTo>
                    <a:pt x="248" y="72"/>
                  </a:lnTo>
                  <a:lnTo>
                    <a:pt x="267" y="65"/>
                  </a:lnTo>
                  <a:lnTo>
                    <a:pt x="287" y="58"/>
                  </a:lnTo>
                  <a:lnTo>
                    <a:pt x="307" y="50"/>
                  </a:lnTo>
                  <a:lnTo>
                    <a:pt x="326" y="41"/>
                  </a:lnTo>
                  <a:lnTo>
                    <a:pt x="339" y="40"/>
                  </a:lnTo>
                  <a:lnTo>
                    <a:pt x="349" y="41"/>
                  </a:lnTo>
                  <a:lnTo>
                    <a:pt x="360" y="46"/>
                  </a:lnTo>
                  <a:lnTo>
                    <a:pt x="368" y="52"/>
                  </a:lnTo>
                  <a:lnTo>
                    <a:pt x="377" y="58"/>
                  </a:lnTo>
                  <a:lnTo>
                    <a:pt x="386" y="64"/>
                  </a:lnTo>
                  <a:lnTo>
                    <a:pt x="396" y="71"/>
                  </a:lnTo>
                  <a:lnTo>
                    <a:pt x="407" y="75"/>
                  </a:lnTo>
                  <a:lnTo>
                    <a:pt x="430" y="78"/>
                  </a:lnTo>
                  <a:lnTo>
                    <a:pt x="455" y="83"/>
                  </a:lnTo>
                  <a:lnTo>
                    <a:pt x="479" y="86"/>
                  </a:lnTo>
                  <a:lnTo>
                    <a:pt x="504" y="89"/>
                  </a:lnTo>
                  <a:lnTo>
                    <a:pt x="529" y="90"/>
                  </a:lnTo>
                  <a:lnTo>
                    <a:pt x="554" y="90"/>
                  </a:lnTo>
                  <a:lnTo>
                    <a:pt x="579" y="90"/>
                  </a:lnTo>
                  <a:lnTo>
                    <a:pt x="604" y="89"/>
                  </a:lnTo>
                  <a:lnTo>
                    <a:pt x="628" y="86"/>
                  </a:lnTo>
                  <a:lnTo>
                    <a:pt x="651" y="80"/>
                  </a:lnTo>
                  <a:lnTo>
                    <a:pt x="672" y="72"/>
                  </a:lnTo>
                  <a:lnTo>
                    <a:pt x="692" y="64"/>
                  </a:lnTo>
                  <a:lnTo>
                    <a:pt x="713" y="52"/>
                  </a:lnTo>
                  <a:lnTo>
                    <a:pt x="731" y="37"/>
                  </a:lnTo>
                  <a:lnTo>
                    <a:pt x="745" y="21"/>
                  </a:lnTo>
                  <a:lnTo>
                    <a:pt x="760" y="0"/>
                  </a:lnTo>
                  <a:lnTo>
                    <a:pt x="784" y="6"/>
                  </a:lnTo>
                  <a:lnTo>
                    <a:pt x="809" y="14"/>
                  </a:lnTo>
                  <a:lnTo>
                    <a:pt x="832" y="22"/>
                  </a:lnTo>
                  <a:lnTo>
                    <a:pt x="856" y="30"/>
                  </a:lnTo>
                  <a:lnTo>
                    <a:pt x="881" y="36"/>
                  </a:lnTo>
                  <a:lnTo>
                    <a:pt x="904" y="43"/>
                  </a:lnTo>
                  <a:lnTo>
                    <a:pt x="928" y="47"/>
                  </a:lnTo>
                  <a:lnTo>
                    <a:pt x="9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63"/>
            <p:cNvSpPr>
              <a:spLocks/>
            </p:cNvSpPr>
            <p:nvPr/>
          </p:nvSpPr>
          <p:spPr bwMode="auto">
            <a:xfrm>
              <a:off x="1086" y="3961"/>
              <a:ext cx="14" cy="7"/>
            </a:xfrm>
            <a:custGeom>
              <a:avLst/>
              <a:gdLst/>
              <a:ahLst/>
              <a:cxnLst>
                <a:cxn ang="0">
                  <a:pos x="44" y="3"/>
                </a:cxn>
                <a:cxn ang="0">
                  <a:pos x="41" y="9"/>
                </a:cxn>
                <a:cxn ang="0">
                  <a:pos x="37" y="14"/>
                </a:cxn>
                <a:cxn ang="0">
                  <a:pos x="31" y="16"/>
                </a:cxn>
                <a:cxn ang="0">
                  <a:pos x="24" y="18"/>
                </a:cxn>
                <a:cxn ang="0">
                  <a:pos x="16" y="19"/>
                </a:cxn>
                <a:cxn ang="0">
                  <a:pos x="11" y="18"/>
                </a:cxn>
                <a:cxn ang="0">
                  <a:pos x="5" y="16"/>
                </a:cxn>
                <a:cxn ang="0">
                  <a:pos x="0" y="12"/>
                </a:cxn>
                <a:cxn ang="0">
                  <a:pos x="3" y="5"/>
                </a:cxn>
                <a:cxn ang="0">
                  <a:pos x="8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27" y="2"/>
                </a:cxn>
                <a:cxn ang="0">
                  <a:pos x="34" y="3"/>
                </a:cxn>
                <a:cxn ang="0">
                  <a:pos x="40" y="5"/>
                </a:cxn>
                <a:cxn ang="0">
                  <a:pos x="44" y="3"/>
                </a:cxn>
              </a:cxnLst>
              <a:rect l="0" t="0" r="r" b="b"/>
              <a:pathLst>
                <a:path w="44" h="19">
                  <a:moveTo>
                    <a:pt x="44" y="3"/>
                  </a:moveTo>
                  <a:lnTo>
                    <a:pt x="41" y="9"/>
                  </a:lnTo>
                  <a:lnTo>
                    <a:pt x="37" y="14"/>
                  </a:lnTo>
                  <a:lnTo>
                    <a:pt x="31" y="16"/>
                  </a:lnTo>
                  <a:lnTo>
                    <a:pt x="24" y="18"/>
                  </a:lnTo>
                  <a:lnTo>
                    <a:pt x="16" y="19"/>
                  </a:lnTo>
                  <a:lnTo>
                    <a:pt x="11" y="18"/>
                  </a:lnTo>
                  <a:lnTo>
                    <a:pt x="5" y="16"/>
                  </a:lnTo>
                  <a:lnTo>
                    <a:pt x="0" y="12"/>
                  </a:lnTo>
                  <a:lnTo>
                    <a:pt x="3" y="5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3"/>
                  </a:lnTo>
                  <a:lnTo>
                    <a:pt x="40" y="5"/>
                  </a:lnTo>
                  <a:lnTo>
                    <a:pt x="4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" name="Group 9"/>
          <p:cNvGrpSpPr>
            <a:grpSpLocks/>
          </p:cNvGrpSpPr>
          <p:nvPr/>
        </p:nvGrpSpPr>
        <p:grpSpPr bwMode="auto">
          <a:xfrm>
            <a:off x="6732587" y="0"/>
            <a:ext cx="2411413" cy="2205037"/>
            <a:chOff x="4662" y="0"/>
            <a:chExt cx="1098" cy="1344"/>
          </a:xfrm>
        </p:grpSpPr>
        <p:pic>
          <p:nvPicPr>
            <p:cNvPr id="57" name="Picture 10" descr="ag00433_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62" y="192"/>
              <a:ext cx="1098" cy="1152"/>
            </a:xfrm>
            <a:prstGeom prst="rect">
              <a:avLst/>
            </a:prstGeom>
            <a:noFill/>
          </p:spPr>
        </p:pic>
        <p:pic>
          <p:nvPicPr>
            <p:cNvPr id="58" name="Picture 11" descr="j007616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8" y="0"/>
              <a:ext cx="912" cy="81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/>
          <a:lstStyle/>
          <a:p>
            <a:r>
              <a:rPr lang="ru-RU" dirty="0" smtClean="0"/>
              <a:t>Реши уравнение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1493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(х:0,5 – 1,3) + 2,5 </a:t>
            </a:r>
            <a:r>
              <a:rPr lang="ru-RU" sz="6000" dirty="0" smtClean="0"/>
              <a:t>= </a:t>
            </a:r>
            <a:r>
              <a:rPr lang="ru-RU" sz="6000" dirty="0" smtClean="0"/>
              <a:t>3,2</a:t>
            </a:r>
            <a:endParaRPr lang="ru-RU" sz="6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4876801"/>
            <a:ext cx="9144000" cy="1981200"/>
            <a:chOff x="0" y="3423"/>
            <a:chExt cx="5760" cy="8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3566"/>
              <a:ext cx="5760" cy="75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0" y="3606"/>
              <a:ext cx="5683" cy="675"/>
            </a:xfrm>
            <a:prstGeom prst="rect">
              <a:avLst/>
            </a:prstGeom>
            <a:solidFill>
              <a:srgbClr val="5BED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903" y="3574"/>
              <a:ext cx="391" cy="601"/>
            </a:xfrm>
            <a:custGeom>
              <a:avLst/>
              <a:gdLst/>
              <a:ahLst/>
              <a:cxnLst>
                <a:cxn ang="0">
                  <a:pos x="217" y="495"/>
                </a:cxn>
                <a:cxn ang="0">
                  <a:pos x="199" y="468"/>
                </a:cxn>
                <a:cxn ang="0">
                  <a:pos x="180" y="437"/>
                </a:cxn>
                <a:cxn ang="0">
                  <a:pos x="166" y="408"/>
                </a:cxn>
                <a:cxn ang="0">
                  <a:pos x="158" y="390"/>
                </a:cxn>
                <a:cxn ang="0">
                  <a:pos x="141" y="356"/>
                </a:cxn>
                <a:cxn ang="0">
                  <a:pos x="120" y="316"/>
                </a:cxn>
                <a:cxn ang="0">
                  <a:pos x="98" y="285"/>
                </a:cxn>
                <a:cxn ang="0">
                  <a:pos x="82" y="273"/>
                </a:cxn>
                <a:cxn ang="0">
                  <a:pos x="61" y="273"/>
                </a:cxn>
                <a:cxn ang="0">
                  <a:pos x="43" y="272"/>
                </a:cxn>
                <a:cxn ang="0">
                  <a:pos x="29" y="262"/>
                </a:cxn>
                <a:cxn ang="0">
                  <a:pos x="22" y="225"/>
                </a:cxn>
                <a:cxn ang="0">
                  <a:pos x="21" y="184"/>
                </a:cxn>
                <a:cxn ang="0">
                  <a:pos x="13" y="141"/>
                </a:cxn>
                <a:cxn ang="0">
                  <a:pos x="0" y="86"/>
                </a:cxn>
                <a:cxn ang="0">
                  <a:pos x="14" y="29"/>
                </a:cxn>
                <a:cxn ang="0">
                  <a:pos x="35" y="1"/>
                </a:cxn>
                <a:cxn ang="0">
                  <a:pos x="51" y="5"/>
                </a:cxn>
                <a:cxn ang="0">
                  <a:pos x="57" y="30"/>
                </a:cxn>
                <a:cxn ang="0">
                  <a:pos x="54" y="57"/>
                </a:cxn>
                <a:cxn ang="0">
                  <a:pos x="60" y="94"/>
                </a:cxn>
                <a:cxn ang="0">
                  <a:pos x="71" y="117"/>
                </a:cxn>
                <a:cxn ang="0">
                  <a:pos x="86" y="137"/>
                </a:cxn>
                <a:cxn ang="0">
                  <a:pos x="104" y="159"/>
                </a:cxn>
                <a:cxn ang="0">
                  <a:pos x="120" y="181"/>
                </a:cxn>
                <a:cxn ang="0">
                  <a:pos x="129" y="199"/>
                </a:cxn>
                <a:cxn ang="0">
                  <a:pos x="138" y="213"/>
                </a:cxn>
                <a:cxn ang="0">
                  <a:pos x="149" y="228"/>
                </a:cxn>
                <a:cxn ang="0">
                  <a:pos x="162" y="243"/>
                </a:cxn>
                <a:cxn ang="0">
                  <a:pos x="183" y="269"/>
                </a:cxn>
                <a:cxn ang="0">
                  <a:pos x="238" y="330"/>
                </a:cxn>
                <a:cxn ang="0">
                  <a:pos x="306" y="403"/>
                </a:cxn>
                <a:cxn ang="0">
                  <a:pos x="357" y="457"/>
                </a:cxn>
                <a:cxn ang="0">
                  <a:pos x="373" y="475"/>
                </a:cxn>
                <a:cxn ang="0">
                  <a:pos x="386" y="506"/>
                </a:cxn>
                <a:cxn ang="0">
                  <a:pos x="391" y="546"/>
                </a:cxn>
                <a:cxn ang="0">
                  <a:pos x="380" y="583"/>
                </a:cxn>
                <a:cxn ang="0">
                  <a:pos x="344" y="601"/>
                </a:cxn>
                <a:cxn ang="0">
                  <a:pos x="303" y="590"/>
                </a:cxn>
                <a:cxn ang="0">
                  <a:pos x="264" y="559"/>
                </a:cxn>
                <a:cxn ang="0">
                  <a:pos x="235" y="521"/>
                </a:cxn>
              </a:cxnLst>
              <a:rect l="0" t="0" r="r" b="b"/>
              <a:pathLst>
                <a:path w="391" h="601">
                  <a:moveTo>
                    <a:pt x="225" y="501"/>
                  </a:moveTo>
                  <a:lnTo>
                    <a:pt x="217" y="495"/>
                  </a:lnTo>
                  <a:lnTo>
                    <a:pt x="209" y="483"/>
                  </a:lnTo>
                  <a:lnTo>
                    <a:pt x="199" y="468"/>
                  </a:lnTo>
                  <a:lnTo>
                    <a:pt x="190" y="452"/>
                  </a:lnTo>
                  <a:lnTo>
                    <a:pt x="180" y="437"/>
                  </a:lnTo>
                  <a:lnTo>
                    <a:pt x="172" y="420"/>
                  </a:lnTo>
                  <a:lnTo>
                    <a:pt x="166" y="408"/>
                  </a:lnTo>
                  <a:lnTo>
                    <a:pt x="162" y="399"/>
                  </a:lnTo>
                  <a:lnTo>
                    <a:pt x="158" y="390"/>
                  </a:lnTo>
                  <a:lnTo>
                    <a:pt x="151" y="376"/>
                  </a:lnTo>
                  <a:lnTo>
                    <a:pt x="141" y="356"/>
                  </a:lnTo>
                  <a:lnTo>
                    <a:pt x="131" y="336"/>
                  </a:lnTo>
                  <a:lnTo>
                    <a:pt x="120" y="316"/>
                  </a:lnTo>
                  <a:lnTo>
                    <a:pt x="109" y="298"/>
                  </a:lnTo>
                  <a:lnTo>
                    <a:pt x="98" y="285"/>
                  </a:lnTo>
                  <a:lnTo>
                    <a:pt x="90" y="276"/>
                  </a:lnTo>
                  <a:lnTo>
                    <a:pt x="82" y="273"/>
                  </a:lnTo>
                  <a:lnTo>
                    <a:pt x="72" y="272"/>
                  </a:lnTo>
                  <a:lnTo>
                    <a:pt x="61" y="273"/>
                  </a:lnTo>
                  <a:lnTo>
                    <a:pt x="53" y="273"/>
                  </a:lnTo>
                  <a:lnTo>
                    <a:pt x="43" y="272"/>
                  </a:lnTo>
                  <a:lnTo>
                    <a:pt x="36" y="269"/>
                  </a:lnTo>
                  <a:lnTo>
                    <a:pt x="29" y="262"/>
                  </a:lnTo>
                  <a:lnTo>
                    <a:pt x="26" y="250"/>
                  </a:lnTo>
                  <a:lnTo>
                    <a:pt x="22" y="225"/>
                  </a:lnTo>
                  <a:lnTo>
                    <a:pt x="21" y="204"/>
                  </a:lnTo>
                  <a:lnTo>
                    <a:pt x="21" y="184"/>
                  </a:lnTo>
                  <a:lnTo>
                    <a:pt x="18" y="163"/>
                  </a:lnTo>
                  <a:lnTo>
                    <a:pt x="13" y="141"/>
                  </a:lnTo>
                  <a:lnTo>
                    <a:pt x="6" y="115"/>
                  </a:lnTo>
                  <a:lnTo>
                    <a:pt x="0" y="86"/>
                  </a:lnTo>
                  <a:lnTo>
                    <a:pt x="4" y="55"/>
                  </a:lnTo>
                  <a:lnTo>
                    <a:pt x="14" y="29"/>
                  </a:lnTo>
                  <a:lnTo>
                    <a:pt x="25" y="11"/>
                  </a:lnTo>
                  <a:lnTo>
                    <a:pt x="35" y="1"/>
                  </a:lnTo>
                  <a:lnTo>
                    <a:pt x="43" y="0"/>
                  </a:lnTo>
                  <a:lnTo>
                    <a:pt x="51" y="5"/>
                  </a:lnTo>
                  <a:lnTo>
                    <a:pt x="55" y="17"/>
                  </a:lnTo>
                  <a:lnTo>
                    <a:pt x="57" y="30"/>
                  </a:lnTo>
                  <a:lnTo>
                    <a:pt x="55" y="44"/>
                  </a:lnTo>
                  <a:lnTo>
                    <a:pt x="54" y="57"/>
                  </a:lnTo>
                  <a:lnTo>
                    <a:pt x="55" y="75"/>
                  </a:lnTo>
                  <a:lnTo>
                    <a:pt x="60" y="94"/>
                  </a:lnTo>
                  <a:lnTo>
                    <a:pt x="67" y="112"/>
                  </a:lnTo>
                  <a:lnTo>
                    <a:pt x="71" y="117"/>
                  </a:lnTo>
                  <a:lnTo>
                    <a:pt x="78" y="126"/>
                  </a:lnTo>
                  <a:lnTo>
                    <a:pt x="86" y="137"/>
                  </a:lnTo>
                  <a:lnTo>
                    <a:pt x="96" y="146"/>
                  </a:lnTo>
                  <a:lnTo>
                    <a:pt x="104" y="159"/>
                  </a:lnTo>
                  <a:lnTo>
                    <a:pt x="114" y="170"/>
                  </a:lnTo>
                  <a:lnTo>
                    <a:pt x="120" y="181"/>
                  </a:lnTo>
                  <a:lnTo>
                    <a:pt x="125" y="191"/>
                  </a:lnTo>
                  <a:lnTo>
                    <a:pt x="129" y="199"/>
                  </a:lnTo>
                  <a:lnTo>
                    <a:pt x="133" y="206"/>
                  </a:lnTo>
                  <a:lnTo>
                    <a:pt x="138" y="213"/>
                  </a:lnTo>
                  <a:lnTo>
                    <a:pt x="144" y="220"/>
                  </a:lnTo>
                  <a:lnTo>
                    <a:pt x="149" y="228"/>
                  </a:lnTo>
                  <a:lnTo>
                    <a:pt x="156" y="235"/>
                  </a:lnTo>
                  <a:lnTo>
                    <a:pt x="162" y="243"/>
                  </a:lnTo>
                  <a:lnTo>
                    <a:pt x="169" y="253"/>
                  </a:lnTo>
                  <a:lnTo>
                    <a:pt x="183" y="269"/>
                  </a:lnTo>
                  <a:lnTo>
                    <a:pt x="206" y="296"/>
                  </a:lnTo>
                  <a:lnTo>
                    <a:pt x="238" y="330"/>
                  </a:lnTo>
                  <a:lnTo>
                    <a:pt x="272" y="366"/>
                  </a:lnTo>
                  <a:lnTo>
                    <a:pt x="306" y="403"/>
                  </a:lnTo>
                  <a:lnTo>
                    <a:pt x="336" y="434"/>
                  </a:lnTo>
                  <a:lnTo>
                    <a:pt x="357" y="457"/>
                  </a:lnTo>
                  <a:lnTo>
                    <a:pt x="368" y="468"/>
                  </a:lnTo>
                  <a:lnTo>
                    <a:pt x="373" y="475"/>
                  </a:lnTo>
                  <a:lnTo>
                    <a:pt x="380" y="489"/>
                  </a:lnTo>
                  <a:lnTo>
                    <a:pt x="386" y="506"/>
                  </a:lnTo>
                  <a:lnTo>
                    <a:pt x="390" y="525"/>
                  </a:lnTo>
                  <a:lnTo>
                    <a:pt x="391" y="546"/>
                  </a:lnTo>
                  <a:lnTo>
                    <a:pt x="389" y="565"/>
                  </a:lnTo>
                  <a:lnTo>
                    <a:pt x="380" y="583"/>
                  </a:lnTo>
                  <a:lnTo>
                    <a:pt x="365" y="595"/>
                  </a:lnTo>
                  <a:lnTo>
                    <a:pt x="344" y="601"/>
                  </a:lnTo>
                  <a:lnTo>
                    <a:pt x="324" y="598"/>
                  </a:lnTo>
                  <a:lnTo>
                    <a:pt x="303" y="590"/>
                  </a:lnTo>
                  <a:lnTo>
                    <a:pt x="283" y="576"/>
                  </a:lnTo>
                  <a:lnTo>
                    <a:pt x="264" y="559"/>
                  </a:lnTo>
                  <a:lnTo>
                    <a:pt x="248" y="540"/>
                  </a:lnTo>
                  <a:lnTo>
                    <a:pt x="235" y="521"/>
                  </a:lnTo>
                  <a:lnTo>
                    <a:pt x="225" y="5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987" y="3538"/>
              <a:ext cx="1317" cy="681"/>
            </a:xfrm>
            <a:custGeom>
              <a:avLst/>
              <a:gdLst/>
              <a:ahLst/>
              <a:cxnLst>
                <a:cxn ang="0">
                  <a:pos x="1137" y="525"/>
                </a:cxn>
                <a:cxn ang="0">
                  <a:pos x="1155" y="387"/>
                </a:cxn>
                <a:cxn ang="0">
                  <a:pos x="1115" y="232"/>
                </a:cxn>
                <a:cxn ang="0">
                  <a:pos x="1122" y="148"/>
                </a:cxn>
                <a:cxn ang="0">
                  <a:pos x="1165" y="65"/>
                </a:cxn>
                <a:cxn ang="0">
                  <a:pos x="1226" y="0"/>
                </a:cxn>
                <a:cxn ang="0">
                  <a:pos x="1224" y="48"/>
                </a:cxn>
                <a:cxn ang="0">
                  <a:pos x="1219" y="188"/>
                </a:cxn>
                <a:cxn ang="0">
                  <a:pos x="1238" y="340"/>
                </a:cxn>
                <a:cxn ang="0">
                  <a:pos x="1316" y="580"/>
                </a:cxn>
                <a:cxn ang="0">
                  <a:pos x="1263" y="655"/>
                </a:cxn>
                <a:cxn ang="0">
                  <a:pos x="1106" y="656"/>
                </a:cxn>
                <a:cxn ang="0">
                  <a:pos x="897" y="655"/>
                </a:cxn>
                <a:cxn ang="0">
                  <a:pos x="760" y="649"/>
                </a:cxn>
                <a:cxn ang="0">
                  <a:pos x="649" y="647"/>
                </a:cxn>
                <a:cxn ang="0">
                  <a:pos x="544" y="652"/>
                </a:cxn>
                <a:cxn ang="0">
                  <a:pos x="456" y="600"/>
                </a:cxn>
                <a:cxn ang="0">
                  <a:pos x="388" y="597"/>
                </a:cxn>
                <a:cxn ang="0">
                  <a:pos x="323" y="620"/>
                </a:cxn>
                <a:cxn ang="0">
                  <a:pos x="236" y="678"/>
                </a:cxn>
                <a:cxn ang="0">
                  <a:pos x="153" y="616"/>
                </a:cxn>
                <a:cxn ang="0">
                  <a:pos x="70" y="514"/>
                </a:cxn>
                <a:cxn ang="0">
                  <a:pos x="25" y="466"/>
                </a:cxn>
                <a:cxn ang="0">
                  <a:pos x="0" y="417"/>
                </a:cxn>
                <a:cxn ang="0">
                  <a:pos x="19" y="339"/>
                </a:cxn>
                <a:cxn ang="0">
                  <a:pos x="43" y="366"/>
                </a:cxn>
                <a:cxn ang="0">
                  <a:pos x="44" y="417"/>
                </a:cxn>
                <a:cxn ang="0">
                  <a:pos x="64" y="399"/>
                </a:cxn>
                <a:cxn ang="0">
                  <a:pos x="66" y="438"/>
                </a:cxn>
                <a:cxn ang="0">
                  <a:pos x="105" y="479"/>
                </a:cxn>
                <a:cxn ang="0">
                  <a:pos x="155" y="526"/>
                </a:cxn>
                <a:cxn ang="0">
                  <a:pos x="236" y="566"/>
                </a:cxn>
                <a:cxn ang="0">
                  <a:pos x="268" y="503"/>
                </a:cxn>
                <a:cxn ang="0">
                  <a:pos x="303" y="459"/>
                </a:cxn>
                <a:cxn ang="0">
                  <a:pos x="339" y="392"/>
                </a:cxn>
                <a:cxn ang="0">
                  <a:pos x="303" y="359"/>
                </a:cxn>
                <a:cxn ang="0">
                  <a:pos x="257" y="366"/>
                </a:cxn>
                <a:cxn ang="0">
                  <a:pos x="235" y="330"/>
                </a:cxn>
                <a:cxn ang="0">
                  <a:pos x="232" y="301"/>
                </a:cxn>
                <a:cxn ang="0">
                  <a:pos x="222" y="272"/>
                </a:cxn>
                <a:cxn ang="0">
                  <a:pos x="246" y="250"/>
                </a:cxn>
                <a:cxn ang="0">
                  <a:pos x="243" y="221"/>
                </a:cxn>
                <a:cxn ang="0">
                  <a:pos x="247" y="158"/>
                </a:cxn>
                <a:cxn ang="0">
                  <a:pos x="308" y="126"/>
                </a:cxn>
                <a:cxn ang="0">
                  <a:pos x="348" y="117"/>
                </a:cxn>
                <a:cxn ang="0">
                  <a:pos x="405" y="131"/>
                </a:cxn>
                <a:cxn ang="0">
                  <a:pos x="419" y="141"/>
                </a:cxn>
                <a:cxn ang="0">
                  <a:pos x="468" y="166"/>
                </a:cxn>
                <a:cxn ang="0">
                  <a:pos x="467" y="184"/>
                </a:cxn>
                <a:cxn ang="0">
                  <a:pos x="467" y="220"/>
                </a:cxn>
                <a:cxn ang="0">
                  <a:pos x="495" y="231"/>
                </a:cxn>
                <a:cxn ang="0">
                  <a:pos x="484" y="271"/>
                </a:cxn>
                <a:cxn ang="0">
                  <a:pos x="457" y="304"/>
                </a:cxn>
                <a:cxn ang="0">
                  <a:pos x="439" y="319"/>
                </a:cxn>
                <a:cxn ang="0">
                  <a:pos x="479" y="343"/>
                </a:cxn>
                <a:cxn ang="0">
                  <a:pos x="520" y="384"/>
                </a:cxn>
                <a:cxn ang="0">
                  <a:pos x="615" y="438"/>
                </a:cxn>
                <a:cxn ang="0">
                  <a:pos x="712" y="464"/>
                </a:cxn>
                <a:cxn ang="0">
                  <a:pos x="742" y="439"/>
                </a:cxn>
                <a:cxn ang="0">
                  <a:pos x="868" y="428"/>
                </a:cxn>
                <a:cxn ang="0">
                  <a:pos x="952" y="467"/>
                </a:cxn>
                <a:cxn ang="0">
                  <a:pos x="1014" y="461"/>
                </a:cxn>
              </a:cxnLst>
              <a:rect l="0" t="0" r="r" b="b"/>
              <a:pathLst>
                <a:path w="1317" h="681">
                  <a:moveTo>
                    <a:pt x="1025" y="502"/>
                  </a:moveTo>
                  <a:lnTo>
                    <a:pt x="1045" y="506"/>
                  </a:lnTo>
                  <a:lnTo>
                    <a:pt x="1065" y="510"/>
                  </a:lnTo>
                  <a:lnTo>
                    <a:pt x="1085" y="514"/>
                  </a:lnTo>
                  <a:lnTo>
                    <a:pt x="1104" y="517"/>
                  </a:lnTo>
                  <a:lnTo>
                    <a:pt x="1122" y="521"/>
                  </a:lnTo>
                  <a:lnTo>
                    <a:pt x="1137" y="525"/>
                  </a:lnTo>
                  <a:lnTo>
                    <a:pt x="1151" y="529"/>
                  </a:lnTo>
                  <a:lnTo>
                    <a:pt x="1162" y="533"/>
                  </a:lnTo>
                  <a:lnTo>
                    <a:pt x="1155" y="508"/>
                  </a:lnTo>
                  <a:lnTo>
                    <a:pt x="1153" y="473"/>
                  </a:lnTo>
                  <a:lnTo>
                    <a:pt x="1153" y="438"/>
                  </a:lnTo>
                  <a:lnTo>
                    <a:pt x="1154" y="414"/>
                  </a:lnTo>
                  <a:lnTo>
                    <a:pt x="1155" y="387"/>
                  </a:lnTo>
                  <a:lnTo>
                    <a:pt x="1157" y="343"/>
                  </a:lnTo>
                  <a:lnTo>
                    <a:pt x="1154" y="298"/>
                  </a:lnTo>
                  <a:lnTo>
                    <a:pt x="1147" y="271"/>
                  </a:lnTo>
                  <a:lnTo>
                    <a:pt x="1140" y="263"/>
                  </a:lnTo>
                  <a:lnTo>
                    <a:pt x="1133" y="253"/>
                  </a:lnTo>
                  <a:lnTo>
                    <a:pt x="1123" y="243"/>
                  </a:lnTo>
                  <a:lnTo>
                    <a:pt x="1115" y="232"/>
                  </a:lnTo>
                  <a:lnTo>
                    <a:pt x="1108" y="221"/>
                  </a:lnTo>
                  <a:lnTo>
                    <a:pt x="1103" y="209"/>
                  </a:lnTo>
                  <a:lnTo>
                    <a:pt x="1100" y="195"/>
                  </a:lnTo>
                  <a:lnTo>
                    <a:pt x="1103" y="181"/>
                  </a:lnTo>
                  <a:lnTo>
                    <a:pt x="1108" y="169"/>
                  </a:lnTo>
                  <a:lnTo>
                    <a:pt x="1115" y="158"/>
                  </a:lnTo>
                  <a:lnTo>
                    <a:pt x="1122" y="148"/>
                  </a:lnTo>
                  <a:lnTo>
                    <a:pt x="1129" y="140"/>
                  </a:lnTo>
                  <a:lnTo>
                    <a:pt x="1137" y="130"/>
                  </a:lnTo>
                  <a:lnTo>
                    <a:pt x="1144" y="122"/>
                  </a:lnTo>
                  <a:lnTo>
                    <a:pt x="1150" y="112"/>
                  </a:lnTo>
                  <a:lnTo>
                    <a:pt x="1155" y="102"/>
                  </a:lnTo>
                  <a:lnTo>
                    <a:pt x="1159" y="84"/>
                  </a:lnTo>
                  <a:lnTo>
                    <a:pt x="1165" y="65"/>
                  </a:lnTo>
                  <a:lnTo>
                    <a:pt x="1173" y="44"/>
                  </a:lnTo>
                  <a:lnTo>
                    <a:pt x="1190" y="22"/>
                  </a:lnTo>
                  <a:lnTo>
                    <a:pt x="1201" y="12"/>
                  </a:lnTo>
                  <a:lnTo>
                    <a:pt x="1209" y="6"/>
                  </a:lnTo>
                  <a:lnTo>
                    <a:pt x="1216" y="1"/>
                  </a:lnTo>
                  <a:lnTo>
                    <a:pt x="1222" y="0"/>
                  </a:lnTo>
                  <a:lnTo>
                    <a:pt x="1226" y="0"/>
                  </a:lnTo>
                  <a:lnTo>
                    <a:pt x="1229" y="0"/>
                  </a:lnTo>
                  <a:lnTo>
                    <a:pt x="1231" y="3"/>
                  </a:lnTo>
                  <a:lnTo>
                    <a:pt x="1234" y="4"/>
                  </a:lnTo>
                  <a:lnTo>
                    <a:pt x="1237" y="12"/>
                  </a:lnTo>
                  <a:lnTo>
                    <a:pt x="1235" y="24"/>
                  </a:lnTo>
                  <a:lnTo>
                    <a:pt x="1230" y="36"/>
                  </a:lnTo>
                  <a:lnTo>
                    <a:pt x="1224" y="48"/>
                  </a:lnTo>
                  <a:lnTo>
                    <a:pt x="1222" y="61"/>
                  </a:lnTo>
                  <a:lnTo>
                    <a:pt x="1217" y="80"/>
                  </a:lnTo>
                  <a:lnTo>
                    <a:pt x="1213" y="101"/>
                  </a:lnTo>
                  <a:lnTo>
                    <a:pt x="1212" y="116"/>
                  </a:lnTo>
                  <a:lnTo>
                    <a:pt x="1213" y="133"/>
                  </a:lnTo>
                  <a:lnTo>
                    <a:pt x="1216" y="159"/>
                  </a:lnTo>
                  <a:lnTo>
                    <a:pt x="1219" y="188"/>
                  </a:lnTo>
                  <a:lnTo>
                    <a:pt x="1219" y="211"/>
                  </a:lnTo>
                  <a:lnTo>
                    <a:pt x="1217" y="228"/>
                  </a:lnTo>
                  <a:lnTo>
                    <a:pt x="1219" y="245"/>
                  </a:lnTo>
                  <a:lnTo>
                    <a:pt x="1220" y="263"/>
                  </a:lnTo>
                  <a:lnTo>
                    <a:pt x="1223" y="283"/>
                  </a:lnTo>
                  <a:lnTo>
                    <a:pt x="1229" y="304"/>
                  </a:lnTo>
                  <a:lnTo>
                    <a:pt x="1238" y="340"/>
                  </a:lnTo>
                  <a:lnTo>
                    <a:pt x="1252" y="385"/>
                  </a:lnTo>
                  <a:lnTo>
                    <a:pt x="1269" y="435"/>
                  </a:lnTo>
                  <a:lnTo>
                    <a:pt x="1285" y="484"/>
                  </a:lnTo>
                  <a:lnTo>
                    <a:pt x="1299" y="526"/>
                  </a:lnTo>
                  <a:lnTo>
                    <a:pt x="1309" y="558"/>
                  </a:lnTo>
                  <a:lnTo>
                    <a:pt x="1314" y="573"/>
                  </a:lnTo>
                  <a:lnTo>
                    <a:pt x="1316" y="580"/>
                  </a:lnTo>
                  <a:lnTo>
                    <a:pt x="1317" y="591"/>
                  </a:lnTo>
                  <a:lnTo>
                    <a:pt x="1317" y="604"/>
                  </a:lnTo>
                  <a:lnTo>
                    <a:pt x="1314" y="616"/>
                  </a:lnTo>
                  <a:lnTo>
                    <a:pt x="1309" y="630"/>
                  </a:lnTo>
                  <a:lnTo>
                    <a:pt x="1299" y="641"/>
                  </a:lnTo>
                  <a:lnTo>
                    <a:pt x="1284" y="649"/>
                  </a:lnTo>
                  <a:lnTo>
                    <a:pt x="1263" y="655"/>
                  </a:lnTo>
                  <a:lnTo>
                    <a:pt x="1255" y="655"/>
                  </a:lnTo>
                  <a:lnTo>
                    <a:pt x="1241" y="656"/>
                  </a:lnTo>
                  <a:lnTo>
                    <a:pt x="1222" y="656"/>
                  </a:lnTo>
                  <a:lnTo>
                    <a:pt x="1197" y="656"/>
                  </a:lnTo>
                  <a:lnTo>
                    <a:pt x="1169" y="656"/>
                  </a:lnTo>
                  <a:lnTo>
                    <a:pt x="1139" y="656"/>
                  </a:lnTo>
                  <a:lnTo>
                    <a:pt x="1106" y="656"/>
                  </a:lnTo>
                  <a:lnTo>
                    <a:pt x="1072" y="656"/>
                  </a:lnTo>
                  <a:lnTo>
                    <a:pt x="1038" y="656"/>
                  </a:lnTo>
                  <a:lnTo>
                    <a:pt x="1005" y="656"/>
                  </a:lnTo>
                  <a:lnTo>
                    <a:pt x="973" y="656"/>
                  </a:lnTo>
                  <a:lnTo>
                    <a:pt x="944" y="656"/>
                  </a:lnTo>
                  <a:lnTo>
                    <a:pt x="919" y="655"/>
                  </a:lnTo>
                  <a:lnTo>
                    <a:pt x="897" y="655"/>
                  </a:lnTo>
                  <a:lnTo>
                    <a:pt x="880" y="655"/>
                  </a:lnTo>
                  <a:lnTo>
                    <a:pt x="871" y="654"/>
                  </a:lnTo>
                  <a:lnTo>
                    <a:pt x="848" y="656"/>
                  </a:lnTo>
                  <a:lnTo>
                    <a:pt x="825" y="656"/>
                  </a:lnTo>
                  <a:lnTo>
                    <a:pt x="801" y="655"/>
                  </a:lnTo>
                  <a:lnTo>
                    <a:pt x="781" y="652"/>
                  </a:lnTo>
                  <a:lnTo>
                    <a:pt x="760" y="649"/>
                  </a:lnTo>
                  <a:lnTo>
                    <a:pt x="743" y="645"/>
                  </a:lnTo>
                  <a:lnTo>
                    <a:pt x="730" y="642"/>
                  </a:lnTo>
                  <a:lnTo>
                    <a:pt x="720" y="641"/>
                  </a:lnTo>
                  <a:lnTo>
                    <a:pt x="709" y="641"/>
                  </a:lnTo>
                  <a:lnTo>
                    <a:pt x="692" y="642"/>
                  </a:lnTo>
                  <a:lnTo>
                    <a:pt x="672" y="644"/>
                  </a:lnTo>
                  <a:lnTo>
                    <a:pt x="649" y="647"/>
                  </a:lnTo>
                  <a:lnTo>
                    <a:pt x="626" y="649"/>
                  </a:lnTo>
                  <a:lnTo>
                    <a:pt x="607" y="651"/>
                  </a:lnTo>
                  <a:lnTo>
                    <a:pt x="590" y="654"/>
                  </a:lnTo>
                  <a:lnTo>
                    <a:pt x="580" y="654"/>
                  </a:lnTo>
                  <a:lnTo>
                    <a:pt x="567" y="654"/>
                  </a:lnTo>
                  <a:lnTo>
                    <a:pt x="555" y="654"/>
                  </a:lnTo>
                  <a:lnTo>
                    <a:pt x="544" y="652"/>
                  </a:lnTo>
                  <a:lnTo>
                    <a:pt x="533" y="648"/>
                  </a:lnTo>
                  <a:lnTo>
                    <a:pt x="521" y="642"/>
                  </a:lnTo>
                  <a:lnTo>
                    <a:pt x="506" y="634"/>
                  </a:lnTo>
                  <a:lnTo>
                    <a:pt x="488" y="622"/>
                  </a:lnTo>
                  <a:lnTo>
                    <a:pt x="466" y="607"/>
                  </a:lnTo>
                  <a:lnTo>
                    <a:pt x="462" y="604"/>
                  </a:lnTo>
                  <a:lnTo>
                    <a:pt x="456" y="600"/>
                  </a:lnTo>
                  <a:lnTo>
                    <a:pt x="450" y="594"/>
                  </a:lnTo>
                  <a:lnTo>
                    <a:pt x="444" y="589"/>
                  </a:lnTo>
                  <a:lnTo>
                    <a:pt x="437" y="583"/>
                  </a:lnTo>
                  <a:lnTo>
                    <a:pt x="431" y="578"/>
                  </a:lnTo>
                  <a:lnTo>
                    <a:pt x="426" y="573"/>
                  </a:lnTo>
                  <a:lnTo>
                    <a:pt x="421" y="569"/>
                  </a:lnTo>
                  <a:lnTo>
                    <a:pt x="388" y="597"/>
                  </a:lnTo>
                  <a:lnTo>
                    <a:pt x="386" y="595"/>
                  </a:lnTo>
                  <a:lnTo>
                    <a:pt x="376" y="593"/>
                  </a:lnTo>
                  <a:lnTo>
                    <a:pt x="365" y="587"/>
                  </a:lnTo>
                  <a:lnTo>
                    <a:pt x="354" y="576"/>
                  </a:lnTo>
                  <a:lnTo>
                    <a:pt x="344" y="590"/>
                  </a:lnTo>
                  <a:lnTo>
                    <a:pt x="334" y="605"/>
                  </a:lnTo>
                  <a:lnTo>
                    <a:pt x="323" y="620"/>
                  </a:lnTo>
                  <a:lnTo>
                    <a:pt x="311" y="636"/>
                  </a:lnTo>
                  <a:lnTo>
                    <a:pt x="298" y="651"/>
                  </a:lnTo>
                  <a:lnTo>
                    <a:pt x="286" y="663"/>
                  </a:lnTo>
                  <a:lnTo>
                    <a:pt x="274" y="673"/>
                  </a:lnTo>
                  <a:lnTo>
                    <a:pt x="263" y="680"/>
                  </a:lnTo>
                  <a:lnTo>
                    <a:pt x="250" y="681"/>
                  </a:lnTo>
                  <a:lnTo>
                    <a:pt x="236" y="678"/>
                  </a:lnTo>
                  <a:lnTo>
                    <a:pt x="222" y="673"/>
                  </a:lnTo>
                  <a:lnTo>
                    <a:pt x="209" y="665"/>
                  </a:lnTo>
                  <a:lnTo>
                    <a:pt x="195" y="655"/>
                  </a:lnTo>
                  <a:lnTo>
                    <a:pt x="182" y="645"/>
                  </a:lnTo>
                  <a:lnTo>
                    <a:pt x="171" y="634"/>
                  </a:lnTo>
                  <a:lnTo>
                    <a:pt x="163" y="626"/>
                  </a:lnTo>
                  <a:lnTo>
                    <a:pt x="153" y="616"/>
                  </a:lnTo>
                  <a:lnTo>
                    <a:pt x="142" y="604"/>
                  </a:lnTo>
                  <a:lnTo>
                    <a:pt x="130" y="587"/>
                  </a:lnTo>
                  <a:lnTo>
                    <a:pt x="117" y="571"/>
                  </a:lnTo>
                  <a:lnTo>
                    <a:pt x="104" y="554"/>
                  </a:lnTo>
                  <a:lnTo>
                    <a:pt x="91" y="537"/>
                  </a:lnTo>
                  <a:lnTo>
                    <a:pt x="80" y="524"/>
                  </a:lnTo>
                  <a:lnTo>
                    <a:pt x="70" y="514"/>
                  </a:lnTo>
                  <a:lnTo>
                    <a:pt x="62" y="506"/>
                  </a:lnTo>
                  <a:lnTo>
                    <a:pt x="54" y="499"/>
                  </a:lnTo>
                  <a:lnTo>
                    <a:pt x="47" y="493"/>
                  </a:lnTo>
                  <a:lnTo>
                    <a:pt x="40" y="486"/>
                  </a:lnTo>
                  <a:lnTo>
                    <a:pt x="34" y="481"/>
                  </a:lnTo>
                  <a:lnTo>
                    <a:pt x="29" y="474"/>
                  </a:lnTo>
                  <a:lnTo>
                    <a:pt x="25" y="466"/>
                  </a:lnTo>
                  <a:lnTo>
                    <a:pt x="21" y="456"/>
                  </a:lnTo>
                  <a:lnTo>
                    <a:pt x="17" y="450"/>
                  </a:lnTo>
                  <a:lnTo>
                    <a:pt x="12" y="445"/>
                  </a:lnTo>
                  <a:lnTo>
                    <a:pt x="7" y="441"/>
                  </a:lnTo>
                  <a:lnTo>
                    <a:pt x="4" y="437"/>
                  </a:lnTo>
                  <a:lnTo>
                    <a:pt x="1" y="430"/>
                  </a:lnTo>
                  <a:lnTo>
                    <a:pt x="0" y="417"/>
                  </a:lnTo>
                  <a:lnTo>
                    <a:pt x="1" y="405"/>
                  </a:lnTo>
                  <a:lnTo>
                    <a:pt x="7" y="394"/>
                  </a:lnTo>
                  <a:lnTo>
                    <a:pt x="11" y="383"/>
                  </a:lnTo>
                  <a:lnTo>
                    <a:pt x="14" y="366"/>
                  </a:lnTo>
                  <a:lnTo>
                    <a:pt x="15" y="351"/>
                  </a:lnTo>
                  <a:lnTo>
                    <a:pt x="17" y="341"/>
                  </a:lnTo>
                  <a:lnTo>
                    <a:pt x="19" y="339"/>
                  </a:lnTo>
                  <a:lnTo>
                    <a:pt x="23" y="339"/>
                  </a:lnTo>
                  <a:lnTo>
                    <a:pt x="26" y="343"/>
                  </a:lnTo>
                  <a:lnTo>
                    <a:pt x="29" y="350"/>
                  </a:lnTo>
                  <a:lnTo>
                    <a:pt x="33" y="345"/>
                  </a:lnTo>
                  <a:lnTo>
                    <a:pt x="37" y="347"/>
                  </a:lnTo>
                  <a:lnTo>
                    <a:pt x="41" y="355"/>
                  </a:lnTo>
                  <a:lnTo>
                    <a:pt x="43" y="366"/>
                  </a:lnTo>
                  <a:lnTo>
                    <a:pt x="47" y="362"/>
                  </a:lnTo>
                  <a:lnTo>
                    <a:pt x="51" y="365"/>
                  </a:lnTo>
                  <a:lnTo>
                    <a:pt x="55" y="372"/>
                  </a:lnTo>
                  <a:lnTo>
                    <a:pt x="55" y="381"/>
                  </a:lnTo>
                  <a:lnTo>
                    <a:pt x="52" y="392"/>
                  </a:lnTo>
                  <a:lnTo>
                    <a:pt x="48" y="406"/>
                  </a:lnTo>
                  <a:lnTo>
                    <a:pt x="44" y="417"/>
                  </a:lnTo>
                  <a:lnTo>
                    <a:pt x="43" y="421"/>
                  </a:lnTo>
                  <a:lnTo>
                    <a:pt x="47" y="416"/>
                  </a:lnTo>
                  <a:lnTo>
                    <a:pt x="52" y="410"/>
                  </a:lnTo>
                  <a:lnTo>
                    <a:pt x="55" y="403"/>
                  </a:lnTo>
                  <a:lnTo>
                    <a:pt x="58" y="399"/>
                  </a:lnTo>
                  <a:lnTo>
                    <a:pt x="61" y="397"/>
                  </a:lnTo>
                  <a:lnTo>
                    <a:pt x="64" y="399"/>
                  </a:lnTo>
                  <a:lnTo>
                    <a:pt x="65" y="406"/>
                  </a:lnTo>
                  <a:lnTo>
                    <a:pt x="64" y="416"/>
                  </a:lnTo>
                  <a:lnTo>
                    <a:pt x="62" y="421"/>
                  </a:lnTo>
                  <a:lnTo>
                    <a:pt x="59" y="427"/>
                  </a:lnTo>
                  <a:lnTo>
                    <a:pt x="58" y="432"/>
                  </a:lnTo>
                  <a:lnTo>
                    <a:pt x="57" y="434"/>
                  </a:lnTo>
                  <a:lnTo>
                    <a:pt x="66" y="438"/>
                  </a:lnTo>
                  <a:lnTo>
                    <a:pt x="76" y="444"/>
                  </a:lnTo>
                  <a:lnTo>
                    <a:pt x="83" y="449"/>
                  </a:lnTo>
                  <a:lnTo>
                    <a:pt x="90" y="455"/>
                  </a:lnTo>
                  <a:lnTo>
                    <a:pt x="95" y="460"/>
                  </a:lnTo>
                  <a:lnTo>
                    <a:pt x="101" y="466"/>
                  </a:lnTo>
                  <a:lnTo>
                    <a:pt x="104" y="473"/>
                  </a:lnTo>
                  <a:lnTo>
                    <a:pt x="105" y="479"/>
                  </a:lnTo>
                  <a:lnTo>
                    <a:pt x="111" y="485"/>
                  </a:lnTo>
                  <a:lnTo>
                    <a:pt x="117" y="492"/>
                  </a:lnTo>
                  <a:lnTo>
                    <a:pt x="124" y="499"/>
                  </a:lnTo>
                  <a:lnTo>
                    <a:pt x="133" y="506"/>
                  </a:lnTo>
                  <a:lnTo>
                    <a:pt x="140" y="513"/>
                  </a:lnTo>
                  <a:lnTo>
                    <a:pt x="148" y="519"/>
                  </a:lnTo>
                  <a:lnTo>
                    <a:pt x="155" y="526"/>
                  </a:lnTo>
                  <a:lnTo>
                    <a:pt x="163" y="533"/>
                  </a:lnTo>
                  <a:lnTo>
                    <a:pt x="173" y="540"/>
                  </a:lnTo>
                  <a:lnTo>
                    <a:pt x="184" y="546"/>
                  </a:lnTo>
                  <a:lnTo>
                    <a:pt x="198" y="551"/>
                  </a:lnTo>
                  <a:lnTo>
                    <a:pt x="211" y="555"/>
                  </a:lnTo>
                  <a:lnTo>
                    <a:pt x="224" y="561"/>
                  </a:lnTo>
                  <a:lnTo>
                    <a:pt x="236" y="566"/>
                  </a:lnTo>
                  <a:lnTo>
                    <a:pt x="245" y="572"/>
                  </a:lnTo>
                  <a:lnTo>
                    <a:pt x="249" y="579"/>
                  </a:lnTo>
                  <a:lnTo>
                    <a:pt x="253" y="564"/>
                  </a:lnTo>
                  <a:lnTo>
                    <a:pt x="263" y="543"/>
                  </a:lnTo>
                  <a:lnTo>
                    <a:pt x="272" y="524"/>
                  </a:lnTo>
                  <a:lnTo>
                    <a:pt x="279" y="513"/>
                  </a:lnTo>
                  <a:lnTo>
                    <a:pt x="268" y="503"/>
                  </a:lnTo>
                  <a:lnTo>
                    <a:pt x="267" y="492"/>
                  </a:lnTo>
                  <a:lnTo>
                    <a:pt x="271" y="482"/>
                  </a:lnTo>
                  <a:lnTo>
                    <a:pt x="279" y="477"/>
                  </a:lnTo>
                  <a:lnTo>
                    <a:pt x="285" y="474"/>
                  </a:lnTo>
                  <a:lnTo>
                    <a:pt x="290" y="470"/>
                  </a:lnTo>
                  <a:lnTo>
                    <a:pt x="296" y="464"/>
                  </a:lnTo>
                  <a:lnTo>
                    <a:pt x="303" y="459"/>
                  </a:lnTo>
                  <a:lnTo>
                    <a:pt x="308" y="452"/>
                  </a:lnTo>
                  <a:lnTo>
                    <a:pt x="314" y="445"/>
                  </a:lnTo>
                  <a:lnTo>
                    <a:pt x="319" y="437"/>
                  </a:lnTo>
                  <a:lnTo>
                    <a:pt x="325" y="428"/>
                  </a:lnTo>
                  <a:lnTo>
                    <a:pt x="325" y="417"/>
                  </a:lnTo>
                  <a:lnTo>
                    <a:pt x="329" y="405"/>
                  </a:lnTo>
                  <a:lnTo>
                    <a:pt x="339" y="392"/>
                  </a:lnTo>
                  <a:lnTo>
                    <a:pt x="352" y="387"/>
                  </a:lnTo>
                  <a:lnTo>
                    <a:pt x="347" y="383"/>
                  </a:lnTo>
                  <a:lnTo>
                    <a:pt x="336" y="373"/>
                  </a:lnTo>
                  <a:lnTo>
                    <a:pt x="322" y="365"/>
                  </a:lnTo>
                  <a:lnTo>
                    <a:pt x="312" y="359"/>
                  </a:lnTo>
                  <a:lnTo>
                    <a:pt x="308" y="359"/>
                  </a:lnTo>
                  <a:lnTo>
                    <a:pt x="303" y="359"/>
                  </a:lnTo>
                  <a:lnTo>
                    <a:pt x="297" y="359"/>
                  </a:lnTo>
                  <a:lnTo>
                    <a:pt x="290" y="359"/>
                  </a:lnTo>
                  <a:lnTo>
                    <a:pt x="283" y="361"/>
                  </a:lnTo>
                  <a:lnTo>
                    <a:pt x="276" y="362"/>
                  </a:lnTo>
                  <a:lnTo>
                    <a:pt x="271" y="363"/>
                  </a:lnTo>
                  <a:lnTo>
                    <a:pt x="267" y="366"/>
                  </a:lnTo>
                  <a:lnTo>
                    <a:pt x="257" y="366"/>
                  </a:lnTo>
                  <a:lnTo>
                    <a:pt x="247" y="362"/>
                  </a:lnTo>
                  <a:lnTo>
                    <a:pt x="239" y="354"/>
                  </a:lnTo>
                  <a:lnTo>
                    <a:pt x="240" y="345"/>
                  </a:lnTo>
                  <a:lnTo>
                    <a:pt x="242" y="341"/>
                  </a:lnTo>
                  <a:lnTo>
                    <a:pt x="240" y="337"/>
                  </a:lnTo>
                  <a:lnTo>
                    <a:pt x="239" y="333"/>
                  </a:lnTo>
                  <a:lnTo>
                    <a:pt x="235" y="330"/>
                  </a:lnTo>
                  <a:lnTo>
                    <a:pt x="232" y="327"/>
                  </a:lnTo>
                  <a:lnTo>
                    <a:pt x="231" y="325"/>
                  </a:lnTo>
                  <a:lnTo>
                    <a:pt x="231" y="321"/>
                  </a:lnTo>
                  <a:lnTo>
                    <a:pt x="235" y="318"/>
                  </a:lnTo>
                  <a:lnTo>
                    <a:pt x="229" y="309"/>
                  </a:lnTo>
                  <a:lnTo>
                    <a:pt x="229" y="305"/>
                  </a:lnTo>
                  <a:lnTo>
                    <a:pt x="232" y="301"/>
                  </a:lnTo>
                  <a:lnTo>
                    <a:pt x="236" y="294"/>
                  </a:lnTo>
                  <a:lnTo>
                    <a:pt x="236" y="292"/>
                  </a:lnTo>
                  <a:lnTo>
                    <a:pt x="235" y="289"/>
                  </a:lnTo>
                  <a:lnTo>
                    <a:pt x="232" y="287"/>
                  </a:lnTo>
                  <a:lnTo>
                    <a:pt x="227" y="283"/>
                  </a:lnTo>
                  <a:lnTo>
                    <a:pt x="222" y="278"/>
                  </a:lnTo>
                  <a:lnTo>
                    <a:pt x="222" y="272"/>
                  </a:lnTo>
                  <a:lnTo>
                    <a:pt x="224" y="268"/>
                  </a:lnTo>
                  <a:lnTo>
                    <a:pt x="228" y="267"/>
                  </a:lnTo>
                  <a:lnTo>
                    <a:pt x="232" y="265"/>
                  </a:lnTo>
                  <a:lnTo>
                    <a:pt x="235" y="261"/>
                  </a:lnTo>
                  <a:lnTo>
                    <a:pt x="239" y="258"/>
                  </a:lnTo>
                  <a:lnTo>
                    <a:pt x="242" y="254"/>
                  </a:lnTo>
                  <a:lnTo>
                    <a:pt x="246" y="250"/>
                  </a:lnTo>
                  <a:lnTo>
                    <a:pt x="247" y="246"/>
                  </a:lnTo>
                  <a:lnTo>
                    <a:pt x="247" y="242"/>
                  </a:lnTo>
                  <a:lnTo>
                    <a:pt x="245" y="238"/>
                  </a:lnTo>
                  <a:lnTo>
                    <a:pt x="242" y="234"/>
                  </a:lnTo>
                  <a:lnTo>
                    <a:pt x="240" y="229"/>
                  </a:lnTo>
                  <a:lnTo>
                    <a:pt x="242" y="225"/>
                  </a:lnTo>
                  <a:lnTo>
                    <a:pt x="243" y="221"/>
                  </a:lnTo>
                  <a:lnTo>
                    <a:pt x="246" y="214"/>
                  </a:lnTo>
                  <a:lnTo>
                    <a:pt x="250" y="204"/>
                  </a:lnTo>
                  <a:lnTo>
                    <a:pt x="254" y="192"/>
                  </a:lnTo>
                  <a:lnTo>
                    <a:pt x="258" y="182"/>
                  </a:lnTo>
                  <a:lnTo>
                    <a:pt x="254" y="177"/>
                  </a:lnTo>
                  <a:lnTo>
                    <a:pt x="250" y="169"/>
                  </a:lnTo>
                  <a:lnTo>
                    <a:pt x="247" y="158"/>
                  </a:lnTo>
                  <a:lnTo>
                    <a:pt x="249" y="146"/>
                  </a:lnTo>
                  <a:lnTo>
                    <a:pt x="254" y="135"/>
                  </a:lnTo>
                  <a:lnTo>
                    <a:pt x="265" y="126"/>
                  </a:lnTo>
                  <a:lnTo>
                    <a:pt x="283" y="119"/>
                  </a:lnTo>
                  <a:lnTo>
                    <a:pt x="311" y="116"/>
                  </a:lnTo>
                  <a:lnTo>
                    <a:pt x="307" y="122"/>
                  </a:lnTo>
                  <a:lnTo>
                    <a:pt x="308" y="126"/>
                  </a:lnTo>
                  <a:lnTo>
                    <a:pt x="310" y="130"/>
                  </a:lnTo>
                  <a:lnTo>
                    <a:pt x="311" y="131"/>
                  </a:lnTo>
                  <a:lnTo>
                    <a:pt x="314" y="127"/>
                  </a:lnTo>
                  <a:lnTo>
                    <a:pt x="319" y="124"/>
                  </a:lnTo>
                  <a:lnTo>
                    <a:pt x="327" y="122"/>
                  </a:lnTo>
                  <a:lnTo>
                    <a:pt x="339" y="119"/>
                  </a:lnTo>
                  <a:lnTo>
                    <a:pt x="348" y="117"/>
                  </a:lnTo>
                  <a:lnTo>
                    <a:pt x="359" y="117"/>
                  </a:lnTo>
                  <a:lnTo>
                    <a:pt x="368" y="119"/>
                  </a:lnTo>
                  <a:lnTo>
                    <a:pt x="374" y="122"/>
                  </a:lnTo>
                  <a:lnTo>
                    <a:pt x="380" y="126"/>
                  </a:lnTo>
                  <a:lnTo>
                    <a:pt x="387" y="129"/>
                  </a:lnTo>
                  <a:lnTo>
                    <a:pt x="395" y="130"/>
                  </a:lnTo>
                  <a:lnTo>
                    <a:pt x="405" y="131"/>
                  </a:lnTo>
                  <a:lnTo>
                    <a:pt x="413" y="131"/>
                  </a:lnTo>
                  <a:lnTo>
                    <a:pt x="420" y="131"/>
                  </a:lnTo>
                  <a:lnTo>
                    <a:pt x="427" y="129"/>
                  </a:lnTo>
                  <a:lnTo>
                    <a:pt x="431" y="126"/>
                  </a:lnTo>
                  <a:lnTo>
                    <a:pt x="428" y="131"/>
                  </a:lnTo>
                  <a:lnTo>
                    <a:pt x="423" y="137"/>
                  </a:lnTo>
                  <a:lnTo>
                    <a:pt x="419" y="141"/>
                  </a:lnTo>
                  <a:lnTo>
                    <a:pt x="416" y="142"/>
                  </a:lnTo>
                  <a:lnTo>
                    <a:pt x="427" y="142"/>
                  </a:lnTo>
                  <a:lnTo>
                    <a:pt x="437" y="144"/>
                  </a:lnTo>
                  <a:lnTo>
                    <a:pt x="446" y="148"/>
                  </a:lnTo>
                  <a:lnTo>
                    <a:pt x="452" y="155"/>
                  </a:lnTo>
                  <a:lnTo>
                    <a:pt x="459" y="162"/>
                  </a:lnTo>
                  <a:lnTo>
                    <a:pt x="468" y="166"/>
                  </a:lnTo>
                  <a:lnTo>
                    <a:pt x="477" y="166"/>
                  </a:lnTo>
                  <a:lnTo>
                    <a:pt x="484" y="162"/>
                  </a:lnTo>
                  <a:lnTo>
                    <a:pt x="481" y="169"/>
                  </a:lnTo>
                  <a:lnTo>
                    <a:pt x="477" y="174"/>
                  </a:lnTo>
                  <a:lnTo>
                    <a:pt x="468" y="180"/>
                  </a:lnTo>
                  <a:lnTo>
                    <a:pt x="462" y="181"/>
                  </a:lnTo>
                  <a:lnTo>
                    <a:pt x="467" y="184"/>
                  </a:lnTo>
                  <a:lnTo>
                    <a:pt x="473" y="184"/>
                  </a:lnTo>
                  <a:lnTo>
                    <a:pt x="478" y="184"/>
                  </a:lnTo>
                  <a:lnTo>
                    <a:pt x="479" y="182"/>
                  </a:lnTo>
                  <a:lnTo>
                    <a:pt x="477" y="196"/>
                  </a:lnTo>
                  <a:lnTo>
                    <a:pt x="474" y="207"/>
                  </a:lnTo>
                  <a:lnTo>
                    <a:pt x="471" y="214"/>
                  </a:lnTo>
                  <a:lnTo>
                    <a:pt x="467" y="220"/>
                  </a:lnTo>
                  <a:lnTo>
                    <a:pt x="475" y="216"/>
                  </a:lnTo>
                  <a:lnTo>
                    <a:pt x="482" y="209"/>
                  </a:lnTo>
                  <a:lnTo>
                    <a:pt x="486" y="200"/>
                  </a:lnTo>
                  <a:lnTo>
                    <a:pt x="489" y="193"/>
                  </a:lnTo>
                  <a:lnTo>
                    <a:pt x="495" y="206"/>
                  </a:lnTo>
                  <a:lnTo>
                    <a:pt x="496" y="218"/>
                  </a:lnTo>
                  <a:lnTo>
                    <a:pt x="495" y="231"/>
                  </a:lnTo>
                  <a:lnTo>
                    <a:pt x="489" y="240"/>
                  </a:lnTo>
                  <a:lnTo>
                    <a:pt x="491" y="249"/>
                  </a:lnTo>
                  <a:lnTo>
                    <a:pt x="489" y="258"/>
                  </a:lnTo>
                  <a:lnTo>
                    <a:pt x="482" y="267"/>
                  </a:lnTo>
                  <a:lnTo>
                    <a:pt x="471" y="272"/>
                  </a:lnTo>
                  <a:lnTo>
                    <a:pt x="478" y="272"/>
                  </a:lnTo>
                  <a:lnTo>
                    <a:pt x="484" y="271"/>
                  </a:lnTo>
                  <a:lnTo>
                    <a:pt x="488" y="271"/>
                  </a:lnTo>
                  <a:lnTo>
                    <a:pt x="489" y="271"/>
                  </a:lnTo>
                  <a:lnTo>
                    <a:pt x="485" y="285"/>
                  </a:lnTo>
                  <a:lnTo>
                    <a:pt x="477" y="297"/>
                  </a:lnTo>
                  <a:lnTo>
                    <a:pt x="464" y="303"/>
                  </a:lnTo>
                  <a:lnTo>
                    <a:pt x="452" y="300"/>
                  </a:lnTo>
                  <a:lnTo>
                    <a:pt x="457" y="304"/>
                  </a:lnTo>
                  <a:lnTo>
                    <a:pt x="462" y="308"/>
                  </a:lnTo>
                  <a:lnTo>
                    <a:pt x="464" y="309"/>
                  </a:lnTo>
                  <a:lnTo>
                    <a:pt x="466" y="311"/>
                  </a:lnTo>
                  <a:lnTo>
                    <a:pt x="457" y="316"/>
                  </a:lnTo>
                  <a:lnTo>
                    <a:pt x="449" y="319"/>
                  </a:lnTo>
                  <a:lnTo>
                    <a:pt x="442" y="319"/>
                  </a:lnTo>
                  <a:lnTo>
                    <a:pt x="439" y="319"/>
                  </a:lnTo>
                  <a:lnTo>
                    <a:pt x="450" y="323"/>
                  </a:lnTo>
                  <a:lnTo>
                    <a:pt x="459" y="326"/>
                  </a:lnTo>
                  <a:lnTo>
                    <a:pt x="467" y="329"/>
                  </a:lnTo>
                  <a:lnTo>
                    <a:pt x="473" y="333"/>
                  </a:lnTo>
                  <a:lnTo>
                    <a:pt x="477" y="336"/>
                  </a:lnTo>
                  <a:lnTo>
                    <a:pt x="479" y="339"/>
                  </a:lnTo>
                  <a:lnTo>
                    <a:pt x="479" y="343"/>
                  </a:lnTo>
                  <a:lnTo>
                    <a:pt x="478" y="347"/>
                  </a:lnTo>
                  <a:lnTo>
                    <a:pt x="486" y="352"/>
                  </a:lnTo>
                  <a:lnTo>
                    <a:pt x="493" y="358"/>
                  </a:lnTo>
                  <a:lnTo>
                    <a:pt x="500" y="363"/>
                  </a:lnTo>
                  <a:lnTo>
                    <a:pt x="507" y="370"/>
                  </a:lnTo>
                  <a:lnTo>
                    <a:pt x="513" y="377"/>
                  </a:lnTo>
                  <a:lnTo>
                    <a:pt x="520" y="384"/>
                  </a:lnTo>
                  <a:lnTo>
                    <a:pt x="525" y="391"/>
                  </a:lnTo>
                  <a:lnTo>
                    <a:pt x="531" y="397"/>
                  </a:lnTo>
                  <a:lnTo>
                    <a:pt x="540" y="403"/>
                  </a:lnTo>
                  <a:lnTo>
                    <a:pt x="554" y="410"/>
                  </a:lnTo>
                  <a:lnTo>
                    <a:pt x="572" y="420"/>
                  </a:lnTo>
                  <a:lnTo>
                    <a:pt x="594" y="428"/>
                  </a:lnTo>
                  <a:lnTo>
                    <a:pt x="615" y="438"/>
                  </a:lnTo>
                  <a:lnTo>
                    <a:pt x="637" y="446"/>
                  </a:lnTo>
                  <a:lnTo>
                    <a:pt x="655" y="452"/>
                  </a:lnTo>
                  <a:lnTo>
                    <a:pt x="670" y="456"/>
                  </a:lnTo>
                  <a:lnTo>
                    <a:pt x="685" y="460"/>
                  </a:lnTo>
                  <a:lnTo>
                    <a:pt x="698" y="461"/>
                  </a:lnTo>
                  <a:lnTo>
                    <a:pt x="706" y="463"/>
                  </a:lnTo>
                  <a:lnTo>
                    <a:pt x="712" y="464"/>
                  </a:lnTo>
                  <a:lnTo>
                    <a:pt x="716" y="464"/>
                  </a:lnTo>
                  <a:lnTo>
                    <a:pt x="719" y="463"/>
                  </a:lnTo>
                  <a:lnTo>
                    <a:pt x="723" y="463"/>
                  </a:lnTo>
                  <a:lnTo>
                    <a:pt x="727" y="461"/>
                  </a:lnTo>
                  <a:lnTo>
                    <a:pt x="727" y="449"/>
                  </a:lnTo>
                  <a:lnTo>
                    <a:pt x="732" y="445"/>
                  </a:lnTo>
                  <a:lnTo>
                    <a:pt x="742" y="439"/>
                  </a:lnTo>
                  <a:lnTo>
                    <a:pt x="754" y="435"/>
                  </a:lnTo>
                  <a:lnTo>
                    <a:pt x="770" y="431"/>
                  </a:lnTo>
                  <a:lnTo>
                    <a:pt x="786" y="427"/>
                  </a:lnTo>
                  <a:lnTo>
                    <a:pt x="804" y="424"/>
                  </a:lnTo>
                  <a:lnTo>
                    <a:pt x="824" y="424"/>
                  </a:lnTo>
                  <a:lnTo>
                    <a:pt x="843" y="426"/>
                  </a:lnTo>
                  <a:lnTo>
                    <a:pt x="868" y="428"/>
                  </a:lnTo>
                  <a:lnTo>
                    <a:pt x="887" y="434"/>
                  </a:lnTo>
                  <a:lnTo>
                    <a:pt x="902" y="441"/>
                  </a:lnTo>
                  <a:lnTo>
                    <a:pt x="915" y="448"/>
                  </a:lnTo>
                  <a:lnTo>
                    <a:pt x="924" y="456"/>
                  </a:lnTo>
                  <a:lnTo>
                    <a:pt x="934" y="461"/>
                  </a:lnTo>
                  <a:lnTo>
                    <a:pt x="942" y="466"/>
                  </a:lnTo>
                  <a:lnTo>
                    <a:pt x="952" y="467"/>
                  </a:lnTo>
                  <a:lnTo>
                    <a:pt x="963" y="466"/>
                  </a:lnTo>
                  <a:lnTo>
                    <a:pt x="974" y="466"/>
                  </a:lnTo>
                  <a:lnTo>
                    <a:pt x="984" y="464"/>
                  </a:lnTo>
                  <a:lnTo>
                    <a:pt x="995" y="463"/>
                  </a:lnTo>
                  <a:lnTo>
                    <a:pt x="1003" y="463"/>
                  </a:lnTo>
                  <a:lnTo>
                    <a:pt x="1010" y="461"/>
                  </a:lnTo>
                  <a:lnTo>
                    <a:pt x="1014" y="461"/>
                  </a:lnTo>
                  <a:lnTo>
                    <a:pt x="1016" y="461"/>
                  </a:lnTo>
                  <a:lnTo>
                    <a:pt x="1020" y="473"/>
                  </a:lnTo>
                  <a:lnTo>
                    <a:pt x="1023" y="486"/>
                  </a:lnTo>
                  <a:lnTo>
                    <a:pt x="1024" y="497"/>
                  </a:lnTo>
                  <a:lnTo>
                    <a:pt x="1025" y="5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999" y="3787"/>
              <a:ext cx="216" cy="225"/>
            </a:xfrm>
            <a:custGeom>
              <a:avLst/>
              <a:gdLst/>
              <a:ahLst/>
              <a:cxnLst>
                <a:cxn ang="0">
                  <a:pos x="53" y="210"/>
                </a:cxn>
                <a:cxn ang="0">
                  <a:pos x="74" y="225"/>
                </a:cxn>
                <a:cxn ang="0">
                  <a:pos x="216" y="200"/>
                </a:cxn>
                <a:cxn ang="0">
                  <a:pos x="159" y="0"/>
                </a:cxn>
                <a:cxn ang="0">
                  <a:pos x="0" y="77"/>
                </a:cxn>
                <a:cxn ang="0">
                  <a:pos x="53" y="210"/>
                </a:cxn>
              </a:cxnLst>
              <a:rect l="0" t="0" r="r" b="b"/>
              <a:pathLst>
                <a:path w="216" h="225">
                  <a:moveTo>
                    <a:pt x="53" y="210"/>
                  </a:moveTo>
                  <a:lnTo>
                    <a:pt x="74" y="225"/>
                  </a:lnTo>
                  <a:lnTo>
                    <a:pt x="216" y="200"/>
                  </a:lnTo>
                  <a:lnTo>
                    <a:pt x="159" y="0"/>
                  </a:lnTo>
                  <a:lnTo>
                    <a:pt x="0" y="77"/>
                  </a:lnTo>
                  <a:lnTo>
                    <a:pt x="53" y="2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012" y="3801"/>
              <a:ext cx="191" cy="198"/>
            </a:xfrm>
            <a:custGeom>
              <a:avLst/>
              <a:gdLst/>
              <a:ahLst/>
              <a:cxnLst>
                <a:cxn ang="0">
                  <a:pos x="47" y="185"/>
                </a:cxn>
                <a:cxn ang="0">
                  <a:pos x="65" y="198"/>
                </a:cxn>
                <a:cxn ang="0">
                  <a:pos x="191" y="176"/>
                </a:cxn>
                <a:cxn ang="0">
                  <a:pos x="141" y="0"/>
                </a:cxn>
                <a:cxn ang="0">
                  <a:pos x="0" y="67"/>
                </a:cxn>
                <a:cxn ang="0">
                  <a:pos x="47" y="185"/>
                </a:cxn>
              </a:cxnLst>
              <a:rect l="0" t="0" r="r" b="b"/>
              <a:pathLst>
                <a:path w="191" h="198">
                  <a:moveTo>
                    <a:pt x="47" y="185"/>
                  </a:moveTo>
                  <a:lnTo>
                    <a:pt x="65" y="198"/>
                  </a:lnTo>
                  <a:lnTo>
                    <a:pt x="191" y="176"/>
                  </a:lnTo>
                  <a:lnTo>
                    <a:pt x="141" y="0"/>
                  </a:lnTo>
                  <a:lnTo>
                    <a:pt x="0" y="67"/>
                  </a:lnTo>
                  <a:lnTo>
                    <a:pt x="47" y="1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988" y="3733"/>
              <a:ext cx="188" cy="264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64" y="264"/>
                </a:cxn>
                <a:cxn ang="0">
                  <a:pos x="188" y="222"/>
                </a:cxn>
                <a:cxn ang="0">
                  <a:pos x="129" y="0"/>
                </a:cxn>
                <a:cxn ang="0">
                  <a:pos x="0" y="109"/>
                </a:cxn>
              </a:cxnLst>
              <a:rect l="0" t="0" r="r" b="b"/>
              <a:pathLst>
                <a:path w="188" h="264">
                  <a:moveTo>
                    <a:pt x="0" y="109"/>
                  </a:moveTo>
                  <a:lnTo>
                    <a:pt x="64" y="264"/>
                  </a:lnTo>
                  <a:lnTo>
                    <a:pt x="188" y="222"/>
                  </a:lnTo>
                  <a:lnTo>
                    <a:pt x="129" y="0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887" y="4169"/>
              <a:ext cx="1728" cy="65"/>
            </a:xfrm>
            <a:custGeom>
              <a:avLst/>
              <a:gdLst/>
              <a:ahLst/>
              <a:cxnLst>
                <a:cxn ang="0">
                  <a:pos x="1695" y="54"/>
                </a:cxn>
                <a:cxn ang="0">
                  <a:pos x="1620" y="47"/>
                </a:cxn>
                <a:cxn ang="0">
                  <a:pos x="1548" y="49"/>
                </a:cxn>
                <a:cxn ang="0">
                  <a:pos x="1478" y="46"/>
                </a:cxn>
                <a:cxn ang="0">
                  <a:pos x="1400" y="39"/>
                </a:cxn>
                <a:cxn ang="0">
                  <a:pos x="1348" y="46"/>
                </a:cxn>
                <a:cxn ang="0">
                  <a:pos x="1268" y="56"/>
                </a:cxn>
                <a:cxn ang="0">
                  <a:pos x="1181" y="53"/>
                </a:cxn>
                <a:cxn ang="0">
                  <a:pos x="1131" y="43"/>
                </a:cxn>
                <a:cxn ang="0">
                  <a:pos x="1070" y="39"/>
                </a:cxn>
                <a:cxn ang="0">
                  <a:pos x="995" y="36"/>
                </a:cxn>
                <a:cxn ang="0">
                  <a:pos x="924" y="35"/>
                </a:cxn>
                <a:cxn ang="0">
                  <a:pos x="866" y="35"/>
                </a:cxn>
                <a:cxn ang="0">
                  <a:pos x="835" y="36"/>
                </a:cxn>
                <a:cxn ang="0">
                  <a:pos x="801" y="36"/>
                </a:cxn>
                <a:cxn ang="0">
                  <a:pos x="756" y="35"/>
                </a:cxn>
                <a:cxn ang="0">
                  <a:pos x="707" y="34"/>
                </a:cxn>
                <a:cxn ang="0">
                  <a:pos x="657" y="36"/>
                </a:cxn>
                <a:cxn ang="0">
                  <a:pos x="610" y="42"/>
                </a:cxn>
                <a:cxn ang="0">
                  <a:pos x="562" y="50"/>
                </a:cxn>
                <a:cxn ang="0">
                  <a:pos x="508" y="57"/>
                </a:cxn>
                <a:cxn ang="0">
                  <a:pos x="455" y="63"/>
                </a:cxn>
                <a:cxn ang="0">
                  <a:pos x="408" y="65"/>
                </a:cxn>
                <a:cxn ang="0">
                  <a:pos x="374" y="65"/>
                </a:cxn>
                <a:cxn ang="0">
                  <a:pos x="347" y="61"/>
                </a:cxn>
                <a:cxn ang="0">
                  <a:pos x="299" y="58"/>
                </a:cxn>
                <a:cxn ang="0">
                  <a:pos x="238" y="56"/>
                </a:cxn>
                <a:cxn ang="0">
                  <a:pos x="176" y="53"/>
                </a:cxn>
                <a:cxn ang="0">
                  <a:pos x="125" y="52"/>
                </a:cxn>
                <a:cxn ang="0">
                  <a:pos x="88" y="52"/>
                </a:cxn>
                <a:cxn ang="0">
                  <a:pos x="38" y="47"/>
                </a:cxn>
                <a:cxn ang="0">
                  <a:pos x="3" y="45"/>
                </a:cxn>
                <a:cxn ang="0">
                  <a:pos x="65" y="2"/>
                </a:cxn>
                <a:cxn ang="0">
                  <a:pos x="122" y="6"/>
                </a:cxn>
                <a:cxn ang="0">
                  <a:pos x="209" y="10"/>
                </a:cxn>
                <a:cxn ang="0">
                  <a:pos x="307" y="14"/>
                </a:cxn>
                <a:cxn ang="0">
                  <a:pos x="390" y="17"/>
                </a:cxn>
                <a:cxn ang="0">
                  <a:pos x="434" y="18"/>
                </a:cxn>
                <a:cxn ang="0">
                  <a:pos x="537" y="18"/>
                </a:cxn>
                <a:cxn ang="0">
                  <a:pos x="624" y="17"/>
                </a:cxn>
                <a:cxn ang="0">
                  <a:pos x="697" y="13"/>
                </a:cxn>
                <a:cxn ang="0">
                  <a:pos x="756" y="10"/>
                </a:cxn>
                <a:cxn ang="0">
                  <a:pos x="802" y="9"/>
                </a:cxn>
                <a:cxn ang="0">
                  <a:pos x="854" y="10"/>
                </a:cxn>
                <a:cxn ang="0">
                  <a:pos x="979" y="14"/>
                </a:cxn>
                <a:cxn ang="0">
                  <a:pos x="1139" y="20"/>
                </a:cxn>
                <a:cxn ang="0">
                  <a:pos x="1298" y="23"/>
                </a:cxn>
                <a:cxn ang="0">
                  <a:pos x="1417" y="18"/>
                </a:cxn>
                <a:cxn ang="0">
                  <a:pos x="1464" y="14"/>
                </a:cxn>
                <a:cxn ang="0">
                  <a:pos x="1532" y="17"/>
                </a:cxn>
                <a:cxn ang="0">
                  <a:pos x="1606" y="13"/>
                </a:cxn>
              </a:cxnLst>
              <a:rect l="0" t="0" r="r" b="b"/>
              <a:pathLst>
                <a:path w="1728" h="65">
                  <a:moveTo>
                    <a:pt x="1728" y="60"/>
                  </a:moveTo>
                  <a:lnTo>
                    <a:pt x="1714" y="57"/>
                  </a:lnTo>
                  <a:lnTo>
                    <a:pt x="1695" y="54"/>
                  </a:lnTo>
                  <a:lnTo>
                    <a:pt x="1673" y="52"/>
                  </a:lnTo>
                  <a:lnTo>
                    <a:pt x="1646" y="49"/>
                  </a:lnTo>
                  <a:lnTo>
                    <a:pt x="1620" y="47"/>
                  </a:lnTo>
                  <a:lnTo>
                    <a:pt x="1594" y="46"/>
                  </a:lnTo>
                  <a:lnTo>
                    <a:pt x="1569" y="47"/>
                  </a:lnTo>
                  <a:lnTo>
                    <a:pt x="1548" y="49"/>
                  </a:lnTo>
                  <a:lnTo>
                    <a:pt x="1528" y="50"/>
                  </a:lnTo>
                  <a:lnTo>
                    <a:pt x="1504" y="49"/>
                  </a:lnTo>
                  <a:lnTo>
                    <a:pt x="1478" y="46"/>
                  </a:lnTo>
                  <a:lnTo>
                    <a:pt x="1450" y="43"/>
                  </a:lnTo>
                  <a:lnTo>
                    <a:pt x="1424" y="40"/>
                  </a:lnTo>
                  <a:lnTo>
                    <a:pt x="1400" y="39"/>
                  </a:lnTo>
                  <a:lnTo>
                    <a:pt x="1380" y="39"/>
                  </a:lnTo>
                  <a:lnTo>
                    <a:pt x="1364" y="42"/>
                  </a:lnTo>
                  <a:lnTo>
                    <a:pt x="1348" y="46"/>
                  </a:lnTo>
                  <a:lnTo>
                    <a:pt x="1326" y="50"/>
                  </a:lnTo>
                  <a:lnTo>
                    <a:pt x="1298" y="53"/>
                  </a:lnTo>
                  <a:lnTo>
                    <a:pt x="1268" y="56"/>
                  </a:lnTo>
                  <a:lnTo>
                    <a:pt x="1237" y="57"/>
                  </a:lnTo>
                  <a:lnTo>
                    <a:pt x="1208" y="56"/>
                  </a:lnTo>
                  <a:lnTo>
                    <a:pt x="1181" y="53"/>
                  </a:lnTo>
                  <a:lnTo>
                    <a:pt x="1159" y="49"/>
                  </a:lnTo>
                  <a:lnTo>
                    <a:pt x="1146" y="46"/>
                  </a:lnTo>
                  <a:lnTo>
                    <a:pt x="1131" y="43"/>
                  </a:lnTo>
                  <a:lnTo>
                    <a:pt x="1113" y="42"/>
                  </a:lnTo>
                  <a:lnTo>
                    <a:pt x="1092" y="40"/>
                  </a:lnTo>
                  <a:lnTo>
                    <a:pt x="1070" y="39"/>
                  </a:lnTo>
                  <a:lnTo>
                    <a:pt x="1047" y="38"/>
                  </a:lnTo>
                  <a:lnTo>
                    <a:pt x="1022" y="36"/>
                  </a:lnTo>
                  <a:lnTo>
                    <a:pt x="995" y="36"/>
                  </a:lnTo>
                  <a:lnTo>
                    <a:pt x="971" y="35"/>
                  </a:lnTo>
                  <a:lnTo>
                    <a:pt x="946" y="35"/>
                  </a:lnTo>
                  <a:lnTo>
                    <a:pt x="924" y="35"/>
                  </a:lnTo>
                  <a:lnTo>
                    <a:pt x="901" y="35"/>
                  </a:lnTo>
                  <a:lnTo>
                    <a:pt x="882" y="35"/>
                  </a:lnTo>
                  <a:lnTo>
                    <a:pt x="866" y="35"/>
                  </a:lnTo>
                  <a:lnTo>
                    <a:pt x="853" y="36"/>
                  </a:lnTo>
                  <a:lnTo>
                    <a:pt x="843" y="36"/>
                  </a:lnTo>
                  <a:lnTo>
                    <a:pt x="835" y="36"/>
                  </a:lnTo>
                  <a:lnTo>
                    <a:pt x="825" y="36"/>
                  </a:lnTo>
                  <a:lnTo>
                    <a:pt x="813" y="36"/>
                  </a:lnTo>
                  <a:lnTo>
                    <a:pt x="801" y="36"/>
                  </a:lnTo>
                  <a:lnTo>
                    <a:pt x="787" y="36"/>
                  </a:lnTo>
                  <a:lnTo>
                    <a:pt x="772" y="35"/>
                  </a:lnTo>
                  <a:lnTo>
                    <a:pt x="756" y="35"/>
                  </a:lnTo>
                  <a:lnTo>
                    <a:pt x="740" y="35"/>
                  </a:lnTo>
                  <a:lnTo>
                    <a:pt x="723" y="34"/>
                  </a:lnTo>
                  <a:lnTo>
                    <a:pt x="707" y="34"/>
                  </a:lnTo>
                  <a:lnTo>
                    <a:pt x="690" y="35"/>
                  </a:lnTo>
                  <a:lnTo>
                    <a:pt x="673" y="35"/>
                  </a:lnTo>
                  <a:lnTo>
                    <a:pt x="657" y="36"/>
                  </a:lnTo>
                  <a:lnTo>
                    <a:pt x="640" y="38"/>
                  </a:lnTo>
                  <a:lnTo>
                    <a:pt x="625" y="39"/>
                  </a:lnTo>
                  <a:lnTo>
                    <a:pt x="610" y="42"/>
                  </a:lnTo>
                  <a:lnTo>
                    <a:pt x="595" y="45"/>
                  </a:lnTo>
                  <a:lnTo>
                    <a:pt x="579" y="47"/>
                  </a:lnTo>
                  <a:lnTo>
                    <a:pt x="562" y="50"/>
                  </a:lnTo>
                  <a:lnTo>
                    <a:pt x="545" y="53"/>
                  </a:lnTo>
                  <a:lnTo>
                    <a:pt x="527" y="54"/>
                  </a:lnTo>
                  <a:lnTo>
                    <a:pt x="508" y="57"/>
                  </a:lnTo>
                  <a:lnTo>
                    <a:pt x="490" y="58"/>
                  </a:lnTo>
                  <a:lnTo>
                    <a:pt x="472" y="61"/>
                  </a:lnTo>
                  <a:lnTo>
                    <a:pt x="455" y="63"/>
                  </a:lnTo>
                  <a:lnTo>
                    <a:pt x="439" y="64"/>
                  </a:lnTo>
                  <a:lnTo>
                    <a:pt x="422" y="64"/>
                  </a:lnTo>
                  <a:lnTo>
                    <a:pt x="408" y="65"/>
                  </a:lnTo>
                  <a:lnTo>
                    <a:pt x="394" y="65"/>
                  </a:lnTo>
                  <a:lnTo>
                    <a:pt x="383" y="65"/>
                  </a:lnTo>
                  <a:lnTo>
                    <a:pt x="374" y="65"/>
                  </a:lnTo>
                  <a:lnTo>
                    <a:pt x="367" y="64"/>
                  </a:lnTo>
                  <a:lnTo>
                    <a:pt x="358" y="63"/>
                  </a:lnTo>
                  <a:lnTo>
                    <a:pt x="347" y="61"/>
                  </a:lnTo>
                  <a:lnTo>
                    <a:pt x="333" y="60"/>
                  </a:lnTo>
                  <a:lnTo>
                    <a:pt x="317" y="58"/>
                  </a:lnTo>
                  <a:lnTo>
                    <a:pt x="299" y="58"/>
                  </a:lnTo>
                  <a:lnTo>
                    <a:pt x="280" y="57"/>
                  </a:lnTo>
                  <a:lnTo>
                    <a:pt x="259" y="56"/>
                  </a:lnTo>
                  <a:lnTo>
                    <a:pt x="238" y="56"/>
                  </a:lnTo>
                  <a:lnTo>
                    <a:pt x="216" y="54"/>
                  </a:lnTo>
                  <a:lnTo>
                    <a:pt x="195" y="54"/>
                  </a:lnTo>
                  <a:lnTo>
                    <a:pt x="176" y="53"/>
                  </a:lnTo>
                  <a:lnTo>
                    <a:pt x="157" y="53"/>
                  </a:lnTo>
                  <a:lnTo>
                    <a:pt x="140" y="52"/>
                  </a:lnTo>
                  <a:lnTo>
                    <a:pt x="125" y="52"/>
                  </a:lnTo>
                  <a:lnTo>
                    <a:pt x="112" y="52"/>
                  </a:lnTo>
                  <a:lnTo>
                    <a:pt x="104" y="52"/>
                  </a:lnTo>
                  <a:lnTo>
                    <a:pt x="88" y="52"/>
                  </a:lnTo>
                  <a:lnTo>
                    <a:pt x="71" y="50"/>
                  </a:lnTo>
                  <a:lnTo>
                    <a:pt x="54" y="49"/>
                  </a:lnTo>
                  <a:lnTo>
                    <a:pt x="38" y="47"/>
                  </a:lnTo>
                  <a:lnTo>
                    <a:pt x="23" y="47"/>
                  </a:lnTo>
                  <a:lnTo>
                    <a:pt x="12" y="46"/>
                  </a:lnTo>
                  <a:lnTo>
                    <a:pt x="3" y="45"/>
                  </a:lnTo>
                  <a:lnTo>
                    <a:pt x="0" y="45"/>
                  </a:lnTo>
                  <a:lnTo>
                    <a:pt x="58" y="0"/>
                  </a:lnTo>
                  <a:lnTo>
                    <a:pt x="65" y="2"/>
                  </a:lnTo>
                  <a:lnTo>
                    <a:pt x="79" y="3"/>
                  </a:lnTo>
                  <a:lnTo>
                    <a:pt x="99" y="5"/>
                  </a:lnTo>
                  <a:lnTo>
                    <a:pt x="122" y="6"/>
                  </a:lnTo>
                  <a:lnTo>
                    <a:pt x="148" y="7"/>
                  </a:lnTo>
                  <a:lnTo>
                    <a:pt x="179" y="9"/>
                  </a:lnTo>
                  <a:lnTo>
                    <a:pt x="209" y="10"/>
                  </a:lnTo>
                  <a:lnTo>
                    <a:pt x="242" y="11"/>
                  </a:lnTo>
                  <a:lnTo>
                    <a:pt x="275" y="13"/>
                  </a:lnTo>
                  <a:lnTo>
                    <a:pt x="307" y="14"/>
                  </a:lnTo>
                  <a:lnTo>
                    <a:pt x="338" y="14"/>
                  </a:lnTo>
                  <a:lnTo>
                    <a:pt x="365" y="16"/>
                  </a:lnTo>
                  <a:lnTo>
                    <a:pt x="390" y="17"/>
                  </a:lnTo>
                  <a:lnTo>
                    <a:pt x="410" y="17"/>
                  </a:lnTo>
                  <a:lnTo>
                    <a:pt x="425" y="18"/>
                  </a:lnTo>
                  <a:lnTo>
                    <a:pt x="434" y="18"/>
                  </a:lnTo>
                  <a:lnTo>
                    <a:pt x="470" y="18"/>
                  </a:lnTo>
                  <a:lnTo>
                    <a:pt x="503" y="18"/>
                  </a:lnTo>
                  <a:lnTo>
                    <a:pt x="537" y="18"/>
                  </a:lnTo>
                  <a:lnTo>
                    <a:pt x="567" y="18"/>
                  </a:lnTo>
                  <a:lnTo>
                    <a:pt x="596" y="17"/>
                  </a:lnTo>
                  <a:lnTo>
                    <a:pt x="624" y="17"/>
                  </a:lnTo>
                  <a:lnTo>
                    <a:pt x="650" y="16"/>
                  </a:lnTo>
                  <a:lnTo>
                    <a:pt x="675" y="14"/>
                  </a:lnTo>
                  <a:lnTo>
                    <a:pt x="697" y="13"/>
                  </a:lnTo>
                  <a:lnTo>
                    <a:pt x="719" y="13"/>
                  </a:lnTo>
                  <a:lnTo>
                    <a:pt x="738" y="11"/>
                  </a:lnTo>
                  <a:lnTo>
                    <a:pt x="756" y="10"/>
                  </a:lnTo>
                  <a:lnTo>
                    <a:pt x="773" y="10"/>
                  </a:lnTo>
                  <a:lnTo>
                    <a:pt x="788" y="9"/>
                  </a:lnTo>
                  <a:lnTo>
                    <a:pt x="802" y="9"/>
                  </a:lnTo>
                  <a:lnTo>
                    <a:pt x="813" y="9"/>
                  </a:lnTo>
                  <a:lnTo>
                    <a:pt x="830" y="9"/>
                  </a:lnTo>
                  <a:lnTo>
                    <a:pt x="854" y="10"/>
                  </a:lnTo>
                  <a:lnTo>
                    <a:pt x="889" y="11"/>
                  </a:lnTo>
                  <a:lnTo>
                    <a:pt x="932" y="13"/>
                  </a:lnTo>
                  <a:lnTo>
                    <a:pt x="979" y="14"/>
                  </a:lnTo>
                  <a:lnTo>
                    <a:pt x="1030" y="16"/>
                  </a:lnTo>
                  <a:lnTo>
                    <a:pt x="1084" y="18"/>
                  </a:lnTo>
                  <a:lnTo>
                    <a:pt x="1139" y="20"/>
                  </a:lnTo>
                  <a:lnTo>
                    <a:pt x="1194" y="21"/>
                  </a:lnTo>
                  <a:lnTo>
                    <a:pt x="1248" y="21"/>
                  </a:lnTo>
                  <a:lnTo>
                    <a:pt x="1298" y="23"/>
                  </a:lnTo>
                  <a:lnTo>
                    <a:pt x="1345" y="21"/>
                  </a:lnTo>
                  <a:lnTo>
                    <a:pt x="1385" y="20"/>
                  </a:lnTo>
                  <a:lnTo>
                    <a:pt x="1417" y="18"/>
                  </a:lnTo>
                  <a:lnTo>
                    <a:pt x="1440" y="16"/>
                  </a:lnTo>
                  <a:lnTo>
                    <a:pt x="1454" y="11"/>
                  </a:lnTo>
                  <a:lnTo>
                    <a:pt x="1464" y="14"/>
                  </a:lnTo>
                  <a:lnTo>
                    <a:pt x="1482" y="16"/>
                  </a:lnTo>
                  <a:lnTo>
                    <a:pt x="1504" y="17"/>
                  </a:lnTo>
                  <a:lnTo>
                    <a:pt x="1532" y="17"/>
                  </a:lnTo>
                  <a:lnTo>
                    <a:pt x="1558" y="16"/>
                  </a:lnTo>
                  <a:lnTo>
                    <a:pt x="1584" y="14"/>
                  </a:lnTo>
                  <a:lnTo>
                    <a:pt x="1606" y="13"/>
                  </a:lnTo>
                  <a:lnTo>
                    <a:pt x="1621" y="11"/>
                  </a:lnTo>
                  <a:lnTo>
                    <a:pt x="1728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921" y="3480"/>
              <a:ext cx="528" cy="803"/>
            </a:xfrm>
            <a:custGeom>
              <a:avLst/>
              <a:gdLst/>
              <a:ahLst/>
              <a:cxnLst>
                <a:cxn ang="0">
                  <a:pos x="86" y="782"/>
                </a:cxn>
                <a:cxn ang="0">
                  <a:pos x="90" y="721"/>
                </a:cxn>
                <a:cxn ang="0">
                  <a:pos x="115" y="673"/>
                </a:cxn>
                <a:cxn ang="0">
                  <a:pos x="102" y="631"/>
                </a:cxn>
                <a:cxn ang="0">
                  <a:pos x="81" y="597"/>
                </a:cxn>
                <a:cxn ang="0">
                  <a:pos x="66" y="535"/>
                </a:cxn>
                <a:cxn ang="0">
                  <a:pos x="80" y="479"/>
                </a:cxn>
                <a:cxn ang="0">
                  <a:pos x="47" y="463"/>
                </a:cxn>
                <a:cxn ang="0">
                  <a:pos x="1" y="435"/>
                </a:cxn>
                <a:cxn ang="0">
                  <a:pos x="14" y="395"/>
                </a:cxn>
                <a:cxn ang="0">
                  <a:pos x="30" y="381"/>
                </a:cxn>
                <a:cxn ang="0">
                  <a:pos x="48" y="345"/>
                </a:cxn>
                <a:cxn ang="0">
                  <a:pos x="30" y="283"/>
                </a:cxn>
                <a:cxn ang="0">
                  <a:pos x="61" y="258"/>
                </a:cxn>
                <a:cxn ang="0">
                  <a:pos x="139" y="227"/>
                </a:cxn>
                <a:cxn ang="0">
                  <a:pos x="175" y="210"/>
                </a:cxn>
                <a:cxn ang="0">
                  <a:pos x="221" y="204"/>
                </a:cxn>
                <a:cxn ang="0">
                  <a:pos x="261" y="217"/>
                </a:cxn>
                <a:cxn ang="0">
                  <a:pos x="315" y="189"/>
                </a:cxn>
                <a:cxn ang="0">
                  <a:pos x="242" y="171"/>
                </a:cxn>
                <a:cxn ang="0">
                  <a:pos x="217" y="126"/>
                </a:cxn>
                <a:cxn ang="0">
                  <a:pos x="239" y="128"/>
                </a:cxn>
                <a:cxn ang="0">
                  <a:pos x="268" y="122"/>
                </a:cxn>
                <a:cxn ang="0">
                  <a:pos x="232" y="104"/>
                </a:cxn>
                <a:cxn ang="0">
                  <a:pos x="305" y="76"/>
                </a:cxn>
                <a:cxn ang="0">
                  <a:pos x="361" y="26"/>
                </a:cxn>
                <a:cxn ang="0">
                  <a:pos x="387" y="12"/>
                </a:cxn>
                <a:cxn ang="0">
                  <a:pos x="412" y="14"/>
                </a:cxn>
                <a:cxn ang="0">
                  <a:pos x="401" y="3"/>
                </a:cxn>
                <a:cxn ang="0">
                  <a:pos x="452" y="8"/>
                </a:cxn>
                <a:cxn ang="0">
                  <a:pos x="506" y="48"/>
                </a:cxn>
                <a:cxn ang="0">
                  <a:pos x="515" y="105"/>
                </a:cxn>
                <a:cxn ang="0">
                  <a:pos x="502" y="149"/>
                </a:cxn>
                <a:cxn ang="0">
                  <a:pos x="510" y="178"/>
                </a:cxn>
                <a:cxn ang="0">
                  <a:pos x="496" y="189"/>
                </a:cxn>
                <a:cxn ang="0">
                  <a:pos x="488" y="207"/>
                </a:cxn>
                <a:cxn ang="0">
                  <a:pos x="461" y="213"/>
                </a:cxn>
                <a:cxn ang="0">
                  <a:pos x="473" y="225"/>
                </a:cxn>
                <a:cxn ang="0">
                  <a:pos x="461" y="232"/>
                </a:cxn>
                <a:cxn ang="0">
                  <a:pos x="432" y="249"/>
                </a:cxn>
                <a:cxn ang="0">
                  <a:pos x="399" y="236"/>
                </a:cxn>
                <a:cxn ang="0">
                  <a:pos x="374" y="267"/>
                </a:cxn>
                <a:cxn ang="0">
                  <a:pos x="373" y="280"/>
                </a:cxn>
                <a:cxn ang="0">
                  <a:pos x="413" y="312"/>
                </a:cxn>
                <a:cxn ang="0">
                  <a:pos x="452" y="365"/>
                </a:cxn>
                <a:cxn ang="0">
                  <a:pos x="449" y="419"/>
                </a:cxn>
                <a:cxn ang="0">
                  <a:pos x="482" y="484"/>
                </a:cxn>
                <a:cxn ang="0">
                  <a:pos x="459" y="565"/>
                </a:cxn>
                <a:cxn ang="0">
                  <a:pos x="430" y="594"/>
                </a:cxn>
                <a:cxn ang="0">
                  <a:pos x="392" y="586"/>
                </a:cxn>
                <a:cxn ang="0">
                  <a:pos x="355" y="623"/>
                </a:cxn>
                <a:cxn ang="0">
                  <a:pos x="348" y="653"/>
                </a:cxn>
                <a:cxn ang="0">
                  <a:pos x="321" y="658"/>
                </a:cxn>
                <a:cxn ang="0">
                  <a:pos x="305" y="662"/>
                </a:cxn>
                <a:cxn ang="0">
                  <a:pos x="322" y="689"/>
                </a:cxn>
                <a:cxn ang="0">
                  <a:pos x="359" y="771"/>
                </a:cxn>
              </a:cxnLst>
              <a:rect l="0" t="0" r="r" b="b"/>
              <a:pathLst>
                <a:path w="528" h="803">
                  <a:moveTo>
                    <a:pt x="87" y="803"/>
                  </a:moveTo>
                  <a:lnTo>
                    <a:pt x="87" y="796"/>
                  </a:lnTo>
                  <a:lnTo>
                    <a:pt x="87" y="789"/>
                  </a:lnTo>
                  <a:lnTo>
                    <a:pt x="86" y="782"/>
                  </a:lnTo>
                  <a:lnTo>
                    <a:pt x="86" y="774"/>
                  </a:lnTo>
                  <a:lnTo>
                    <a:pt x="86" y="754"/>
                  </a:lnTo>
                  <a:lnTo>
                    <a:pt x="87" y="736"/>
                  </a:lnTo>
                  <a:lnTo>
                    <a:pt x="90" y="721"/>
                  </a:lnTo>
                  <a:lnTo>
                    <a:pt x="94" y="706"/>
                  </a:lnTo>
                  <a:lnTo>
                    <a:pt x="98" y="694"/>
                  </a:lnTo>
                  <a:lnTo>
                    <a:pt x="106" y="682"/>
                  </a:lnTo>
                  <a:lnTo>
                    <a:pt x="115" y="673"/>
                  </a:lnTo>
                  <a:lnTo>
                    <a:pt x="126" y="666"/>
                  </a:lnTo>
                  <a:lnTo>
                    <a:pt x="127" y="640"/>
                  </a:lnTo>
                  <a:lnTo>
                    <a:pt x="102" y="634"/>
                  </a:lnTo>
                  <a:lnTo>
                    <a:pt x="102" y="631"/>
                  </a:lnTo>
                  <a:lnTo>
                    <a:pt x="101" y="624"/>
                  </a:lnTo>
                  <a:lnTo>
                    <a:pt x="99" y="615"/>
                  </a:lnTo>
                  <a:lnTo>
                    <a:pt x="101" y="605"/>
                  </a:lnTo>
                  <a:lnTo>
                    <a:pt x="81" y="597"/>
                  </a:lnTo>
                  <a:lnTo>
                    <a:pt x="70" y="583"/>
                  </a:lnTo>
                  <a:lnTo>
                    <a:pt x="65" y="568"/>
                  </a:lnTo>
                  <a:lnTo>
                    <a:pt x="63" y="554"/>
                  </a:lnTo>
                  <a:lnTo>
                    <a:pt x="66" y="535"/>
                  </a:lnTo>
                  <a:lnTo>
                    <a:pt x="73" y="519"/>
                  </a:lnTo>
                  <a:lnTo>
                    <a:pt x="83" y="506"/>
                  </a:lnTo>
                  <a:lnTo>
                    <a:pt x="90" y="486"/>
                  </a:lnTo>
                  <a:lnTo>
                    <a:pt x="80" y="479"/>
                  </a:lnTo>
                  <a:lnTo>
                    <a:pt x="72" y="474"/>
                  </a:lnTo>
                  <a:lnTo>
                    <a:pt x="63" y="470"/>
                  </a:lnTo>
                  <a:lnTo>
                    <a:pt x="55" y="467"/>
                  </a:lnTo>
                  <a:lnTo>
                    <a:pt x="47" y="463"/>
                  </a:lnTo>
                  <a:lnTo>
                    <a:pt x="37" y="460"/>
                  </a:lnTo>
                  <a:lnTo>
                    <a:pt x="28" y="456"/>
                  </a:lnTo>
                  <a:lnTo>
                    <a:pt x="17" y="449"/>
                  </a:lnTo>
                  <a:lnTo>
                    <a:pt x="1" y="435"/>
                  </a:lnTo>
                  <a:lnTo>
                    <a:pt x="0" y="421"/>
                  </a:lnTo>
                  <a:lnTo>
                    <a:pt x="4" y="409"/>
                  </a:lnTo>
                  <a:lnTo>
                    <a:pt x="11" y="399"/>
                  </a:lnTo>
                  <a:lnTo>
                    <a:pt x="14" y="395"/>
                  </a:lnTo>
                  <a:lnTo>
                    <a:pt x="17" y="392"/>
                  </a:lnTo>
                  <a:lnTo>
                    <a:pt x="21" y="388"/>
                  </a:lnTo>
                  <a:lnTo>
                    <a:pt x="26" y="385"/>
                  </a:lnTo>
                  <a:lnTo>
                    <a:pt x="30" y="381"/>
                  </a:lnTo>
                  <a:lnTo>
                    <a:pt x="37" y="376"/>
                  </a:lnTo>
                  <a:lnTo>
                    <a:pt x="44" y="370"/>
                  </a:lnTo>
                  <a:lnTo>
                    <a:pt x="52" y="363"/>
                  </a:lnTo>
                  <a:lnTo>
                    <a:pt x="48" y="345"/>
                  </a:lnTo>
                  <a:lnTo>
                    <a:pt x="41" y="322"/>
                  </a:lnTo>
                  <a:lnTo>
                    <a:pt x="34" y="298"/>
                  </a:lnTo>
                  <a:lnTo>
                    <a:pt x="29" y="283"/>
                  </a:lnTo>
                  <a:lnTo>
                    <a:pt x="30" y="283"/>
                  </a:lnTo>
                  <a:lnTo>
                    <a:pt x="33" y="282"/>
                  </a:lnTo>
                  <a:lnTo>
                    <a:pt x="37" y="279"/>
                  </a:lnTo>
                  <a:lnTo>
                    <a:pt x="44" y="278"/>
                  </a:lnTo>
                  <a:lnTo>
                    <a:pt x="61" y="258"/>
                  </a:lnTo>
                  <a:lnTo>
                    <a:pt x="106" y="253"/>
                  </a:lnTo>
                  <a:lnTo>
                    <a:pt x="119" y="243"/>
                  </a:lnTo>
                  <a:lnTo>
                    <a:pt x="130" y="233"/>
                  </a:lnTo>
                  <a:lnTo>
                    <a:pt x="139" y="227"/>
                  </a:lnTo>
                  <a:lnTo>
                    <a:pt x="149" y="221"/>
                  </a:lnTo>
                  <a:lnTo>
                    <a:pt x="157" y="217"/>
                  </a:lnTo>
                  <a:lnTo>
                    <a:pt x="166" y="213"/>
                  </a:lnTo>
                  <a:lnTo>
                    <a:pt x="175" y="210"/>
                  </a:lnTo>
                  <a:lnTo>
                    <a:pt x="186" y="206"/>
                  </a:lnTo>
                  <a:lnTo>
                    <a:pt x="198" y="203"/>
                  </a:lnTo>
                  <a:lnTo>
                    <a:pt x="210" y="203"/>
                  </a:lnTo>
                  <a:lnTo>
                    <a:pt x="221" y="204"/>
                  </a:lnTo>
                  <a:lnTo>
                    <a:pt x="232" y="206"/>
                  </a:lnTo>
                  <a:lnTo>
                    <a:pt x="242" y="210"/>
                  </a:lnTo>
                  <a:lnTo>
                    <a:pt x="251" y="214"/>
                  </a:lnTo>
                  <a:lnTo>
                    <a:pt x="261" y="217"/>
                  </a:lnTo>
                  <a:lnTo>
                    <a:pt x="269" y="220"/>
                  </a:lnTo>
                  <a:lnTo>
                    <a:pt x="276" y="203"/>
                  </a:lnTo>
                  <a:lnTo>
                    <a:pt x="298" y="211"/>
                  </a:lnTo>
                  <a:lnTo>
                    <a:pt x="315" y="189"/>
                  </a:lnTo>
                  <a:lnTo>
                    <a:pt x="292" y="193"/>
                  </a:lnTo>
                  <a:lnTo>
                    <a:pt x="272" y="191"/>
                  </a:lnTo>
                  <a:lnTo>
                    <a:pt x="256" y="184"/>
                  </a:lnTo>
                  <a:lnTo>
                    <a:pt x="242" y="171"/>
                  </a:lnTo>
                  <a:lnTo>
                    <a:pt x="231" y="159"/>
                  </a:lnTo>
                  <a:lnTo>
                    <a:pt x="222" y="145"/>
                  </a:lnTo>
                  <a:lnTo>
                    <a:pt x="218" y="134"/>
                  </a:lnTo>
                  <a:lnTo>
                    <a:pt x="217" y="126"/>
                  </a:lnTo>
                  <a:lnTo>
                    <a:pt x="221" y="127"/>
                  </a:lnTo>
                  <a:lnTo>
                    <a:pt x="227" y="128"/>
                  </a:lnTo>
                  <a:lnTo>
                    <a:pt x="233" y="128"/>
                  </a:lnTo>
                  <a:lnTo>
                    <a:pt x="239" y="128"/>
                  </a:lnTo>
                  <a:lnTo>
                    <a:pt x="246" y="127"/>
                  </a:lnTo>
                  <a:lnTo>
                    <a:pt x="253" y="126"/>
                  </a:lnTo>
                  <a:lnTo>
                    <a:pt x="261" y="124"/>
                  </a:lnTo>
                  <a:lnTo>
                    <a:pt x="268" y="122"/>
                  </a:lnTo>
                  <a:lnTo>
                    <a:pt x="262" y="120"/>
                  </a:lnTo>
                  <a:lnTo>
                    <a:pt x="251" y="116"/>
                  </a:lnTo>
                  <a:lnTo>
                    <a:pt x="239" y="111"/>
                  </a:lnTo>
                  <a:lnTo>
                    <a:pt x="232" y="104"/>
                  </a:lnTo>
                  <a:lnTo>
                    <a:pt x="249" y="105"/>
                  </a:lnTo>
                  <a:lnTo>
                    <a:pt x="267" y="99"/>
                  </a:lnTo>
                  <a:lnTo>
                    <a:pt x="286" y="90"/>
                  </a:lnTo>
                  <a:lnTo>
                    <a:pt x="305" y="76"/>
                  </a:lnTo>
                  <a:lnTo>
                    <a:pt x="323" y="61"/>
                  </a:lnTo>
                  <a:lnTo>
                    <a:pt x="340" y="47"/>
                  </a:lnTo>
                  <a:lnTo>
                    <a:pt x="352" y="35"/>
                  </a:lnTo>
                  <a:lnTo>
                    <a:pt x="361" y="26"/>
                  </a:lnTo>
                  <a:lnTo>
                    <a:pt x="368" y="21"/>
                  </a:lnTo>
                  <a:lnTo>
                    <a:pt x="373" y="17"/>
                  </a:lnTo>
                  <a:lnTo>
                    <a:pt x="380" y="14"/>
                  </a:lnTo>
                  <a:lnTo>
                    <a:pt x="387" y="12"/>
                  </a:lnTo>
                  <a:lnTo>
                    <a:pt x="392" y="11"/>
                  </a:lnTo>
                  <a:lnTo>
                    <a:pt x="399" y="11"/>
                  </a:lnTo>
                  <a:lnTo>
                    <a:pt x="405" y="12"/>
                  </a:lnTo>
                  <a:lnTo>
                    <a:pt x="412" y="14"/>
                  </a:lnTo>
                  <a:lnTo>
                    <a:pt x="410" y="12"/>
                  </a:lnTo>
                  <a:lnTo>
                    <a:pt x="409" y="8"/>
                  </a:lnTo>
                  <a:lnTo>
                    <a:pt x="405" y="6"/>
                  </a:lnTo>
                  <a:lnTo>
                    <a:pt x="401" y="3"/>
                  </a:lnTo>
                  <a:lnTo>
                    <a:pt x="415" y="0"/>
                  </a:lnTo>
                  <a:lnTo>
                    <a:pt x="427" y="0"/>
                  </a:lnTo>
                  <a:lnTo>
                    <a:pt x="439" y="3"/>
                  </a:lnTo>
                  <a:lnTo>
                    <a:pt x="452" y="8"/>
                  </a:lnTo>
                  <a:lnTo>
                    <a:pt x="466" y="15"/>
                  </a:lnTo>
                  <a:lnTo>
                    <a:pt x="478" y="25"/>
                  </a:lnTo>
                  <a:lnTo>
                    <a:pt x="492" y="36"/>
                  </a:lnTo>
                  <a:lnTo>
                    <a:pt x="506" y="48"/>
                  </a:lnTo>
                  <a:lnTo>
                    <a:pt x="525" y="72"/>
                  </a:lnTo>
                  <a:lnTo>
                    <a:pt x="528" y="88"/>
                  </a:lnTo>
                  <a:lnTo>
                    <a:pt x="522" y="99"/>
                  </a:lnTo>
                  <a:lnTo>
                    <a:pt x="515" y="105"/>
                  </a:lnTo>
                  <a:lnTo>
                    <a:pt x="515" y="124"/>
                  </a:lnTo>
                  <a:lnTo>
                    <a:pt x="511" y="135"/>
                  </a:lnTo>
                  <a:lnTo>
                    <a:pt x="507" y="142"/>
                  </a:lnTo>
                  <a:lnTo>
                    <a:pt x="502" y="149"/>
                  </a:lnTo>
                  <a:lnTo>
                    <a:pt x="500" y="157"/>
                  </a:lnTo>
                  <a:lnTo>
                    <a:pt x="502" y="166"/>
                  </a:lnTo>
                  <a:lnTo>
                    <a:pt x="506" y="173"/>
                  </a:lnTo>
                  <a:lnTo>
                    <a:pt x="510" y="178"/>
                  </a:lnTo>
                  <a:lnTo>
                    <a:pt x="513" y="184"/>
                  </a:lnTo>
                  <a:lnTo>
                    <a:pt x="510" y="188"/>
                  </a:lnTo>
                  <a:lnTo>
                    <a:pt x="503" y="189"/>
                  </a:lnTo>
                  <a:lnTo>
                    <a:pt x="496" y="189"/>
                  </a:lnTo>
                  <a:lnTo>
                    <a:pt x="491" y="189"/>
                  </a:lnTo>
                  <a:lnTo>
                    <a:pt x="488" y="193"/>
                  </a:lnTo>
                  <a:lnTo>
                    <a:pt x="489" y="200"/>
                  </a:lnTo>
                  <a:lnTo>
                    <a:pt x="488" y="207"/>
                  </a:lnTo>
                  <a:lnTo>
                    <a:pt x="484" y="211"/>
                  </a:lnTo>
                  <a:lnTo>
                    <a:pt x="478" y="214"/>
                  </a:lnTo>
                  <a:lnTo>
                    <a:pt x="470" y="214"/>
                  </a:lnTo>
                  <a:lnTo>
                    <a:pt x="461" y="213"/>
                  </a:lnTo>
                  <a:lnTo>
                    <a:pt x="463" y="214"/>
                  </a:lnTo>
                  <a:lnTo>
                    <a:pt x="467" y="217"/>
                  </a:lnTo>
                  <a:lnTo>
                    <a:pt x="471" y="221"/>
                  </a:lnTo>
                  <a:lnTo>
                    <a:pt x="473" y="225"/>
                  </a:lnTo>
                  <a:lnTo>
                    <a:pt x="471" y="228"/>
                  </a:lnTo>
                  <a:lnTo>
                    <a:pt x="470" y="229"/>
                  </a:lnTo>
                  <a:lnTo>
                    <a:pt x="466" y="231"/>
                  </a:lnTo>
                  <a:lnTo>
                    <a:pt x="461" y="232"/>
                  </a:lnTo>
                  <a:lnTo>
                    <a:pt x="457" y="238"/>
                  </a:lnTo>
                  <a:lnTo>
                    <a:pt x="452" y="246"/>
                  </a:lnTo>
                  <a:lnTo>
                    <a:pt x="444" y="251"/>
                  </a:lnTo>
                  <a:lnTo>
                    <a:pt x="432" y="249"/>
                  </a:lnTo>
                  <a:lnTo>
                    <a:pt x="427" y="246"/>
                  </a:lnTo>
                  <a:lnTo>
                    <a:pt x="420" y="242"/>
                  </a:lnTo>
                  <a:lnTo>
                    <a:pt x="410" y="239"/>
                  </a:lnTo>
                  <a:lnTo>
                    <a:pt x="399" y="236"/>
                  </a:lnTo>
                  <a:lnTo>
                    <a:pt x="388" y="239"/>
                  </a:lnTo>
                  <a:lnTo>
                    <a:pt x="380" y="247"/>
                  </a:lnTo>
                  <a:lnTo>
                    <a:pt x="374" y="258"/>
                  </a:lnTo>
                  <a:lnTo>
                    <a:pt x="374" y="267"/>
                  </a:lnTo>
                  <a:lnTo>
                    <a:pt x="374" y="268"/>
                  </a:lnTo>
                  <a:lnTo>
                    <a:pt x="373" y="271"/>
                  </a:lnTo>
                  <a:lnTo>
                    <a:pt x="373" y="275"/>
                  </a:lnTo>
                  <a:lnTo>
                    <a:pt x="373" y="280"/>
                  </a:lnTo>
                  <a:lnTo>
                    <a:pt x="377" y="287"/>
                  </a:lnTo>
                  <a:lnTo>
                    <a:pt x="384" y="294"/>
                  </a:lnTo>
                  <a:lnTo>
                    <a:pt x="397" y="303"/>
                  </a:lnTo>
                  <a:lnTo>
                    <a:pt x="413" y="312"/>
                  </a:lnTo>
                  <a:lnTo>
                    <a:pt x="431" y="323"/>
                  </a:lnTo>
                  <a:lnTo>
                    <a:pt x="442" y="336"/>
                  </a:lnTo>
                  <a:lnTo>
                    <a:pt x="449" y="350"/>
                  </a:lnTo>
                  <a:lnTo>
                    <a:pt x="452" y="365"/>
                  </a:lnTo>
                  <a:lnTo>
                    <a:pt x="453" y="380"/>
                  </a:lnTo>
                  <a:lnTo>
                    <a:pt x="452" y="394"/>
                  </a:lnTo>
                  <a:lnTo>
                    <a:pt x="450" y="408"/>
                  </a:lnTo>
                  <a:lnTo>
                    <a:pt x="449" y="419"/>
                  </a:lnTo>
                  <a:lnTo>
                    <a:pt x="453" y="426"/>
                  </a:lnTo>
                  <a:lnTo>
                    <a:pt x="464" y="442"/>
                  </a:lnTo>
                  <a:lnTo>
                    <a:pt x="475" y="463"/>
                  </a:lnTo>
                  <a:lnTo>
                    <a:pt x="482" y="484"/>
                  </a:lnTo>
                  <a:lnTo>
                    <a:pt x="455" y="503"/>
                  </a:lnTo>
                  <a:lnTo>
                    <a:pt x="461" y="518"/>
                  </a:lnTo>
                  <a:lnTo>
                    <a:pt x="463" y="542"/>
                  </a:lnTo>
                  <a:lnTo>
                    <a:pt x="459" y="565"/>
                  </a:lnTo>
                  <a:lnTo>
                    <a:pt x="450" y="584"/>
                  </a:lnTo>
                  <a:lnTo>
                    <a:pt x="445" y="590"/>
                  </a:lnTo>
                  <a:lnTo>
                    <a:pt x="438" y="593"/>
                  </a:lnTo>
                  <a:lnTo>
                    <a:pt x="430" y="594"/>
                  </a:lnTo>
                  <a:lnTo>
                    <a:pt x="420" y="594"/>
                  </a:lnTo>
                  <a:lnTo>
                    <a:pt x="410" y="593"/>
                  </a:lnTo>
                  <a:lnTo>
                    <a:pt x="401" y="590"/>
                  </a:lnTo>
                  <a:lnTo>
                    <a:pt x="392" y="586"/>
                  </a:lnTo>
                  <a:lnTo>
                    <a:pt x="384" y="582"/>
                  </a:lnTo>
                  <a:lnTo>
                    <a:pt x="379" y="602"/>
                  </a:lnTo>
                  <a:lnTo>
                    <a:pt x="369" y="615"/>
                  </a:lnTo>
                  <a:lnTo>
                    <a:pt x="355" y="623"/>
                  </a:lnTo>
                  <a:lnTo>
                    <a:pt x="344" y="626"/>
                  </a:lnTo>
                  <a:lnTo>
                    <a:pt x="345" y="631"/>
                  </a:lnTo>
                  <a:lnTo>
                    <a:pt x="347" y="642"/>
                  </a:lnTo>
                  <a:lnTo>
                    <a:pt x="348" y="653"/>
                  </a:lnTo>
                  <a:lnTo>
                    <a:pt x="344" y="659"/>
                  </a:lnTo>
                  <a:lnTo>
                    <a:pt x="337" y="659"/>
                  </a:lnTo>
                  <a:lnTo>
                    <a:pt x="330" y="659"/>
                  </a:lnTo>
                  <a:lnTo>
                    <a:pt x="321" y="658"/>
                  </a:lnTo>
                  <a:lnTo>
                    <a:pt x="309" y="651"/>
                  </a:lnTo>
                  <a:lnTo>
                    <a:pt x="309" y="652"/>
                  </a:lnTo>
                  <a:lnTo>
                    <a:pt x="308" y="656"/>
                  </a:lnTo>
                  <a:lnTo>
                    <a:pt x="305" y="662"/>
                  </a:lnTo>
                  <a:lnTo>
                    <a:pt x="301" y="667"/>
                  </a:lnTo>
                  <a:lnTo>
                    <a:pt x="304" y="670"/>
                  </a:lnTo>
                  <a:lnTo>
                    <a:pt x="312" y="680"/>
                  </a:lnTo>
                  <a:lnTo>
                    <a:pt x="322" y="689"/>
                  </a:lnTo>
                  <a:lnTo>
                    <a:pt x="334" y="700"/>
                  </a:lnTo>
                  <a:lnTo>
                    <a:pt x="343" y="716"/>
                  </a:lnTo>
                  <a:lnTo>
                    <a:pt x="351" y="741"/>
                  </a:lnTo>
                  <a:lnTo>
                    <a:pt x="359" y="771"/>
                  </a:lnTo>
                  <a:lnTo>
                    <a:pt x="372" y="801"/>
                  </a:lnTo>
                  <a:lnTo>
                    <a:pt x="87" y="8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957" y="3744"/>
              <a:ext cx="218" cy="159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" y="37"/>
                </a:cxn>
                <a:cxn ang="0">
                  <a:pos x="16" y="63"/>
                </a:cxn>
                <a:cxn ang="0">
                  <a:pos x="29" y="97"/>
                </a:cxn>
                <a:cxn ang="0">
                  <a:pos x="40" y="130"/>
                </a:cxn>
                <a:cxn ang="0">
                  <a:pos x="41" y="131"/>
                </a:cxn>
                <a:cxn ang="0">
                  <a:pos x="47" y="133"/>
                </a:cxn>
                <a:cxn ang="0">
                  <a:pos x="54" y="137"/>
                </a:cxn>
                <a:cxn ang="0">
                  <a:pos x="62" y="139"/>
                </a:cxn>
                <a:cxn ang="0">
                  <a:pos x="72" y="145"/>
                </a:cxn>
                <a:cxn ang="0">
                  <a:pos x="81" y="149"/>
                </a:cxn>
                <a:cxn ang="0">
                  <a:pos x="88" y="155"/>
                </a:cxn>
                <a:cxn ang="0">
                  <a:pos x="95" y="159"/>
                </a:cxn>
                <a:cxn ang="0">
                  <a:pos x="98" y="152"/>
                </a:cxn>
                <a:cxn ang="0">
                  <a:pos x="102" y="145"/>
                </a:cxn>
                <a:cxn ang="0">
                  <a:pos x="108" y="137"/>
                </a:cxn>
                <a:cxn ang="0">
                  <a:pos x="116" y="127"/>
                </a:cxn>
                <a:cxn ang="0">
                  <a:pos x="120" y="119"/>
                </a:cxn>
                <a:cxn ang="0">
                  <a:pos x="127" y="115"/>
                </a:cxn>
                <a:cxn ang="0">
                  <a:pos x="135" y="115"/>
                </a:cxn>
                <a:cxn ang="0">
                  <a:pos x="145" y="117"/>
                </a:cxn>
                <a:cxn ang="0">
                  <a:pos x="153" y="123"/>
                </a:cxn>
                <a:cxn ang="0">
                  <a:pos x="162" y="130"/>
                </a:cxn>
                <a:cxn ang="0">
                  <a:pos x="168" y="137"/>
                </a:cxn>
                <a:cxn ang="0">
                  <a:pos x="173" y="144"/>
                </a:cxn>
                <a:cxn ang="0">
                  <a:pos x="174" y="141"/>
                </a:cxn>
                <a:cxn ang="0">
                  <a:pos x="177" y="135"/>
                </a:cxn>
                <a:cxn ang="0">
                  <a:pos x="181" y="128"/>
                </a:cxn>
                <a:cxn ang="0">
                  <a:pos x="188" y="123"/>
                </a:cxn>
                <a:cxn ang="0">
                  <a:pos x="192" y="124"/>
                </a:cxn>
                <a:cxn ang="0">
                  <a:pos x="200" y="127"/>
                </a:cxn>
                <a:cxn ang="0">
                  <a:pos x="210" y="134"/>
                </a:cxn>
                <a:cxn ang="0">
                  <a:pos x="218" y="144"/>
                </a:cxn>
                <a:cxn ang="0">
                  <a:pos x="213" y="106"/>
                </a:cxn>
                <a:cxn ang="0">
                  <a:pos x="204" y="63"/>
                </a:cxn>
                <a:cxn ang="0">
                  <a:pos x="193" y="25"/>
                </a:cxn>
                <a:cxn ang="0">
                  <a:pos x="184" y="0"/>
                </a:cxn>
                <a:cxn ang="0">
                  <a:pos x="170" y="0"/>
                </a:cxn>
                <a:cxn ang="0">
                  <a:pos x="146" y="3"/>
                </a:cxn>
                <a:cxn ang="0">
                  <a:pos x="117" y="7"/>
                </a:cxn>
                <a:cxn ang="0">
                  <a:pos x="84" y="11"/>
                </a:cxn>
                <a:cxn ang="0">
                  <a:pos x="52" y="15"/>
                </a:cxn>
                <a:cxn ang="0">
                  <a:pos x="26" y="19"/>
                </a:cxn>
                <a:cxn ang="0">
                  <a:pos x="7" y="22"/>
                </a:cxn>
                <a:cxn ang="0">
                  <a:pos x="0" y="23"/>
                </a:cxn>
              </a:cxnLst>
              <a:rect l="0" t="0" r="r" b="b"/>
              <a:pathLst>
                <a:path w="218" h="159">
                  <a:moveTo>
                    <a:pt x="0" y="23"/>
                  </a:moveTo>
                  <a:lnTo>
                    <a:pt x="7" y="37"/>
                  </a:lnTo>
                  <a:lnTo>
                    <a:pt x="16" y="63"/>
                  </a:lnTo>
                  <a:lnTo>
                    <a:pt x="29" y="97"/>
                  </a:lnTo>
                  <a:lnTo>
                    <a:pt x="40" y="130"/>
                  </a:lnTo>
                  <a:lnTo>
                    <a:pt x="41" y="131"/>
                  </a:lnTo>
                  <a:lnTo>
                    <a:pt x="47" y="133"/>
                  </a:lnTo>
                  <a:lnTo>
                    <a:pt x="54" y="137"/>
                  </a:lnTo>
                  <a:lnTo>
                    <a:pt x="62" y="139"/>
                  </a:lnTo>
                  <a:lnTo>
                    <a:pt x="72" y="145"/>
                  </a:lnTo>
                  <a:lnTo>
                    <a:pt x="81" y="149"/>
                  </a:lnTo>
                  <a:lnTo>
                    <a:pt x="88" y="155"/>
                  </a:lnTo>
                  <a:lnTo>
                    <a:pt x="95" y="159"/>
                  </a:lnTo>
                  <a:lnTo>
                    <a:pt x="98" y="152"/>
                  </a:lnTo>
                  <a:lnTo>
                    <a:pt x="102" y="145"/>
                  </a:lnTo>
                  <a:lnTo>
                    <a:pt x="108" y="137"/>
                  </a:lnTo>
                  <a:lnTo>
                    <a:pt x="116" y="127"/>
                  </a:lnTo>
                  <a:lnTo>
                    <a:pt x="120" y="119"/>
                  </a:lnTo>
                  <a:lnTo>
                    <a:pt x="127" y="115"/>
                  </a:lnTo>
                  <a:lnTo>
                    <a:pt x="135" y="115"/>
                  </a:lnTo>
                  <a:lnTo>
                    <a:pt x="145" y="117"/>
                  </a:lnTo>
                  <a:lnTo>
                    <a:pt x="153" y="123"/>
                  </a:lnTo>
                  <a:lnTo>
                    <a:pt x="162" y="130"/>
                  </a:lnTo>
                  <a:lnTo>
                    <a:pt x="168" y="137"/>
                  </a:lnTo>
                  <a:lnTo>
                    <a:pt x="173" y="144"/>
                  </a:lnTo>
                  <a:lnTo>
                    <a:pt x="174" y="141"/>
                  </a:lnTo>
                  <a:lnTo>
                    <a:pt x="177" y="135"/>
                  </a:lnTo>
                  <a:lnTo>
                    <a:pt x="181" y="128"/>
                  </a:lnTo>
                  <a:lnTo>
                    <a:pt x="188" y="123"/>
                  </a:lnTo>
                  <a:lnTo>
                    <a:pt x="192" y="124"/>
                  </a:lnTo>
                  <a:lnTo>
                    <a:pt x="200" y="127"/>
                  </a:lnTo>
                  <a:lnTo>
                    <a:pt x="210" y="134"/>
                  </a:lnTo>
                  <a:lnTo>
                    <a:pt x="218" y="144"/>
                  </a:lnTo>
                  <a:lnTo>
                    <a:pt x="213" y="106"/>
                  </a:lnTo>
                  <a:lnTo>
                    <a:pt x="204" y="63"/>
                  </a:lnTo>
                  <a:lnTo>
                    <a:pt x="193" y="25"/>
                  </a:lnTo>
                  <a:lnTo>
                    <a:pt x="184" y="0"/>
                  </a:lnTo>
                  <a:lnTo>
                    <a:pt x="170" y="0"/>
                  </a:lnTo>
                  <a:lnTo>
                    <a:pt x="146" y="3"/>
                  </a:lnTo>
                  <a:lnTo>
                    <a:pt x="117" y="7"/>
                  </a:lnTo>
                  <a:lnTo>
                    <a:pt x="84" y="11"/>
                  </a:lnTo>
                  <a:lnTo>
                    <a:pt x="52" y="15"/>
                  </a:lnTo>
                  <a:lnTo>
                    <a:pt x="26" y="19"/>
                  </a:lnTo>
                  <a:lnTo>
                    <a:pt x="7" y="22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011" y="3423"/>
              <a:ext cx="748" cy="860"/>
            </a:xfrm>
            <a:custGeom>
              <a:avLst/>
              <a:gdLst/>
              <a:ahLst/>
              <a:cxnLst>
                <a:cxn ang="0">
                  <a:pos x="658" y="716"/>
                </a:cxn>
                <a:cxn ang="0">
                  <a:pos x="643" y="669"/>
                </a:cxn>
                <a:cxn ang="0">
                  <a:pos x="643" y="590"/>
                </a:cxn>
                <a:cxn ang="0">
                  <a:pos x="704" y="603"/>
                </a:cxn>
                <a:cxn ang="0">
                  <a:pos x="734" y="553"/>
                </a:cxn>
                <a:cxn ang="0">
                  <a:pos x="747" y="534"/>
                </a:cxn>
                <a:cxn ang="0">
                  <a:pos x="713" y="447"/>
                </a:cxn>
                <a:cxn ang="0">
                  <a:pos x="676" y="405"/>
                </a:cxn>
                <a:cxn ang="0">
                  <a:pos x="679" y="332"/>
                </a:cxn>
                <a:cxn ang="0">
                  <a:pos x="571" y="306"/>
                </a:cxn>
                <a:cxn ang="0">
                  <a:pos x="531" y="311"/>
                </a:cxn>
                <a:cxn ang="0">
                  <a:pos x="465" y="306"/>
                </a:cxn>
                <a:cxn ang="0">
                  <a:pos x="420" y="286"/>
                </a:cxn>
                <a:cxn ang="0">
                  <a:pos x="394" y="244"/>
                </a:cxn>
                <a:cxn ang="0">
                  <a:pos x="431" y="241"/>
                </a:cxn>
                <a:cxn ang="0">
                  <a:pos x="485" y="275"/>
                </a:cxn>
                <a:cxn ang="0">
                  <a:pos x="536" y="293"/>
                </a:cxn>
                <a:cxn ang="0">
                  <a:pos x="588" y="202"/>
                </a:cxn>
                <a:cxn ang="0">
                  <a:pos x="545" y="208"/>
                </a:cxn>
                <a:cxn ang="0">
                  <a:pos x="491" y="159"/>
                </a:cxn>
                <a:cxn ang="0">
                  <a:pos x="460" y="150"/>
                </a:cxn>
                <a:cxn ang="0">
                  <a:pos x="433" y="76"/>
                </a:cxn>
                <a:cxn ang="0">
                  <a:pos x="358" y="43"/>
                </a:cxn>
                <a:cxn ang="0">
                  <a:pos x="268" y="3"/>
                </a:cxn>
                <a:cxn ang="0">
                  <a:pos x="190" y="38"/>
                </a:cxn>
                <a:cxn ang="0">
                  <a:pos x="181" y="80"/>
                </a:cxn>
                <a:cxn ang="0">
                  <a:pos x="154" y="141"/>
                </a:cxn>
                <a:cxn ang="0">
                  <a:pos x="201" y="136"/>
                </a:cxn>
                <a:cxn ang="0">
                  <a:pos x="206" y="181"/>
                </a:cxn>
                <a:cxn ang="0">
                  <a:pos x="194" y="228"/>
                </a:cxn>
                <a:cxn ang="0">
                  <a:pos x="208" y="252"/>
                </a:cxn>
                <a:cxn ang="0">
                  <a:pos x="230" y="264"/>
                </a:cxn>
                <a:cxn ang="0">
                  <a:pos x="227" y="284"/>
                </a:cxn>
                <a:cxn ang="0">
                  <a:pos x="257" y="313"/>
                </a:cxn>
                <a:cxn ang="0">
                  <a:pos x="322" y="324"/>
                </a:cxn>
                <a:cxn ang="0">
                  <a:pos x="310" y="368"/>
                </a:cxn>
                <a:cxn ang="0">
                  <a:pos x="256" y="423"/>
                </a:cxn>
                <a:cxn ang="0">
                  <a:pos x="241" y="535"/>
                </a:cxn>
                <a:cxn ang="0">
                  <a:pos x="212" y="538"/>
                </a:cxn>
                <a:cxn ang="0">
                  <a:pos x="163" y="465"/>
                </a:cxn>
                <a:cxn ang="0">
                  <a:pos x="152" y="391"/>
                </a:cxn>
                <a:cxn ang="0">
                  <a:pos x="155" y="337"/>
                </a:cxn>
                <a:cxn ang="0">
                  <a:pos x="136" y="373"/>
                </a:cxn>
                <a:cxn ang="0">
                  <a:pos x="104" y="353"/>
                </a:cxn>
                <a:cxn ang="0">
                  <a:pos x="72" y="318"/>
                </a:cxn>
                <a:cxn ang="0">
                  <a:pos x="67" y="351"/>
                </a:cxn>
                <a:cxn ang="0">
                  <a:pos x="27" y="322"/>
                </a:cxn>
                <a:cxn ang="0">
                  <a:pos x="20" y="353"/>
                </a:cxn>
                <a:cxn ang="0">
                  <a:pos x="57" y="386"/>
                </a:cxn>
                <a:cxn ang="0">
                  <a:pos x="11" y="380"/>
                </a:cxn>
                <a:cxn ang="0">
                  <a:pos x="15" y="395"/>
                </a:cxn>
                <a:cxn ang="0">
                  <a:pos x="61" y="416"/>
                </a:cxn>
                <a:cxn ang="0">
                  <a:pos x="115" y="462"/>
                </a:cxn>
                <a:cxn ang="0">
                  <a:pos x="173" y="603"/>
                </a:cxn>
                <a:cxn ang="0">
                  <a:pos x="237" y="683"/>
                </a:cxn>
                <a:cxn ang="0">
                  <a:pos x="290" y="657"/>
                </a:cxn>
                <a:cxn ang="0">
                  <a:pos x="336" y="665"/>
                </a:cxn>
                <a:cxn ang="0">
                  <a:pos x="387" y="659"/>
                </a:cxn>
                <a:cxn ang="0">
                  <a:pos x="437" y="686"/>
                </a:cxn>
                <a:cxn ang="0">
                  <a:pos x="409" y="771"/>
                </a:cxn>
              </a:cxnLst>
              <a:rect l="0" t="0" r="r" b="b"/>
              <a:pathLst>
                <a:path w="748" h="860">
                  <a:moveTo>
                    <a:pt x="706" y="860"/>
                  </a:moveTo>
                  <a:lnTo>
                    <a:pt x="706" y="833"/>
                  </a:lnTo>
                  <a:lnTo>
                    <a:pt x="704" y="804"/>
                  </a:lnTo>
                  <a:lnTo>
                    <a:pt x="697" y="778"/>
                  </a:lnTo>
                  <a:lnTo>
                    <a:pt x="687" y="756"/>
                  </a:lnTo>
                  <a:lnTo>
                    <a:pt x="671" y="733"/>
                  </a:lnTo>
                  <a:lnTo>
                    <a:pt x="658" y="716"/>
                  </a:lnTo>
                  <a:lnTo>
                    <a:pt x="650" y="706"/>
                  </a:lnTo>
                  <a:lnTo>
                    <a:pt x="647" y="702"/>
                  </a:lnTo>
                  <a:lnTo>
                    <a:pt x="647" y="693"/>
                  </a:lnTo>
                  <a:lnTo>
                    <a:pt x="648" y="683"/>
                  </a:lnTo>
                  <a:lnTo>
                    <a:pt x="650" y="675"/>
                  </a:lnTo>
                  <a:lnTo>
                    <a:pt x="650" y="672"/>
                  </a:lnTo>
                  <a:lnTo>
                    <a:pt x="643" y="669"/>
                  </a:lnTo>
                  <a:lnTo>
                    <a:pt x="637" y="668"/>
                  </a:lnTo>
                  <a:lnTo>
                    <a:pt x="633" y="666"/>
                  </a:lnTo>
                  <a:lnTo>
                    <a:pt x="632" y="666"/>
                  </a:lnTo>
                  <a:lnTo>
                    <a:pt x="629" y="654"/>
                  </a:lnTo>
                  <a:lnTo>
                    <a:pt x="628" y="633"/>
                  </a:lnTo>
                  <a:lnTo>
                    <a:pt x="632" y="610"/>
                  </a:lnTo>
                  <a:lnTo>
                    <a:pt x="643" y="590"/>
                  </a:lnTo>
                  <a:lnTo>
                    <a:pt x="651" y="592"/>
                  </a:lnTo>
                  <a:lnTo>
                    <a:pt x="659" y="594"/>
                  </a:lnTo>
                  <a:lnTo>
                    <a:pt x="669" y="596"/>
                  </a:lnTo>
                  <a:lnTo>
                    <a:pt x="677" y="599"/>
                  </a:lnTo>
                  <a:lnTo>
                    <a:pt x="687" y="600"/>
                  </a:lnTo>
                  <a:lnTo>
                    <a:pt x="695" y="601"/>
                  </a:lnTo>
                  <a:lnTo>
                    <a:pt x="704" y="603"/>
                  </a:lnTo>
                  <a:lnTo>
                    <a:pt x="711" y="601"/>
                  </a:lnTo>
                  <a:lnTo>
                    <a:pt x="723" y="599"/>
                  </a:lnTo>
                  <a:lnTo>
                    <a:pt x="734" y="593"/>
                  </a:lnTo>
                  <a:lnTo>
                    <a:pt x="742" y="586"/>
                  </a:lnTo>
                  <a:lnTo>
                    <a:pt x="747" y="578"/>
                  </a:lnTo>
                  <a:lnTo>
                    <a:pt x="742" y="567"/>
                  </a:lnTo>
                  <a:lnTo>
                    <a:pt x="734" y="553"/>
                  </a:lnTo>
                  <a:lnTo>
                    <a:pt x="724" y="542"/>
                  </a:lnTo>
                  <a:lnTo>
                    <a:pt x="720" y="538"/>
                  </a:lnTo>
                  <a:lnTo>
                    <a:pt x="729" y="541"/>
                  </a:lnTo>
                  <a:lnTo>
                    <a:pt x="734" y="541"/>
                  </a:lnTo>
                  <a:lnTo>
                    <a:pt x="738" y="541"/>
                  </a:lnTo>
                  <a:lnTo>
                    <a:pt x="742" y="539"/>
                  </a:lnTo>
                  <a:lnTo>
                    <a:pt x="747" y="534"/>
                  </a:lnTo>
                  <a:lnTo>
                    <a:pt x="748" y="520"/>
                  </a:lnTo>
                  <a:lnTo>
                    <a:pt x="744" y="500"/>
                  </a:lnTo>
                  <a:lnTo>
                    <a:pt x="730" y="480"/>
                  </a:lnTo>
                  <a:lnTo>
                    <a:pt x="727" y="474"/>
                  </a:lnTo>
                  <a:lnTo>
                    <a:pt x="723" y="466"/>
                  </a:lnTo>
                  <a:lnTo>
                    <a:pt x="719" y="458"/>
                  </a:lnTo>
                  <a:lnTo>
                    <a:pt x="713" y="447"/>
                  </a:lnTo>
                  <a:lnTo>
                    <a:pt x="705" y="438"/>
                  </a:lnTo>
                  <a:lnTo>
                    <a:pt x="695" y="433"/>
                  </a:lnTo>
                  <a:lnTo>
                    <a:pt x="683" y="431"/>
                  </a:lnTo>
                  <a:lnTo>
                    <a:pt x="666" y="436"/>
                  </a:lnTo>
                  <a:lnTo>
                    <a:pt x="668" y="429"/>
                  </a:lnTo>
                  <a:lnTo>
                    <a:pt x="671" y="418"/>
                  </a:lnTo>
                  <a:lnTo>
                    <a:pt x="676" y="405"/>
                  </a:lnTo>
                  <a:lnTo>
                    <a:pt x="682" y="390"/>
                  </a:lnTo>
                  <a:lnTo>
                    <a:pt x="689" y="376"/>
                  </a:lnTo>
                  <a:lnTo>
                    <a:pt x="697" y="362"/>
                  </a:lnTo>
                  <a:lnTo>
                    <a:pt x="705" y="350"/>
                  </a:lnTo>
                  <a:lnTo>
                    <a:pt x="713" y="340"/>
                  </a:lnTo>
                  <a:lnTo>
                    <a:pt x="698" y="337"/>
                  </a:lnTo>
                  <a:lnTo>
                    <a:pt x="679" y="332"/>
                  </a:lnTo>
                  <a:lnTo>
                    <a:pt x="655" y="324"/>
                  </a:lnTo>
                  <a:lnTo>
                    <a:pt x="633" y="315"/>
                  </a:lnTo>
                  <a:lnTo>
                    <a:pt x="612" y="307"/>
                  </a:lnTo>
                  <a:lnTo>
                    <a:pt x="595" y="300"/>
                  </a:lnTo>
                  <a:lnTo>
                    <a:pt x="582" y="295"/>
                  </a:lnTo>
                  <a:lnTo>
                    <a:pt x="578" y="293"/>
                  </a:lnTo>
                  <a:lnTo>
                    <a:pt x="571" y="306"/>
                  </a:lnTo>
                  <a:lnTo>
                    <a:pt x="563" y="321"/>
                  </a:lnTo>
                  <a:lnTo>
                    <a:pt x="557" y="335"/>
                  </a:lnTo>
                  <a:lnTo>
                    <a:pt x="554" y="340"/>
                  </a:lnTo>
                  <a:lnTo>
                    <a:pt x="549" y="333"/>
                  </a:lnTo>
                  <a:lnTo>
                    <a:pt x="542" y="326"/>
                  </a:lnTo>
                  <a:lnTo>
                    <a:pt x="536" y="319"/>
                  </a:lnTo>
                  <a:lnTo>
                    <a:pt x="531" y="311"/>
                  </a:lnTo>
                  <a:lnTo>
                    <a:pt x="524" y="306"/>
                  </a:lnTo>
                  <a:lnTo>
                    <a:pt x="517" y="302"/>
                  </a:lnTo>
                  <a:lnTo>
                    <a:pt x="509" y="299"/>
                  </a:lnTo>
                  <a:lnTo>
                    <a:pt x="499" y="300"/>
                  </a:lnTo>
                  <a:lnTo>
                    <a:pt x="488" y="303"/>
                  </a:lnTo>
                  <a:lnTo>
                    <a:pt x="477" y="304"/>
                  </a:lnTo>
                  <a:lnTo>
                    <a:pt x="465" y="306"/>
                  </a:lnTo>
                  <a:lnTo>
                    <a:pt x="452" y="307"/>
                  </a:lnTo>
                  <a:lnTo>
                    <a:pt x="441" y="308"/>
                  </a:lnTo>
                  <a:lnTo>
                    <a:pt x="431" y="310"/>
                  </a:lnTo>
                  <a:lnTo>
                    <a:pt x="426" y="310"/>
                  </a:lnTo>
                  <a:lnTo>
                    <a:pt x="423" y="310"/>
                  </a:lnTo>
                  <a:lnTo>
                    <a:pt x="422" y="297"/>
                  </a:lnTo>
                  <a:lnTo>
                    <a:pt x="420" y="286"/>
                  </a:lnTo>
                  <a:lnTo>
                    <a:pt x="419" y="279"/>
                  </a:lnTo>
                  <a:lnTo>
                    <a:pt x="419" y="277"/>
                  </a:lnTo>
                  <a:lnTo>
                    <a:pt x="400" y="286"/>
                  </a:lnTo>
                  <a:lnTo>
                    <a:pt x="397" y="273"/>
                  </a:lnTo>
                  <a:lnTo>
                    <a:pt x="394" y="260"/>
                  </a:lnTo>
                  <a:lnTo>
                    <a:pt x="393" y="250"/>
                  </a:lnTo>
                  <a:lnTo>
                    <a:pt x="394" y="244"/>
                  </a:lnTo>
                  <a:lnTo>
                    <a:pt x="401" y="238"/>
                  </a:lnTo>
                  <a:lnTo>
                    <a:pt x="407" y="230"/>
                  </a:lnTo>
                  <a:lnTo>
                    <a:pt x="412" y="223"/>
                  </a:lnTo>
                  <a:lnTo>
                    <a:pt x="419" y="221"/>
                  </a:lnTo>
                  <a:lnTo>
                    <a:pt x="423" y="226"/>
                  </a:lnTo>
                  <a:lnTo>
                    <a:pt x="427" y="232"/>
                  </a:lnTo>
                  <a:lnTo>
                    <a:pt x="431" y="241"/>
                  </a:lnTo>
                  <a:lnTo>
                    <a:pt x="436" y="250"/>
                  </a:lnTo>
                  <a:lnTo>
                    <a:pt x="440" y="260"/>
                  </a:lnTo>
                  <a:lnTo>
                    <a:pt x="447" y="268"/>
                  </a:lnTo>
                  <a:lnTo>
                    <a:pt x="455" y="274"/>
                  </a:lnTo>
                  <a:lnTo>
                    <a:pt x="465" y="275"/>
                  </a:lnTo>
                  <a:lnTo>
                    <a:pt x="476" y="275"/>
                  </a:lnTo>
                  <a:lnTo>
                    <a:pt x="485" y="275"/>
                  </a:lnTo>
                  <a:lnTo>
                    <a:pt x="495" y="277"/>
                  </a:lnTo>
                  <a:lnTo>
                    <a:pt x="503" y="278"/>
                  </a:lnTo>
                  <a:lnTo>
                    <a:pt x="510" y="279"/>
                  </a:lnTo>
                  <a:lnTo>
                    <a:pt x="517" y="282"/>
                  </a:lnTo>
                  <a:lnTo>
                    <a:pt x="523" y="286"/>
                  </a:lnTo>
                  <a:lnTo>
                    <a:pt x="527" y="289"/>
                  </a:lnTo>
                  <a:lnTo>
                    <a:pt x="536" y="293"/>
                  </a:lnTo>
                  <a:lnTo>
                    <a:pt x="550" y="293"/>
                  </a:lnTo>
                  <a:lnTo>
                    <a:pt x="567" y="289"/>
                  </a:lnTo>
                  <a:lnTo>
                    <a:pt x="582" y="281"/>
                  </a:lnTo>
                  <a:lnTo>
                    <a:pt x="595" y="267"/>
                  </a:lnTo>
                  <a:lnTo>
                    <a:pt x="601" y="249"/>
                  </a:lnTo>
                  <a:lnTo>
                    <a:pt x="600" y="228"/>
                  </a:lnTo>
                  <a:lnTo>
                    <a:pt x="588" y="202"/>
                  </a:lnTo>
                  <a:lnTo>
                    <a:pt x="586" y="213"/>
                  </a:lnTo>
                  <a:lnTo>
                    <a:pt x="582" y="224"/>
                  </a:lnTo>
                  <a:lnTo>
                    <a:pt x="574" y="232"/>
                  </a:lnTo>
                  <a:lnTo>
                    <a:pt x="563" y="231"/>
                  </a:lnTo>
                  <a:lnTo>
                    <a:pt x="557" y="226"/>
                  </a:lnTo>
                  <a:lnTo>
                    <a:pt x="552" y="217"/>
                  </a:lnTo>
                  <a:lnTo>
                    <a:pt x="545" y="208"/>
                  </a:lnTo>
                  <a:lnTo>
                    <a:pt x="536" y="198"/>
                  </a:lnTo>
                  <a:lnTo>
                    <a:pt x="527" y="188"/>
                  </a:lnTo>
                  <a:lnTo>
                    <a:pt x="514" y="180"/>
                  </a:lnTo>
                  <a:lnTo>
                    <a:pt x="501" y="176"/>
                  </a:lnTo>
                  <a:lnTo>
                    <a:pt x="483" y="174"/>
                  </a:lnTo>
                  <a:lnTo>
                    <a:pt x="489" y="170"/>
                  </a:lnTo>
                  <a:lnTo>
                    <a:pt x="491" y="159"/>
                  </a:lnTo>
                  <a:lnTo>
                    <a:pt x="489" y="147"/>
                  </a:lnTo>
                  <a:lnTo>
                    <a:pt x="483" y="137"/>
                  </a:lnTo>
                  <a:lnTo>
                    <a:pt x="481" y="143"/>
                  </a:lnTo>
                  <a:lnTo>
                    <a:pt x="477" y="148"/>
                  </a:lnTo>
                  <a:lnTo>
                    <a:pt x="473" y="151"/>
                  </a:lnTo>
                  <a:lnTo>
                    <a:pt x="467" y="152"/>
                  </a:lnTo>
                  <a:lnTo>
                    <a:pt x="460" y="150"/>
                  </a:lnTo>
                  <a:lnTo>
                    <a:pt x="454" y="143"/>
                  </a:lnTo>
                  <a:lnTo>
                    <a:pt x="448" y="132"/>
                  </a:lnTo>
                  <a:lnTo>
                    <a:pt x="447" y="118"/>
                  </a:lnTo>
                  <a:lnTo>
                    <a:pt x="447" y="109"/>
                  </a:lnTo>
                  <a:lnTo>
                    <a:pt x="444" y="98"/>
                  </a:lnTo>
                  <a:lnTo>
                    <a:pt x="440" y="87"/>
                  </a:lnTo>
                  <a:lnTo>
                    <a:pt x="433" y="76"/>
                  </a:lnTo>
                  <a:lnTo>
                    <a:pt x="423" y="68"/>
                  </a:lnTo>
                  <a:lnTo>
                    <a:pt x="413" y="60"/>
                  </a:lnTo>
                  <a:lnTo>
                    <a:pt x="401" y="57"/>
                  </a:lnTo>
                  <a:lnTo>
                    <a:pt x="387" y="57"/>
                  </a:lnTo>
                  <a:lnTo>
                    <a:pt x="382" y="47"/>
                  </a:lnTo>
                  <a:lnTo>
                    <a:pt x="372" y="42"/>
                  </a:lnTo>
                  <a:lnTo>
                    <a:pt x="358" y="43"/>
                  </a:lnTo>
                  <a:lnTo>
                    <a:pt x="347" y="53"/>
                  </a:lnTo>
                  <a:lnTo>
                    <a:pt x="343" y="35"/>
                  </a:lnTo>
                  <a:lnTo>
                    <a:pt x="333" y="20"/>
                  </a:lnTo>
                  <a:lnTo>
                    <a:pt x="320" y="10"/>
                  </a:lnTo>
                  <a:lnTo>
                    <a:pt x="303" y="3"/>
                  </a:lnTo>
                  <a:lnTo>
                    <a:pt x="285" y="0"/>
                  </a:lnTo>
                  <a:lnTo>
                    <a:pt x="268" y="3"/>
                  </a:lnTo>
                  <a:lnTo>
                    <a:pt x="255" y="11"/>
                  </a:lnTo>
                  <a:lnTo>
                    <a:pt x="244" y="25"/>
                  </a:lnTo>
                  <a:lnTo>
                    <a:pt x="238" y="25"/>
                  </a:lnTo>
                  <a:lnTo>
                    <a:pt x="228" y="25"/>
                  </a:lnTo>
                  <a:lnTo>
                    <a:pt x="216" y="27"/>
                  </a:lnTo>
                  <a:lnTo>
                    <a:pt x="202" y="31"/>
                  </a:lnTo>
                  <a:lnTo>
                    <a:pt x="190" y="38"/>
                  </a:lnTo>
                  <a:lnTo>
                    <a:pt x="179" y="46"/>
                  </a:lnTo>
                  <a:lnTo>
                    <a:pt x="170" y="58"/>
                  </a:lnTo>
                  <a:lnTo>
                    <a:pt x="166" y="75"/>
                  </a:lnTo>
                  <a:lnTo>
                    <a:pt x="172" y="75"/>
                  </a:lnTo>
                  <a:lnTo>
                    <a:pt x="177" y="76"/>
                  </a:lnTo>
                  <a:lnTo>
                    <a:pt x="180" y="79"/>
                  </a:lnTo>
                  <a:lnTo>
                    <a:pt x="181" y="80"/>
                  </a:lnTo>
                  <a:lnTo>
                    <a:pt x="174" y="82"/>
                  </a:lnTo>
                  <a:lnTo>
                    <a:pt x="166" y="87"/>
                  </a:lnTo>
                  <a:lnTo>
                    <a:pt x="158" y="94"/>
                  </a:lnTo>
                  <a:lnTo>
                    <a:pt x="151" y="103"/>
                  </a:lnTo>
                  <a:lnTo>
                    <a:pt x="147" y="114"/>
                  </a:lnTo>
                  <a:lnTo>
                    <a:pt x="147" y="127"/>
                  </a:lnTo>
                  <a:lnTo>
                    <a:pt x="154" y="141"/>
                  </a:lnTo>
                  <a:lnTo>
                    <a:pt x="168" y="158"/>
                  </a:lnTo>
                  <a:lnTo>
                    <a:pt x="169" y="148"/>
                  </a:lnTo>
                  <a:lnTo>
                    <a:pt x="172" y="139"/>
                  </a:lnTo>
                  <a:lnTo>
                    <a:pt x="177" y="132"/>
                  </a:lnTo>
                  <a:lnTo>
                    <a:pt x="185" y="133"/>
                  </a:lnTo>
                  <a:lnTo>
                    <a:pt x="194" y="136"/>
                  </a:lnTo>
                  <a:lnTo>
                    <a:pt x="201" y="136"/>
                  </a:lnTo>
                  <a:lnTo>
                    <a:pt x="206" y="136"/>
                  </a:lnTo>
                  <a:lnTo>
                    <a:pt x="208" y="134"/>
                  </a:lnTo>
                  <a:lnTo>
                    <a:pt x="203" y="144"/>
                  </a:lnTo>
                  <a:lnTo>
                    <a:pt x="201" y="156"/>
                  </a:lnTo>
                  <a:lnTo>
                    <a:pt x="199" y="168"/>
                  </a:lnTo>
                  <a:lnTo>
                    <a:pt x="202" y="176"/>
                  </a:lnTo>
                  <a:lnTo>
                    <a:pt x="206" y="181"/>
                  </a:lnTo>
                  <a:lnTo>
                    <a:pt x="208" y="188"/>
                  </a:lnTo>
                  <a:lnTo>
                    <a:pt x="206" y="195"/>
                  </a:lnTo>
                  <a:lnTo>
                    <a:pt x="203" y="202"/>
                  </a:lnTo>
                  <a:lnTo>
                    <a:pt x="197" y="210"/>
                  </a:lnTo>
                  <a:lnTo>
                    <a:pt x="192" y="216"/>
                  </a:lnTo>
                  <a:lnTo>
                    <a:pt x="190" y="221"/>
                  </a:lnTo>
                  <a:lnTo>
                    <a:pt x="194" y="228"/>
                  </a:lnTo>
                  <a:lnTo>
                    <a:pt x="198" y="231"/>
                  </a:lnTo>
                  <a:lnTo>
                    <a:pt x="202" y="231"/>
                  </a:lnTo>
                  <a:lnTo>
                    <a:pt x="206" y="232"/>
                  </a:lnTo>
                  <a:lnTo>
                    <a:pt x="206" y="238"/>
                  </a:lnTo>
                  <a:lnTo>
                    <a:pt x="205" y="244"/>
                  </a:lnTo>
                  <a:lnTo>
                    <a:pt x="205" y="248"/>
                  </a:lnTo>
                  <a:lnTo>
                    <a:pt x="208" y="252"/>
                  </a:lnTo>
                  <a:lnTo>
                    <a:pt x="217" y="255"/>
                  </a:lnTo>
                  <a:lnTo>
                    <a:pt x="228" y="256"/>
                  </a:lnTo>
                  <a:lnTo>
                    <a:pt x="232" y="256"/>
                  </a:lnTo>
                  <a:lnTo>
                    <a:pt x="235" y="255"/>
                  </a:lnTo>
                  <a:lnTo>
                    <a:pt x="235" y="253"/>
                  </a:lnTo>
                  <a:lnTo>
                    <a:pt x="232" y="260"/>
                  </a:lnTo>
                  <a:lnTo>
                    <a:pt x="230" y="264"/>
                  </a:lnTo>
                  <a:lnTo>
                    <a:pt x="226" y="268"/>
                  </a:lnTo>
                  <a:lnTo>
                    <a:pt x="220" y="270"/>
                  </a:lnTo>
                  <a:lnTo>
                    <a:pt x="217" y="273"/>
                  </a:lnTo>
                  <a:lnTo>
                    <a:pt x="217" y="275"/>
                  </a:lnTo>
                  <a:lnTo>
                    <a:pt x="220" y="279"/>
                  </a:lnTo>
                  <a:lnTo>
                    <a:pt x="224" y="282"/>
                  </a:lnTo>
                  <a:lnTo>
                    <a:pt x="227" y="284"/>
                  </a:lnTo>
                  <a:lnTo>
                    <a:pt x="228" y="286"/>
                  </a:lnTo>
                  <a:lnTo>
                    <a:pt x="230" y="290"/>
                  </a:lnTo>
                  <a:lnTo>
                    <a:pt x="228" y="296"/>
                  </a:lnTo>
                  <a:lnTo>
                    <a:pt x="231" y="304"/>
                  </a:lnTo>
                  <a:lnTo>
                    <a:pt x="237" y="311"/>
                  </a:lnTo>
                  <a:lnTo>
                    <a:pt x="246" y="315"/>
                  </a:lnTo>
                  <a:lnTo>
                    <a:pt x="257" y="313"/>
                  </a:lnTo>
                  <a:lnTo>
                    <a:pt x="264" y="310"/>
                  </a:lnTo>
                  <a:lnTo>
                    <a:pt x="273" y="308"/>
                  </a:lnTo>
                  <a:lnTo>
                    <a:pt x="282" y="308"/>
                  </a:lnTo>
                  <a:lnTo>
                    <a:pt x="292" y="310"/>
                  </a:lnTo>
                  <a:lnTo>
                    <a:pt x="302" y="314"/>
                  </a:lnTo>
                  <a:lnTo>
                    <a:pt x="313" y="318"/>
                  </a:lnTo>
                  <a:lnTo>
                    <a:pt x="322" y="324"/>
                  </a:lnTo>
                  <a:lnTo>
                    <a:pt x="332" y="332"/>
                  </a:lnTo>
                  <a:lnTo>
                    <a:pt x="325" y="339"/>
                  </a:lnTo>
                  <a:lnTo>
                    <a:pt x="315" y="344"/>
                  </a:lnTo>
                  <a:lnTo>
                    <a:pt x="307" y="349"/>
                  </a:lnTo>
                  <a:lnTo>
                    <a:pt x="303" y="350"/>
                  </a:lnTo>
                  <a:lnTo>
                    <a:pt x="317" y="364"/>
                  </a:lnTo>
                  <a:lnTo>
                    <a:pt x="310" y="368"/>
                  </a:lnTo>
                  <a:lnTo>
                    <a:pt x="302" y="375"/>
                  </a:lnTo>
                  <a:lnTo>
                    <a:pt x="293" y="382"/>
                  </a:lnTo>
                  <a:lnTo>
                    <a:pt x="284" y="389"/>
                  </a:lnTo>
                  <a:lnTo>
                    <a:pt x="274" y="397"/>
                  </a:lnTo>
                  <a:lnTo>
                    <a:pt x="266" y="407"/>
                  </a:lnTo>
                  <a:lnTo>
                    <a:pt x="260" y="415"/>
                  </a:lnTo>
                  <a:lnTo>
                    <a:pt x="256" y="423"/>
                  </a:lnTo>
                  <a:lnTo>
                    <a:pt x="255" y="442"/>
                  </a:lnTo>
                  <a:lnTo>
                    <a:pt x="253" y="477"/>
                  </a:lnTo>
                  <a:lnTo>
                    <a:pt x="255" y="513"/>
                  </a:lnTo>
                  <a:lnTo>
                    <a:pt x="257" y="535"/>
                  </a:lnTo>
                  <a:lnTo>
                    <a:pt x="253" y="534"/>
                  </a:lnTo>
                  <a:lnTo>
                    <a:pt x="248" y="534"/>
                  </a:lnTo>
                  <a:lnTo>
                    <a:pt x="241" y="535"/>
                  </a:lnTo>
                  <a:lnTo>
                    <a:pt x="237" y="538"/>
                  </a:lnTo>
                  <a:lnTo>
                    <a:pt x="234" y="541"/>
                  </a:lnTo>
                  <a:lnTo>
                    <a:pt x="230" y="542"/>
                  </a:lnTo>
                  <a:lnTo>
                    <a:pt x="228" y="549"/>
                  </a:lnTo>
                  <a:lnTo>
                    <a:pt x="230" y="560"/>
                  </a:lnTo>
                  <a:lnTo>
                    <a:pt x="223" y="550"/>
                  </a:lnTo>
                  <a:lnTo>
                    <a:pt x="212" y="538"/>
                  </a:lnTo>
                  <a:lnTo>
                    <a:pt x="202" y="527"/>
                  </a:lnTo>
                  <a:lnTo>
                    <a:pt x="195" y="518"/>
                  </a:lnTo>
                  <a:lnTo>
                    <a:pt x="191" y="514"/>
                  </a:lnTo>
                  <a:lnTo>
                    <a:pt x="185" y="505"/>
                  </a:lnTo>
                  <a:lnTo>
                    <a:pt x="179" y="492"/>
                  </a:lnTo>
                  <a:lnTo>
                    <a:pt x="170" y="478"/>
                  </a:lnTo>
                  <a:lnTo>
                    <a:pt x="163" y="465"/>
                  </a:lnTo>
                  <a:lnTo>
                    <a:pt x="156" y="451"/>
                  </a:lnTo>
                  <a:lnTo>
                    <a:pt x="152" y="441"/>
                  </a:lnTo>
                  <a:lnTo>
                    <a:pt x="150" y="436"/>
                  </a:lnTo>
                  <a:lnTo>
                    <a:pt x="151" y="426"/>
                  </a:lnTo>
                  <a:lnTo>
                    <a:pt x="152" y="413"/>
                  </a:lnTo>
                  <a:lnTo>
                    <a:pt x="154" y="400"/>
                  </a:lnTo>
                  <a:lnTo>
                    <a:pt x="152" y="391"/>
                  </a:lnTo>
                  <a:lnTo>
                    <a:pt x="151" y="383"/>
                  </a:lnTo>
                  <a:lnTo>
                    <a:pt x="151" y="371"/>
                  </a:lnTo>
                  <a:lnTo>
                    <a:pt x="154" y="357"/>
                  </a:lnTo>
                  <a:lnTo>
                    <a:pt x="159" y="347"/>
                  </a:lnTo>
                  <a:lnTo>
                    <a:pt x="161" y="343"/>
                  </a:lnTo>
                  <a:lnTo>
                    <a:pt x="159" y="340"/>
                  </a:lnTo>
                  <a:lnTo>
                    <a:pt x="155" y="337"/>
                  </a:lnTo>
                  <a:lnTo>
                    <a:pt x="150" y="339"/>
                  </a:lnTo>
                  <a:lnTo>
                    <a:pt x="144" y="343"/>
                  </a:lnTo>
                  <a:lnTo>
                    <a:pt x="141" y="346"/>
                  </a:lnTo>
                  <a:lnTo>
                    <a:pt x="138" y="351"/>
                  </a:lnTo>
                  <a:lnTo>
                    <a:pt x="137" y="357"/>
                  </a:lnTo>
                  <a:lnTo>
                    <a:pt x="136" y="365"/>
                  </a:lnTo>
                  <a:lnTo>
                    <a:pt x="136" y="373"/>
                  </a:lnTo>
                  <a:lnTo>
                    <a:pt x="133" y="380"/>
                  </a:lnTo>
                  <a:lnTo>
                    <a:pt x="129" y="383"/>
                  </a:lnTo>
                  <a:lnTo>
                    <a:pt x="122" y="380"/>
                  </a:lnTo>
                  <a:lnTo>
                    <a:pt x="116" y="373"/>
                  </a:lnTo>
                  <a:lnTo>
                    <a:pt x="111" y="366"/>
                  </a:lnTo>
                  <a:lnTo>
                    <a:pt x="109" y="364"/>
                  </a:lnTo>
                  <a:lnTo>
                    <a:pt x="104" y="353"/>
                  </a:lnTo>
                  <a:lnTo>
                    <a:pt x="97" y="336"/>
                  </a:lnTo>
                  <a:lnTo>
                    <a:pt x="90" y="319"/>
                  </a:lnTo>
                  <a:lnTo>
                    <a:pt x="87" y="307"/>
                  </a:lnTo>
                  <a:lnTo>
                    <a:pt x="83" y="303"/>
                  </a:lnTo>
                  <a:lnTo>
                    <a:pt x="78" y="304"/>
                  </a:lnTo>
                  <a:lnTo>
                    <a:pt x="74" y="308"/>
                  </a:lnTo>
                  <a:lnTo>
                    <a:pt x="72" y="318"/>
                  </a:lnTo>
                  <a:lnTo>
                    <a:pt x="75" y="331"/>
                  </a:lnTo>
                  <a:lnTo>
                    <a:pt x="78" y="344"/>
                  </a:lnTo>
                  <a:lnTo>
                    <a:pt x="82" y="355"/>
                  </a:lnTo>
                  <a:lnTo>
                    <a:pt x="86" y="364"/>
                  </a:lnTo>
                  <a:lnTo>
                    <a:pt x="82" y="361"/>
                  </a:lnTo>
                  <a:lnTo>
                    <a:pt x="75" y="355"/>
                  </a:lnTo>
                  <a:lnTo>
                    <a:pt x="67" y="351"/>
                  </a:lnTo>
                  <a:lnTo>
                    <a:pt x="60" y="344"/>
                  </a:lnTo>
                  <a:lnTo>
                    <a:pt x="51" y="339"/>
                  </a:lnTo>
                  <a:lnTo>
                    <a:pt x="45" y="333"/>
                  </a:lnTo>
                  <a:lnTo>
                    <a:pt x="39" y="329"/>
                  </a:lnTo>
                  <a:lnTo>
                    <a:pt x="36" y="325"/>
                  </a:lnTo>
                  <a:lnTo>
                    <a:pt x="32" y="321"/>
                  </a:lnTo>
                  <a:lnTo>
                    <a:pt x="27" y="322"/>
                  </a:lnTo>
                  <a:lnTo>
                    <a:pt x="24" y="326"/>
                  </a:lnTo>
                  <a:lnTo>
                    <a:pt x="24" y="335"/>
                  </a:lnTo>
                  <a:lnTo>
                    <a:pt x="18" y="333"/>
                  </a:lnTo>
                  <a:lnTo>
                    <a:pt x="14" y="335"/>
                  </a:lnTo>
                  <a:lnTo>
                    <a:pt x="13" y="340"/>
                  </a:lnTo>
                  <a:lnTo>
                    <a:pt x="15" y="349"/>
                  </a:lnTo>
                  <a:lnTo>
                    <a:pt x="20" y="353"/>
                  </a:lnTo>
                  <a:lnTo>
                    <a:pt x="24" y="358"/>
                  </a:lnTo>
                  <a:lnTo>
                    <a:pt x="29" y="364"/>
                  </a:lnTo>
                  <a:lnTo>
                    <a:pt x="36" y="369"/>
                  </a:lnTo>
                  <a:lnTo>
                    <a:pt x="42" y="375"/>
                  </a:lnTo>
                  <a:lnTo>
                    <a:pt x="47" y="379"/>
                  </a:lnTo>
                  <a:lnTo>
                    <a:pt x="53" y="383"/>
                  </a:lnTo>
                  <a:lnTo>
                    <a:pt x="57" y="386"/>
                  </a:lnTo>
                  <a:lnTo>
                    <a:pt x="51" y="386"/>
                  </a:lnTo>
                  <a:lnTo>
                    <a:pt x="45" y="384"/>
                  </a:lnTo>
                  <a:lnTo>
                    <a:pt x="38" y="384"/>
                  </a:lnTo>
                  <a:lnTo>
                    <a:pt x="31" y="383"/>
                  </a:lnTo>
                  <a:lnTo>
                    <a:pt x="22" y="382"/>
                  </a:lnTo>
                  <a:lnTo>
                    <a:pt x="15" y="382"/>
                  </a:lnTo>
                  <a:lnTo>
                    <a:pt x="11" y="380"/>
                  </a:lnTo>
                  <a:lnTo>
                    <a:pt x="7" y="380"/>
                  </a:lnTo>
                  <a:lnTo>
                    <a:pt x="3" y="382"/>
                  </a:lnTo>
                  <a:lnTo>
                    <a:pt x="0" y="384"/>
                  </a:lnTo>
                  <a:lnTo>
                    <a:pt x="0" y="389"/>
                  </a:lnTo>
                  <a:lnTo>
                    <a:pt x="4" y="391"/>
                  </a:lnTo>
                  <a:lnTo>
                    <a:pt x="9" y="393"/>
                  </a:lnTo>
                  <a:lnTo>
                    <a:pt x="15" y="395"/>
                  </a:lnTo>
                  <a:lnTo>
                    <a:pt x="24" y="397"/>
                  </a:lnTo>
                  <a:lnTo>
                    <a:pt x="32" y="398"/>
                  </a:lnTo>
                  <a:lnTo>
                    <a:pt x="40" y="400"/>
                  </a:lnTo>
                  <a:lnTo>
                    <a:pt x="47" y="401"/>
                  </a:lnTo>
                  <a:lnTo>
                    <a:pt x="53" y="402"/>
                  </a:lnTo>
                  <a:lnTo>
                    <a:pt x="54" y="402"/>
                  </a:lnTo>
                  <a:lnTo>
                    <a:pt x="61" y="416"/>
                  </a:lnTo>
                  <a:lnTo>
                    <a:pt x="67" y="430"/>
                  </a:lnTo>
                  <a:lnTo>
                    <a:pt x="74" y="441"/>
                  </a:lnTo>
                  <a:lnTo>
                    <a:pt x="85" y="449"/>
                  </a:lnTo>
                  <a:lnTo>
                    <a:pt x="97" y="455"/>
                  </a:lnTo>
                  <a:lnTo>
                    <a:pt x="107" y="458"/>
                  </a:lnTo>
                  <a:lnTo>
                    <a:pt x="111" y="459"/>
                  </a:lnTo>
                  <a:lnTo>
                    <a:pt x="115" y="462"/>
                  </a:lnTo>
                  <a:lnTo>
                    <a:pt x="121" y="474"/>
                  </a:lnTo>
                  <a:lnTo>
                    <a:pt x="130" y="495"/>
                  </a:lnTo>
                  <a:lnTo>
                    <a:pt x="141" y="516"/>
                  </a:lnTo>
                  <a:lnTo>
                    <a:pt x="148" y="529"/>
                  </a:lnTo>
                  <a:lnTo>
                    <a:pt x="155" y="546"/>
                  </a:lnTo>
                  <a:lnTo>
                    <a:pt x="165" y="574"/>
                  </a:lnTo>
                  <a:lnTo>
                    <a:pt x="173" y="603"/>
                  </a:lnTo>
                  <a:lnTo>
                    <a:pt x="179" y="623"/>
                  </a:lnTo>
                  <a:lnTo>
                    <a:pt x="181" y="632"/>
                  </a:lnTo>
                  <a:lnTo>
                    <a:pt x="188" y="641"/>
                  </a:lnTo>
                  <a:lnTo>
                    <a:pt x="198" y="654"/>
                  </a:lnTo>
                  <a:lnTo>
                    <a:pt x="210" y="665"/>
                  </a:lnTo>
                  <a:lnTo>
                    <a:pt x="223" y="675"/>
                  </a:lnTo>
                  <a:lnTo>
                    <a:pt x="237" y="683"/>
                  </a:lnTo>
                  <a:lnTo>
                    <a:pt x="249" y="687"/>
                  </a:lnTo>
                  <a:lnTo>
                    <a:pt x="261" y="686"/>
                  </a:lnTo>
                  <a:lnTo>
                    <a:pt x="273" y="679"/>
                  </a:lnTo>
                  <a:lnTo>
                    <a:pt x="281" y="666"/>
                  </a:lnTo>
                  <a:lnTo>
                    <a:pt x="285" y="657"/>
                  </a:lnTo>
                  <a:lnTo>
                    <a:pt x="286" y="652"/>
                  </a:lnTo>
                  <a:lnTo>
                    <a:pt x="290" y="657"/>
                  </a:lnTo>
                  <a:lnTo>
                    <a:pt x="296" y="662"/>
                  </a:lnTo>
                  <a:lnTo>
                    <a:pt x="303" y="665"/>
                  </a:lnTo>
                  <a:lnTo>
                    <a:pt x="310" y="669"/>
                  </a:lnTo>
                  <a:lnTo>
                    <a:pt x="317" y="670"/>
                  </a:lnTo>
                  <a:lnTo>
                    <a:pt x="324" y="670"/>
                  </a:lnTo>
                  <a:lnTo>
                    <a:pt x="331" y="669"/>
                  </a:lnTo>
                  <a:lnTo>
                    <a:pt x="336" y="665"/>
                  </a:lnTo>
                  <a:lnTo>
                    <a:pt x="347" y="651"/>
                  </a:lnTo>
                  <a:lnTo>
                    <a:pt x="357" y="637"/>
                  </a:lnTo>
                  <a:lnTo>
                    <a:pt x="362" y="625"/>
                  </a:lnTo>
                  <a:lnTo>
                    <a:pt x="365" y="621"/>
                  </a:lnTo>
                  <a:lnTo>
                    <a:pt x="369" y="633"/>
                  </a:lnTo>
                  <a:lnTo>
                    <a:pt x="378" y="647"/>
                  </a:lnTo>
                  <a:lnTo>
                    <a:pt x="387" y="659"/>
                  </a:lnTo>
                  <a:lnTo>
                    <a:pt x="397" y="666"/>
                  </a:lnTo>
                  <a:lnTo>
                    <a:pt x="402" y="669"/>
                  </a:lnTo>
                  <a:lnTo>
                    <a:pt x="409" y="670"/>
                  </a:lnTo>
                  <a:lnTo>
                    <a:pt x="416" y="673"/>
                  </a:lnTo>
                  <a:lnTo>
                    <a:pt x="423" y="677"/>
                  </a:lnTo>
                  <a:lnTo>
                    <a:pt x="431" y="680"/>
                  </a:lnTo>
                  <a:lnTo>
                    <a:pt x="437" y="686"/>
                  </a:lnTo>
                  <a:lnTo>
                    <a:pt x="443" y="690"/>
                  </a:lnTo>
                  <a:lnTo>
                    <a:pt x="445" y="697"/>
                  </a:lnTo>
                  <a:lnTo>
                    <a:pt x="448" y="720"/>
                  </a:lnTo>
                  <a:lnTo>
                    <a:pt x="436" y="731"/>
                  </a:lnTo>
                  <a:lnTo>
                    <a:pt x="423" y="744"/>
                  </a:lnTo>
                  <a:lnTo>
                    <a:pt x="413" y="757"/>
                  </a:lnTo>
                  <a:lnTo>
                    <a:pt x="409" y="771"/>
                  </a:lnTo>
                  <a:lnTo>
                    <a:pt x="408" y="784"/>
                  </a:lnTo>
                  <a:lnTo>
                    <a:pt x="405" y="803"/>
                  </a:lnTo>
                  <a:lnTo>
                    <a:pt x="400" y="828"/>
                  </a:lnTo>
                  <a:lnTo>
                    <a:pt x="391" y="860"/>
                  </a:lnTo>
                  <a:lnTo>
                    <a:pt x="706" y="8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470" y="3828"/>
              <a:ext cx="166" cy="108"/>
            </a:xfrm>
            <a:custGeom>
              <a:avLst/>
              <a:gdLst/>
              <a:ahLst/>
              <a:cxnLst>
                <a:cxn ang="0">
                  <a:pos x="60" y="105"/>
                </a:cxn>
                <a:cxn ang="0">
                  <a:pos x="69" y="107"/>
                </a:cxn>
                <a:cxn ang="0">
                  <a:pos x="82" y="108"/>
                </a:cxn>
                <a:cxn ang="0">
                  <a:pos x="95" y="108"/>
                </a:cxn>
                <a:cxn ang="0">
                  <a:pos x="109" y="108"/>
                </a:cxn>
                <a:cxn ang="0">
                  <a:pos x="123" y="108"/>
                </a:cxn>
                <a:cxn ang="0">
                  <a:pos x="134" y="108"/>
                </a:cxn>
                <a:cxn ang="0">
                  <a:pos x="144" y="107"/>
                </a:cxn>
                <a:cxn ang="0">
                  <a:pos x="149" y="107"/>
                </a:cxn>
                <a:cxn ang="0">
                  <a:pos x="152" y="89"/>
                </a:cxn>
                <a:cxn ang="0">
                  <a:pos x="156" y="65"/>
                </a:cxn>
                <a:cxn ang="0">
                  <a:pos x="160" y="42"/>
                </a:cxn>
                <a:cxn ang="0">
                  <a:pos x="166" y="26"/>
                </a:cxn>
                <a:cxn ang="0">
                  <a:pos x="155" y="21"/>
                </a:cxn>
                <a:cxn ang="0">
                  <a:pos x="138" y="17"/>
                </a:cxn>
                <a:cxn ang="0">
                  <a:pos x="118" y="11"/>
                </a:cxn>
                <a:cxn ang="0">
                  <a:pos x="95" y="7"/>
                </a:cxn>
                <a:cxn ang="0">
                  <a:pos x="71" y="3"/>
                </a:cxn>
                <a:cxn ang="0">
                  <a:pos x="47" y="0"/>
                </a:cxn>
                <a:cxn ang="0">
                  <a:pos x="24" y="0"/>
                </a:cxn>
                <a:cxn ang="0">
                  <a:pos x="1" y="2"/>
                </a:cxn>
                <a:cxn ang="0">
                  <a:pos x="0" y="21"/>
                </a:cxn>
                <a:cxn ang="0">
                  <a:pos x="0" y="47"/>
                </a:cxn>
                <a:cxn ang="0">
                  <a:pos x="1" y="71"/>
                </a:cxn>
                <a:cxn ang="0">
                  <a:pos x="1" y="82"/>
                </a:cxn>
                <a:cxn ang="0">
                  <a:pos x="8" y="80"/>
                </a:cxn>
                <a:cxn ang="0">
                  <a:pos x="6" y="79"/>
                </a:cxn>
                <a:cxn ang="0">
                  <a:pos x="4" y="76"/>
                </a:cxn>
                <a:cxn ang="0">
                  <a:pos x="4" y="73"/>
                </a:cxn>
                <a:cxn ang="0">
                  <a:pos x="8" y="72"/>
                </a:cxn>
                <a:cxn ang="0">
                  <a:pos x="18" y="73"/>
                </a:cxn>
                <a:cxn ang="0">
                  <a:pos x="26" y="78"/>
                </a:cxn>
                <a:cxn ang="0">
                  <a:pos x="35" y="84"/>
                </a:cxn>
                <a:cxn ang="0">
                  <a:pos x="40" y="91"/>
                </a:cxn>
                <a:cxn ang="0">
                  <a:pos x="46" y="98"/>
                </a:cxn>
                <a:cxn ang="0">
                  <a:pos x="53" y="102"/>
                </a:cxn>
                <a:cxn ang="0">
                  <a:pos x="57" y="104"/>
                </a:cxn>
                <a:cxn ang="0">
                  <a:pos x="60" y="105"/>
                </a:cxn>
              </a:cxnLst>
              <a:rect l="0" t="0" r="r" b="b"/>
              <a:pathLst>
                <a:path w="166" h="108">
                  <a:moveTo>
                    <a:pt x="60" y="105"/>
                  </a:moveTo>
                  <a:lnTo>
                    <a:pt x="69" y="107"/>
                  </a:lnTo>
                  <a:lnTo>
                    <a:pt x="82" y="108"/>
                  </a:lnTo>
                  <a:lnTo>
                    <a:pt x="95" y="108"/>
                  </a:lnTo>
                  <a:lnTo>
                    <a:pt x="109" y="108"/>
                  </a:lnTo>
                  <a:lnTo>
                    <a:pt x="123" y="108"/>
                  </a:lnTo>
                  <a:lnTo>
                    <a:pt x="134" y="108"/>
                  </a:lnTo>
                  <a:lnTo>
                    <a:pt x="144" y="107"/>
                  </a:lnTo>
                  <a:lnTo>
                    <a:pt x="149" y="107"/>
                  </a:lnTo>
                  <a:lnTo>
                    <a:pt x="152" y="89"/>
                  </a:lnTo>
                  <a:lnTo>
                    <a:pt x="156" y="65"/>
                  </a:lnTo>
                  <a:lnTo>
                    <a:pt x="160" y="42"/>
                  </a:lnTo>
                  <a:lnTo>
                    <a:pt x="166" y="26"/>
                  </a:lnTo>
                  <a:lnTo>
                    <a:pt x="155" y="21"/>
                  </a:lnTo>
                  <a:lnTo>
                    <a:pt x="138" y="17"/>
                  </a:lnTo>
                  <a:lnTo>
                    <a:pt x="118" y="11"/>
                  </a:lnTo>
                  <a:lnTo>
                    <a:pt x="95" y="7"/>
                  </a:lnTo>
                  <a:lnTo>
                    <a:pt x="71" y="3"/>
                  </a:lnTo>
                  <a:lnTo>
                    <a:pt x="47" y="0"/>
                  </a:lnTo>
                  <a:lnTo>
                    <a:pt x="24" y="0"/>
                  </a:lnTo>
                  <a:lnTo>
                    <a:pt x="1" y="2"/>
                  </a:lnTo>
                  <a:lnTo>
                    <a:pt x="0" y="21"/>
                  </a:lnTo>
                  <a:lnTo>
                    <a:pt x="0" y="47"/>
                  </a:lnTo>
                  <a:lnTo>
                    <a:pt x="1" y="71"/>
                  </a:lnTo>
                  <a:lnTo>
                    <a:pt x="1" y="82"/>
                  </a:lnTo>
                  <a:lnTo>
                    <a:pt x="8" y="80"/>
                  </a:lnTo>
                  <a:lnTo>
                    <a:pt x="6" y="79"/>
                  </a:lnTo>
                  <a:lnTo>
                    <a:pt x="4" y="76"/>
                  </a:lnTo>
                  <a:lnTo>
                    <a:pt x="4" y="73"/>
                  </a:lnTo>
                  <a:lnTo>
                    <a:pt x="8" y="72"/>
                  </a:lnTo>
                  <a:lnTo>
                    <a:pt x="18" y="73"/>
                  </a:lnTo>
                  <a:lnTo>
                    <a:pt x="26" y="78"/>
                  </a:lnTo>
                  <a:lnTo>
                    <a:pt x="35" y="84"/>
                  </a:lnTo>
                  <a:lnTo>
                    <a:pt x="40" y="91"/>
                  </a:lnTo>
                  <a:lnTo>
                    <a:pt x="46" y="98"/>
                  </a:lnTo>
                  <a:lnTo>
                    <a:pt x="53" y="102"/>
                  </a:lnTo>
                  <a:lnTo>
                    <a:pt x="57" y="104"/>
                  </a:lnTo>
                  <a:lnTo>
                    <a:pt x="60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467" y="3972"/>
              <a:ext cx="150" cy="108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79" y="3"/>
                </a:cxn>
                <a:cxn ang="0">
                  <a:pos x="90" y="5"/>
                </a:cxn>
                <a:cxn ang="0">
                  <a:pos x="101" y="10"/>
                </a:cxn>
                <a:cxn ang="0">
                  <a:pos x="114" y="12"/>
                </a:cxn>
                <a:cxn ang="0">
                  <a:pos x="126" y="16"/>
                </a:cxn>
                <a:cxn ang="0">
                  <a:pos x="136" y="21"/>
                </a:cxn>
                <a:cxn ang="0">
                  <a:pos x="144" y="25"/>
                </a:cxn>
                <a:cxn ang="0">
                  <a:pos x="150" y="27"/>
                </a:cxn>
                <a:cxn ang="0">
                  <a:pos x="148" y="44"/>
                </a:cxn>
                <a:cxn ang="0">
                  <a:pos x="148" y="72"/>
                </a:cxn>
                <a:cxn ang="0">
                  <a:pos x="148" y="97"/>
                </a:cxn>
                <a:cxn ang="0">
                  <a:pos x="148" y="108"/>
                </a:cxn>
                <a:cxn ang="0">
                  <a:pos x="130" y="106"/>
                </a:cxn>
                <a:cxn ang="0">
                  <a:pos x="108" y="105"/>
                </a:cxn>
                <a:cxn ang="0">
                  <a:pos x="86" y="103"/>
                </a:cxn>
                <a:cxn ang="0">
                  <a:pos x="63" y="103"/>
                </a:cxn>
                <a:cxn ang="0">
                  <a:pos x="40" y="102"/>
                </a:cxn>
                <a:cxn ang="0">
                  <a:pos x="24" y="102"/>
                </a:cxn>
                <a:cxn ang="0">
                  <a:pos x="11" y="102"/>
                </a:cxn>
                <a:cxn ang="0">
                  <a:pos x="7" y="102"/>
                </a:cxn>
                <a:cxn ang="0">
                  <a:pos x="4" y="76"/>
                </a:cxn>
                <a:cxn ang="0">
                  <a:pos x="2" y="44"/>
                </a:cxn>
                <a:cxn ang="0">
                  <a:pos x="0" y="19"/>
                </a:cxn>
                <a:cxn ang="0">
                  <a:pos x="0" y="8"/>
                </a:cxn>
                <a:cxn ang="0">
                  <a:pos x="9" y="10"/>
                </a:cxn>
                <a:cxn ang="0">
                  <a:pos x="20" y="8"/>
                </a:cxn>
                <a:cxn ang="0">
                  <a:pos x="31" y="7"/>
                </a:cxn>
                <a:cxn ang="0">
                  <a:pos x="39" y="3"/>
                </a:cxn>
                <a:cxn ang="0">
                  <a:pos x="47" y="0"/>
                </a:cxn>
                <a:cxn ang="0">
                  <a:pos x="58" y="0"/>
                </a:cxn>
                <a:cxn ang="0">
                  <a:pos x="67" y="0"/>
                </a:cxn>
                <a:cxn ang="0">
                  <a:pos x="71" y="1"/>
                </a:cxn>
              </a:cxnLst>
              <a:rect l="0" t="0" r="r" b="b"/>
              <a:pathLst>
                <a:path w="150" h="108">
                  <a:moveTo>
                    <a:pt x="71" y="1"/>
                  </a:moveTo>
                  <a:lnTo>
                    <a:pt x="79" y="3"/>
                  </a:lnTo>
                  <a:lnTo>
                    <a:pt x="90" y="5"/>
                  </a:lnTo>
                  <a:lnTo>
                    <a:pt x="101" y="10"/>
                  </a:lnTo>
                  <a:lnTo>
                    <a:pt x="114" y="12"/>
                  </a:lnTo>
                  <a:lnTo>
                    <a:pt x="126" y="16"/>
                  </a:lnTo>
                  <a:lnTo>
                    <a:pt x="136" y="21"/>
                  </a:lnTo>
                  <a:lnTo>
                    <a:pt x="144" y="25"/>
                  </a:lnTo>
                  <a:lnTo>
                    <a:pt x="150" y="27"/>
                  </a:lnTo>
                  <a:lnTo>
                    <a:pt x="148" y="44"/>
                  </a:lnTo>
                  <a:lnTo>
                    <a:pt x="148" y="72"/>
                  </a:lnTo>
                  <a:lnTo>
                    <a:pt x="148" y="97"/>
                  </a:lnTo>
                  <a:lnTo>
                    <a:pt x="148" y="108"/>
                  </a:lnTo>
                  <a:lnTo>
                    <a:pt x="130" y="106"/>
                  </a:lnTo>
                  <a:lnTo>
                    <a:pt x="108" y="105"/>
                  </a:lnTo>
                  <a:lnTo>
                    <a:pt x="86" y="103"/>
                  </a:lnTo>
                  <a:lnTo>
                    <a:pt x="63" y="103"/>
                  </a:lnTo>
                  <a:lnTo>
                    <a:pt x="40" y="102"/>
                  </a:lnTo>
                  <a:lnTo>
                    <a:pt x="24" y="102"/>
                  </a:lnTo>
                  <a:lnTo>
                    <a:pt x="11" y="102"/>
                  </a:lnTo>
                  <a:lnTo>
                    <a:pt x="7" y="102"/>
                  </a:lnTo>
                  <a:lnTo>
                    <a:pt x="4" y="76"/>
                  </a:lnTo>
                  <a:lnTo>
                    <a:pt x="2" y="44"/>
                  </a:lnTo>
                  <a:lnTo>
                    <a:pt x="0" y="19"/>
                  </a:lnTo>
                  <a:lnTo>
                    <a:pt x="0" y="8"/>
                  </a:lnTo>
                  <a:lnTo>
                    <a:pt x="9" y="10"/>
                  </a:lnTo>
                  <a:lnTo>
                    <a:pt x="20" y="8"/>
                  </a:lnTo>
                  <a:lnTo>
                    <a:pt x="31" y="7"/>
                  </a:lnTo>
                  <a:lnTo>
                    <a:pt x="39" y="3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67" y="0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524" y="3928"/>
              <a:ext cx="17" cy="66"/>
            </a:xfrm>
            <a:custGeom>
              <a:avLst/>
              <a:gdLst/>
              <a:ahLst/>
              <a:cxnLst>
                <a:cxn ang="0">
                  <a:pos x="6" y="5"/>
                </a:cxn>
                <a:cxn ang="0">
                  <a:pos x="7" y="2"/>
                </a:cxn>
                <a:cxn ang="0">
                  <a:pos x="11" y="0"/>
                </a:cxn>
                <a:cxn ang="0">
                  <a:pos x="15" y="1"/>
                </a:cxn>
                <a:cxn ang="0">
                  <a:pos x="17" y="7"/>
                </a:cxn>
                <a:cxn ang="0">
                  <a:pos x="15" y="19"/>
                </a:cxn>
                <a:cxn ang="0">
                  <a:pos x="12" y="36"/>
                </a:cxn>
                <a:cxn ang="0">
                  <a:pos x="11" y="52"/>
                </a:cxn>
                <a:cxn ang="0">
                  <a:pos x="10" y="62"/>
                </a:cxn>
                <a:cxn ang="0">
                  <a:pos x="7" y="65"/>
                </a:cxn>
                <a:cxn ang="0">
                  <a:pos x="4" y="66"/>
                </a:cxn>
                <a:cxn ang="0">
                  <a:pos x="1" y="65"/>
                </a:cxn>
                <a:cxn ang="0">
                  <a:pos x="0" y="59"/>
                </a:cxn>
                <a:cxn ang="0">
                  <a:pos x="1" y="47"/>
                </a:cxn>
                <a:cxn ang="0">
                  <a:pos x="4" y="29"/>
                </a:cxn>
                <a:cxn ang="0">
                  <a:pos x="6" y="12"/>
                </a:cxn>
                <a:cxn ang="0">
                  <a:pos x="6" y="5"/>
                </a:cxn>
              </a:cxnLst>
              <a:rect l="0" t="0" r="r" b="b"/>
              <a:pathLst>
                <a:path w="17" h="66">
                  <a:moveTo>
                    <a:pt x="6" y="5"/>
                  </a:moveTo>
                  <a:lnTo>
                    <a:pt x="7" y="2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7" y="7"/>
                  </a:lnTo>
                  <a:lnTo>
                    <a:pt x="15" y="19"/>
                  </a:lnTo>
                  <a:lnTo>
                    <a:pt x="12" y="36"/>
                  </a:lnTo>
                  <a:lnTo>
                    <a:pt x="11" y="52"/>
                  </a:lnTo>
                  <a:lnTo>
                    <a:pt x="10" y="62"/>
                  </a:lnTo>
                  <a:lnTo>
                    <a:pt x="7" y="65"/>
                  </a:lnTo>
                  <a:lnTo>
                    <a:pt x="4" y="66"/>
                  </a:lnTo>
                  <a:lnTo>
                    <a:pt x="1" y="65"/>
                  </a:lnTo>
                  <a:lnTo>
                    <a:pt x="0" y="59"/>
                  </a:lnTo>
                  <a:lnTo>
                    <a:pt x="1" y="47"/>
                  </a:lnTo>
                  <a:lnTo>
                    <a:pt x="4" y="29"/>
                  </a:lnTo>
                  <a:lnTo>
                    <a:pt x="6" y="12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538" y="3928"/>
              <a:ext cx="9" cy="6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5"/>
                </a:cxn>
                <a:cxn ang="0">
                  <a:pos x="0" y="33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" y="67"/>
                </a:cxn>
                <a:cxn ang="0">
                  <a:pos x="5" y="69"/>
                </a:cxn>
                <a:cxn ang="0">
                  <a:pos x="8" y="67"/>
                </a:cxn>
                <a:cxn ang="0">
                  <a:pos x="9" y="63"/>
                </a:cxn>
                <a:cxn ang="0">
                  <a:pos x="9" y="51"/>
                </a:cxn>
                <a:cxn ang="0">
                  <a:pos x="9" y="33"/>
                </a:cxn>
                <a:cxn ang="0">
                  <a:pos x="9" y="15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4"/>
                </a:cxn>
              </a:cxnLst>
              <a:rect l="0" t="0" r="r" b="b"/>
              <a:pathLst>
                <a:path w="9" h="69">
                  <a:moveTo>
                    <a:pt x="0" y="4"/>
                  </a:moveTo>
                  <a:lnTo>
                    <a:pt x="0" y="15"/>
                  </a:lnTo>
                  <a:lnTo>
                    <a:pt x="0" y="33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" y="67"/>
                  </a:lnTo>
                  <a:lnTo>
                    <a:pt x="5" y="69"/>
                  </a:lnTo>
                  <a:lnTo>
                    <a:pt x="8" y="67"/>
                  </a:lnTo>
                  <a:lnTo>
                    <a:pt x="9" y="63"/>
                  </a:lnTo>
                  <a:lnTo>
                    <a:pt x="9" y="51"/>
                  </a:lnTo>
                  <a:lnTo>
                    <a:pt x="9" y="33"/>
                  </a:lnTo>
                  <a:lnTo>
                    <a:pt x="9" y="15"/>
                  </a:lnTo>
                  <a:lnTo>
                    <a:pt x="9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2464" y="3490"/>
              <a:ext cx="670" cy="793"/>
            </a:xfrm>
            <a:custGeom>
              <a:avLst/>
              <a:gdLst/>
              <a:ahLst/>
              <a:cxnLst>
                <a:cxn ang="0">
                  <a:pos x="173" y="721"/>
                </a:cxn>
                <a:cxn ang="0">
                  <a:pos x="207" y="648"/>
                </a:cxn>
                <a:cxn ang="0">
                  <a:pos x="207" y="541"/>
                </a:cxn>
                <a:cxn ang="0">
                  <a:pos x="160" y="541"/>
                </a:cxn>
                <a:cxn ang="0">
                  <a:pos x="90" y="572"/>
                </a:cxn>
                <a:cxn ang="0">
                  <a:pos x="54" y="592"/>
                </a:cxn>
                <a:cxn ang="0">
                  <a:pos x="17" y="594"/>
                </a:cxn>
                <a:cxn ang="0">
                  <a:pos x="1" y="538"/>
                </a:cxn>
                <a:cxn ang="0">
                  <a:pos x="29" y="496"/>
                </a:cxn>
                <a:cxn ang="0">
                  <a:pos x="65" y="465"/>
                </a:cxn>
                <a:cxn ang="0">
                  <a:pos x="108" y="418"/>
                </a:cxn>
                <a:cxn ang="0">
                  <a:pos x="134" y="387"/>
                </a:cxn>
                <a:cxn ang="0">
                  <a:pos x="173" y="330"/>
                </a:cxn>
                <a:cxn ang="0">
                  <a:pos x="207" y="291"/>
                </a:cxn>
                <a:cxn ang="0">
                  <a:pos x="239" y="287"/>
                </a:cxn>
                <a:cxn ang="0">
                  <a:pos x="267" y="269"/>
                </a:cxn>
                <a:cxn ang="0">
                  <a:pos x="286" y="269"/>
                </a:cxn>
                <a:cxn ang="0">
                  <a:pos x="290" y="232"/>
                </a:cxn>
                <a:cxn ang="0">
                  <a:pos x="261" y="174"/>
                </a:cxn>
                <a:cxn ang="0">
                  <a:pos x="253" y="99"/>
                </a:cxn>
                <a:cxn ang="0">
                  <a:pos x="271" y="40"/>
                </a:cxn>
                <a:cxn ang="0">
                  <a:pos x="304" y="16"/>
                </a:cxn>
                <a:cxn ang="0">
                  <a:pos x="341" y="18"/>
                </a:cxn>
                <a:cxn ang="0">
                  <a:pos x="357" y="18"/>
                </a:cxn>
                <a:cxn ang="0">
                  <a:pos x="379" y="5"/>
                </a:cxn>
                <a:cxn ang="0">
                  <a:pos x="430" y="1"/>
                </a:cxn>
                <a:cxn ang="0">
                  <a:pos x="456" y="22"/>
                </a:cxn>
                <a:cxn ang="0">
                  <a:pos x="464" y="16"/>
                </a:cxn>
                <a:cxn ang="0">
                  <a:pos x="473" y="76"/>
                </a:cxn>
                <a:cxn ang="0">
                  <a:pos x="466" y="118"/>
                </a:cxn>
                <a:cxn ang="0">
                  <a:pos x="463" y="149"/>
                </a:cxn>
                <a:cxn ang="0">
                  <a:pos x="466" y="171"/>
                </a:cxn>
                <a:cxn ang="0">
                  <a:pos x="455" y="185"/>
                </a:cxn>
                <a:cxn ang="0">
                  <a:pos x="445" y="201"/>
                </a:cxn>
                <a:cxn ang="0">
                  <a:pos x="428" y="237"/>
                </a:cxn>
                <a:cxn ang="0">
                  <a:pos x="398" y="251"/>
                </a:cxn>
                <a:cxn ang="0">
                  <a:pos x="410" y="277"/>
                </a:cxn>
                <a:cxn ang="0">
                  <a:pos x="420" y="293"/>
                </a:cxn>
                <a:cxn ang="0">
                  <a:pos x="448" y="305"/>
                </a:cxn>
                <a:cxn ang="0">
                  <a:pos x="485" y="335"/>
                </a:cxn>
                <a:cxn ang="0">
                  <a:pos x="510" y="364"/>
                </a:cxn>
                <a:cxn ang="0">
                  <a:pos x="549" y="389"/>
                </a:cxn>
                <a:cxn ang="0">
                  <a:pos x="594" y="416"/>
                </a:cxn>
                <a:cxn ang="0">
                  <a:pos x="651" y="440"/>
                </a:cxn>
                <a:cxn ang="0">
                  <a:pos x="661" y="525"/>
                </a:cxn>
                <a:cxn ang="0">
                  <a:pos x="626" y="548"/>
                </a:cxn>
                <a:cxn ang="0">
                  <a:pos x="590" y="544"/>
                </a:cxn>
                <a:cxn ang="0">
                  <a:pos x="547" y="527"/>
                </a:cxn>
                <a:cxn ang="0">
                  <a:pos x="489" y="501"/>
                </a:cxn>
                <a:cxn ang="0">
                  <a:pos x="453" y="577"/>
                </a:cxn>
                <a:cxn ang="0">
                  <a:pos x="473" y="748"/>
                </a:cxn>
              </a:cxnLst>
              <a:rect l="0" t="0" r="r" b="b"/>
              <a:pathLst>
                <a:path w="670" h="793">
                  <a:moveTo>
                    <a:pt x="155" y="793"/>
                  </a:moveTo>
                  <a:lnTo>
                    <a:pt x="158" y="766"/>
                  </a:lnTo>
                  <a:lnTo>
                    <a:pt x="163" y="743"/>
                  </a:lnTo>
                  <a:lnTo>
                    <a:pt x="173" y="721"/>
                  </a:lnTo>
                  <a:lnTo>
                    <a:pt x="182" y="702"/>
                  </a:lnTo>
                  <a:lnTo>
                    <a:pt x="192" y="682"/>
                  </a:lnTo>
                  <a:lnTo>
                    <a:pt x="200" y="664"/>
                  </a:lnTo>
                  <a:lnTo>
                    <a:pt x="207" y="648"/>
                  </a:lnTo>
                  <a:lnTo>
                    <a:pt x="209" y="631"/>
                  </a:lnTo>
                  <a:lnTo>
                    <a:pt x="209" y="608"/>
                  </a:lnTo>
                  <a:lnTo>
                    <a:pt x="209" y="574"/>
                  </a:lnTo>
                  <a:lnTo>
                    <a:pt x="207" y="541"/>
                  </a:lnTo>
                  <a:lnTo>
                    <a:pt x="202" y="512"/>
                  </a:lnTo>
                  <a:lnTo>
                    <a:pt x="192" y="522"/>
                  </a:lnTo>
                  <a:lnTo>
                    <a:pt x="178" y="532"/>
                  </a:lnTo>
                  <a:lnTo>
                    <a:pt x="160" y="541"/>
                  </a:lnTo>
                  <a:lnTo>
                    <a:pt x="141" y="550"/>
                  </a:lnTo>
                  <a:lnTo>
                    <a:pt x="122" y="558"/>
                  </a:lnTo>
                  <a:lnTo>
                    <a:pt x="104" y="566"/>
                  </a:lnTo>
                  <a:lnTo>
                    <a:pt x="90" y="572"/>
                  </a:lnTo>
                  <a:lnTo>
                    <a:pt x="80" y="577"/>
                  </a:lnTo>
                  <a:lnTo>
                    <a:pt x="72" y="581"/>
                  </a:lnTo>
                  <a:lnTo>
                    <a:pt x="64" y="587"/>
                  </a:lnTo>
                  <a:lnTo>
                    <a:pt x="54" y="592"/>
                  </a:lnTo>
                  <a:lnTo>
                    <a:pt x="44" y="597"/>
                  </a:lnTo>
                  <a:lnTo>
                    <a:pt x="35" y="598"/>
                  </a:lnTo>
                  <a:lnTo>
                    <a:pt x="25" y="598"/>
                  </a:lnTo>
                  <a:lnTo>
                    <a:pt x="17" y="594"/>
                  </a:lnTo>
                  <a:lnTo>
                    <a:pt x="10" y="585"/>
                  </a:lnTo>
                  <a:lnTo>
                    <a:pt x="1" y="569"/>
                  </a:lnTo>
                  <a:lnTo>
                    <a:pt x="0" y="552"/>
                  </a:lnTo>
                  <a:lnTo>
                    <a:pt x="1" y="538"/>
                  </a:lnTo>
                  <a:lnTo>
                    <a:pt x="7" y="525"/>
                  </a:lnTo>
                  <a:lnTo>
                    <a:pt x="14" y="512"/>
                  </a:lnTo>
                  <a:lnTo>
                    <a:pt x="22" y="504"/>
                  </a:lnTo>
                  <a:lnTo>
                    <a:pt x="29" y="496"/>
                  </a:lnTo>
                  <a:lnTo>
                    <a:pt x="36" y="492"/>
                  </a:lnTo>
                  <a:lnTo>
                    <a:pt x="43" y="486"/>
                  </a:lnTo>
                  <a:lnTo>
                    <a:pt x="53" y="476"/>
                  </a:lnTo>
                  <a:lnTo>
                    <a:pt x="65" y="465"/>
                  </a:lnTo>
                  <a:lnTo>
                    <a:pt x="77" y="451"/>
                  </a:lnTo>
                  <a:lnTo>
                    <a:pt x="88" y="439"/>
                  </a:lnTo>
                  <a:lnTo>
                    <a:pt x="100" y="427"/>
                  </a:lnTo>
                  <a:lnTo>
                    <a:pt x="108" y="418"/>
                  </a:lnTo>
                  <a:lnTo>
                    <a:pt x="113" y="413"/>
                  </a:lnTo>
                  <a:lnTo>
                    <a:pt x="117" y="407"/>
                  </a:lnTo>
                  <a:lnTo>
                    <a:pt x="124" y="399"/>
                  </a:lnTo>
                  <a:lnTo>
                    <a:pt x="134" y="387"/>
                  </a:lnTo>
                  <a:lnTo>
                    <a:pt x="144" y="373"/>
                  </a:lnTo>
                  <a:lnTo>
                    <a:pt x="155" y="359"/>
                  </a:lnTo>
                  <a:lnTo>
                    <a:pt x="164" y="344"/>
                  </a:lnTo>
                  <a:lnTo>
                    <a:pt x="173" y="330"/>
                  </a:lnTo>
                  <a:lnTo>
                    <a:pt x="180" y="319"/>
                  </a:lnTo>
                  <a:lnTo>
                    <a:pt x="191" y="302"/>
                  </a:lnTo>
                  <a:lnTo>
                    <a:pt x="199" y="294"/>
                  </a:lnTo>
                  <a:lnTo>
                    <a:pt x="207" y="291"/>
                  </a:lnTo>
                  <a:lnTo>
                    <a:pt x="220" y="293"/>
                  </a:lnTo>
                  <a:lnTo>
                    <a:pt x="227" y="293"/>
                  </a:lnTo>
                  <a:lnTo>
                    <a:pt x="232" y="290"/>
                  </a:lnTo>
                  <a:lnTo>
                    <a:pt x="239" y="287"/>
                  </a:lnTo>
                  <a:lnTo>
                    <a:pt x="246" y="283"/>
                  </a:lnTo>
                  <a:lnTo>
                    <a:pt x="252" y="279"/>
                  </a:lnTo>
                  <a:lnTo>
                    <a:pt x="258" y="275"/>
                  </a:lnTo>
                  <a:lnTo>
                    <a:pt x="267" y="269"/>
                  </a:lnTo>
                  <a:lnTo>
                    <a:pt x="275" y="265"/>
                  </a:lnTo>
                  <a:lnTo>
                    <a:pt x="278" y="262"/>
                  </a:lnTo>
                  <a:lnTo>
                    <a:pt x="282" y="265"/>
                  </a:lnTo>
                  <a:lnTo>
                    <a:pt x="286" y="269"/>
                  </a:lnTo>
                  <a:lnTo>
                    <a:pt x="290" y="269"/>
                  </a:lnTo>
                  <a:lnTo>
                    <a:pt x="292" y="262"/>
                  </a:lnTo>
                  <a:lnTo>
                    <a:pt x="292" y="247"/>
                  </a:lnTo>
                  <a:lnTo>
                    <a:pt x="290" y="232"/>
                  </a:lnTo>
                  <a:lnTo>
                    <a:pt x="289" y="219"/>
                  </a:lnTo>
                  <a:lnTo>
                    <a:pt x="275" y="210"/>
                  </a:lnTo>
                  <a:lnTo>
                    <a:pt x="265" y="192"/>
                  </a:lnTo>
                  <a:lnTo>
                    <a:pt x="261" y="174"/>
                  </a:lnTo>
                  <a:lnTo>
                    <a:pt x="265" y="160"/>
                  </a:lnTo>
                  <a:lnTo>
                    <a:pt x="250" y="142"/>
                  </a:lnTo>
                  <a:lnTo>
                    <a:pt x="247" y="120"/>
                  </a:lnTo>
                  <a:lnTo>
                    <a:pt x="253" y="99"/>
                  </a:lnTo>
                  <a:lnTo>
                    <a:pt x="267" y="87"/>
                  </a:lnTo>
                  <a:lnTo>
                    <a:pt x="263" y="73"/>
                  </a:lnTo>
                  <a:lnTo>
                    <a:pt x="265" y="56"/>
                  </a:lnTo>
                  <a:lnTo>
                    <a:pt x="271" y="40"/>
                  </a:lnTo>
                  <a:lnTo>
                    <a:pt x="281" y="27"/>
                  </a:lnTo>
                  <a:lnTo>
                    <a:pt x="287" y="22"/>
                  </a:lnTo>
                  <a:lnTo>
                    <a:pt x="296" y="19"/>
                  </a:lnTo>
                  <a:lnTo>
                    <a:pt x="304" y="16"/>
                  </a:lnTo>
                  <a:lnTo>
                    <a:pt x="315" y="15"/>
                  </a:lnTo>
                  <a:lnTo>
                    <a:pt x="325" y="15"/>
                  </a:lnTo>
                  <a:lnTo>
                    <a:pt x="333" y="16"/>
                  </a:lnTo>
                  <a:lnTo>
                    <a:pt x="341" y="18"/>
                  </a:lnTo>
                  <a:lnTo>
                    <a:pt x="348" y="19"/>
                  </a:lnTo>
                  <a:lnTo>
                    <a:pt x="352" y="20"/>
                  </a:lnTo>
                  <a:lnTo>
                    <a:pt x="354" y="20"/>
                  </a:lnTo>
                  <a:lnTo>
                    <a:pt x="357" y="18"/>
                  </a:lnTo>
                  <a:lnTo>
                    <a:pt x="358" y="16"/>
                  </a:lnTo>
                  <a:lnTo>
                    <a:pt x="362" y="12"/>
                  </a:lnTo>
                  <a:lnTo>
                    <a:pt x="368" y="9"/>
                  </a:lnTo>
                  <a:lnTo>
                    <a:pt x="379" y="5"/>
                  </a:lnTo>
                  <a:lnTo>
                    <a:pt x="394" y="1"/>
                  </a:lnTo>
                  <a:lnTo>
                    <a:pt x="408" y="0"/>
                  </a:lnTo>
                  <a:lnTo>
                    <a:pt x="420" y="0"/>
                  </a:lnTo>
                  <a:lnTo>
                    <a:pt x="430" y="1"/>
                  </a:lnTo>
                  <a:lnTo>
                    <a:pt x="439" y="4"/>
                  </a:lnTo>
                  <a:lnTo>
                    <a:pt x="446" y="9"/>
                  </a:lnTo>
                  <a:lnTo>
                    <a:pt x="452" y="15"/>
                  </a:lnTo>
                  <a:lnTo>
                    <a:pt x="456" y="22"/>
                  </a:lnTo>
                  <a:lnTo>
                    <a:pt x="460" y="29"/>
                  </a:lnTo>
                  <a:lnTo>
                    <a:pt x="462" y="27"/>
                  </a:lnTo>
                  <a:lnTo>
                    <a:pt x="463" y="22"/>
                  </a:lnTo>
                  <a:lnTo>
                    <a:pt x="464" y="16"/>
                  </a:lnTo>
                  <a:lnTo>
                    <a:pt x="464" y="11"/>
                  </a:lnTo>
                  <a:lnTo>
                    <a:pt x="475" y="30"/>
                  </a:lnTo>
                  <a:lnTo>
                    <a:pt x="477" y="54"/>
                  </a:lnTo>
                  <a:lnTo>
                    <a:pt x="473" y="76"/>
                  </a:lnTo>
                  <a:lnTo>
                    <a:pt x="464" y="88"/>
                  </a:lnTo>
                  <a:lnTo>
                    <a:pt x="464" y="94"/>
                  </a:lnTo>
                  <a:lnTo>
                    <a:pt x="466" y="105"/>
                  </a:lnTo>
                  <a:lnTo>
                    <a:pt x="466" y="118"/>
                  </a:lnTo>
                  <a:lnTo>
                    <a:pt x="464" y="125"/>
                  </a:lnTo>
                  <a:lnTo>
                    <a:pt x="462" y="131"/>
                  </a:lnTo>
                  <a:lnTo>
                    <a:pt x="462" y="141"/>
                  </a:lnTo>
                  <a:lnTo>
                    <a:pt x="463" y="149"/>
                  </a:lnTo>
                  <a:lnTo>
                    <a:pt x="469" y="156"/>
                  </a:lnTo>
                  <a:lnTo>
                    <a:pt x="473" y="161"/>
                  </a:lnTo>
                  <a:lnTo>
                    <a:pt x="471" y="165"/>
                  </a:lnTo>
                  <a:lnTo>
                    <a:pt x="466" y="171"/>
                  </a:lnTo>
                  <a:lnTo>
                    <a:pt x="460" y="172"/>
                  </a:lnTo>
                  <a:lnTo>
                    <a:pt x="456" y="174"/>
                  </a:lnTo>
                  <a:lnTo>
                    <a:pt x="455" y="179"/>
                  </a:lnTo>
                  <a:lnTo>
                    <a:pt x="455" y="185"/>
                  </a:lnTo>
                  <a:lnTo>
                    <a:pt x="455" y="190"/>
                  </a:lnTo>
                  <a:lnTo>
                    <a:pt x="453" y="194"/>
                  </a:lnTo>
                  <a:lnTo>
                    <a:pt x="449" y="199"/>
                  </a:lnTo>
                  <a:lnTo>
                    <a:pt x="445" y="201"/>
                  </a:lnTo>
                  <a:lnTo>
                    <a:pt x="444" y="208"/>
                  </a:lnTo>
                  <a:lnTo>
                    <a:pt x="444" y="218"/>
                  </a:lnTo>
                  <a:lnTo>
                    <a:pt x="438" y="230"/>
                  </a:lnTo>
                  <a:lnTo>
                    <a:pt x="428" y="237"/>
                  </a:lnTo>
                  <a:lnTo>
                    <a:pt x="413" y="237"/>
                  </a:lnTo>
                  <a:lnTo>
                    <a:pt x="405" y="237"/>
                  </a:lnTo>
                  <a:lnTo>
                    <a:pt x="401" y="243"/>
                  </a:lnTo>
                  <a:lnTo>
                    <a:pt x="398" y="251"/>
                  </a:lnTo>
                  <a:lnTo>
                    <a:pt x="397" y="261"/>
                  </a:lnTo>
                  <a:lnTo>
                    <a:pt x="405" y="265"/>
                  </a:lnTo>
                  <a:lnTo>
                    <a:pt x="409" y="270"/>
                  </a:lnTo>
                  <a:lnTo>
                    <a:pt x="410" y="277"/>
                  </a:lnTo>
                  <a:lnTo>
                    <a:pt x="410" y="283"/>
                  </a:lnTo>
                  <a:lnTo>
                    <a:pt x="412" y="286"/>
                  </a:lnTo>
                  <a:lnTo>
                    <a:pt x="416" y="288"/>
                  </a:lnTo>
                  <a:lnTo>
                    <a:pt x="420" y="293"/>
                  </a:lnTo>
                  <a:lnTo>
                    <a:pt x="426" y="297"/>
                  </a:lnTo>
                  <a:lnTo>
                    <a:pt x="433" y="299"/>
                  </a:lnTo>
                  <a:lnTo>
                    <a:pt x="439" y="302"/>
                  </a:lnTo>
                  <a:lnTo>
                    <a:pt x="448" y="305"/>
                  </a:lnTo>
                  <a:lnTo>
                    <a:pt x="456" y="306"/>
                  </a:lnTo>
                  <a:lnTo>
                    <a:pt x="470" y="312"/>
                  </a:lnTo>
                  <a:lnTo>
                    <a:pt x="480" y="323"/>
                  </a:lnTo>
                  <a:lnTo>
                    <a:pt x="485" y="335"/>
                  </a:lnTo>
                  <a:lnTo>
                    <a:pt x="491" y="346"/>
                  </a:lnTo>
                  <a:lnTo>
                    <a:pt x="495" y="352"/>
                  </a:lnTo>
                  <a:lnTo>
                    <a:pt x="500" y="357"/>
                  </a:lnTo>
                  <a:lnTo>
                    <a:pt x="510" y="364"/>
                  </a:lnTo>
                  <a:lnTo>
                    <a:pt x="520" y="370"/>
                  </a:lnTo>
                  <a:lnTo>
                    <a:pt x="529" y="377"/>
                  </a:lnTo>
                  <a:lnTo>
                    <a:pt x="540" y="382"/>
                  </a:lnTo>
                  <a:lnTo>
                    <a:pt x="549" y="389"/>
                  </a:lnTo>
                  <a:lnTo>
                    <a:pt x="557" y="395"/>
                  </a:lnTo>
                  <a:lnTo>
                    <a:pt x="567" y="400"/>
                  </a:lnTo>
                  <a:lnTo>
                    <a:pt x="579" y="409"/>
                  </a:lnTo>
                  <a:lnTo>
                    <a:pt x="594" y="416"/>
                  </a:lnTo>
                  <a:lnTo>
                    <a:pt x="609" y="422"/>
                  </a:lnTo>
                  <a:lnTo>
                    <a:pt x="625" y="429"/>
                  </a:lnTo>
                  <a:lnTo>
                    <a:pt x="640" y="436"/>
                  </a:lnTo>
                  <a:lnTo>
                    <a:pt x="651" y="440"/>
                  </a:lnTo>
                  <a:lnTo>
                    <a:pt x="659" y="445"/>
                  </a:lnTo>
                  <a:lnTo>
                    <a:pt x="670" y="462"/>
                  </a:lnTo>
                  <a:lnTo>
                    <a:pt x="669" y="494"/>
                  </a:lnTo>
                  <a:lnTo>
                    <a:pt x="661" y="525"/>
                  </a:lnTo>
                  <a:lnTo>
                    <a:pt x="648" y="541"/>
                  </a:lnTo>
                  <a:lnTo>
                    <a:pt x="641" y="544"/>
                  </a:lnTo>
                  <a:lnTo>
                    <a:pt x="634" y="547"/>
                  </a:lnTo>
                  <a:lnTo>
                    <a:pt x="626" y="548"/>
                  </a:lnTo>
                  <a:lnTo>
                    <a:pt x="618" y="548"/>
                  </a:lnTo>
                  <a:lnTo>
                    <a:pt x="608" y="547"/>
                  </a:lnTo>
                  <a:lnTo>
                    <a:pt x="600" y="547"/>
                  </a:lnTo>
                  <a:lnTo>
                    <a:pt x="590" y="544"/>
                  </a:lnTo>
                  <a:lnTo>
                    <a:pt x="582" y="541"/>
                  </a:lnTo>
                  <a:lnTo>
                    <a:pt x="572" y="537"/>
                  </a:lnTo>
                  <a:lnTo>
                    <a:pt x="560" y="533"/>
                  </a:lnTo>
                  <a:lnTo>
                    <a:pt x="547" y="527"/>
                  </a:lnTo>
                  <a:lnTo>
                    <a:pt x="532" y="521"/>
                  </a:lnTo>
                  <a:lnTo>
                    <a:pt x="517" y="515"/>
                  </a:lnTo>
                  <a:lnTo>
                    <a:pt x="503" y="508"/>
                  </a:lnTo>
                  <a:lnTo>
                    <a:pt x="489" y="501"/>
                  </a:lnTo>
                  <a:lnTo>
                    <a:pt x="478" y="493"/>
                  </a:lnTo>
                  <a:lnTo>
                    <a:pt x="470" y="512"/>
                  </a:lnTo>
                  <a:lnTo>
                    <a:pt x="460" y="544"/>
                  </a:lnTo>
                  <a:lnTo>
                    <a:pt x="453" y="577"/>
                  </a:lnTo>
                  <a:lnTo>
                    <a:pt x="451" y="598"/>
                  </a:lnTo>
                  <a:lnTo>
                    <a:pt x="460" y="634"/>
                  </a:lnTo>
                  <a:lnTo>
                    <a:pt x="467" y="689"/>
                  </a:lnTo>
                  <a:lnTo>
                    <a:pt x="473" y="748"/>
                  </a:lnTo>
                  <a:lnTo>
                    <a:pt x="475" y="793"/>
                  </a:lnTo>
                  <a:lnTo>
                    <a:pt x="155" y="7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2453" y="3696"/>
              <a:ext cx="745" cy="567"/>
            </a:xfrm>
            <a:custGeom>
              <a:avLst/>
              <a:gdLst/>
              <a:ahLst/>
              <a:cxnLst>
                <a:cxn ang="0">
                  <a:pos x="12" y="91"/>
                </a:cxn>
                <a:cxn ang="0">
                  <a:pos x="46" y="165"/>
                </a:cxn>
                <a:cxn ang="0">
                  <a:pos x="77" y="263"/>
                </a:cxn>
                <a:cxn ang="0">
                  <a:pos x="101" y="374"/>
                </a:cxn>
                <a:cxn ang="0">
                  <a:pos x="122" y="436"/>
                </a:cxn>
                <a:cxn ang="0">
                  <a:pos x="156" y="450"/>
                </a:cxn>
                <a:cxn ang="0">
                  <a:pos x="196" y="466"/>
                </a:cxn>
                <a:cxn ang="0">
                  <a:pos x="238" y="486"/>
                </a:cxn>
                <a:cxn ang="0">
                  <a:pos x="278" y="507"/>
                </a:cxn>
                <a:cxn ang="0">
                  <a:pos x="315" y="526"/>
                </a:cxn>
                <a:cxn ang="0">
                  <a:pos x="345" y="545"/>
                </a:cxn>
                <a:cxn ang="0">
                  <a:pos x="366" y="560"/>
                </a:cxn>
                <a:cxn ang="0">
                  <a:pos x="379" y="560"/>
                </a:cxn>
                <a:cxn ang="0">
                  <a:pos x="401" y="541"/>
                </a:cxn>
                <a:cxn ang="0">
                  <a:pos x="430" y="519"/>
                </a:cxn>
                <a:cxn ang="0">
                  <a:pos x="466" y="496"/>
                </a:cxn>
                <a:cxn ang="0">
                  <a:pos x="504" y="472"/>
                </a:cxn>
                <a:cxn ang="0">
                  <a:pos x="540" y="450"/>
                </a:cxn>
                <a:cxn ang="0">
                  <a:pos x="573" y="432"/>
                </a:cxn>
                <a:cxn ang="0">
                  <a:pos x="598" y="420"/>
                </a:cxn>
                <a:cxn ang="0">
                  <a:pos x="609" y="381"/>
                </a:cxn>
                <a:cxn ang="0">
                  <a:pos x="632" y="269"/>
                </a:cxn>
                <a:cxn ang="0">
                  <a:pos x="669" y="138"/>
                </a:cxn>
                <a:cxn ang="0">
                  <a:pos x="717" y="31"/>
                </a:cxn>
                <a:cxn ang="0">
                  <a:pos x="734" y="0"/>
                </a:cxn>
                <a:cxn ang="0">
                  <a:pos x="705" y="1"/>
                </a:cxn>
                <a:cxn ang="0">
                  <a:pos x="667" y="6"/>
                </a:cxn>
                <a:cxn ang="0">
                  <a:pos x="625" y="19"/>
                </a:cxn>
                <a:cxn ang="0">
                  <a:pos x="576" y="37"/>
                </a:cxn>
                <a:cxn ang="0">
                  <a:pos x="527" y="62"/>
                </a:cxn>
                <a:cxn ang="0">
                  <a:pos x="474" y="96"/>
                </a:cxn>
                <a:cxn ang="0">
                  <a:pos x="424" y="139"/>
                </a:cxn>
                <a:cxn ang="0">
                  <a:pos x="376" y="153"/>
                </a:cxn>
                <a:cxn ang="0">
                  <a:pos x="322" y="131"/>
                </a:cxn>
                <a:cxn ang="0">
                  <a:pos x="261" y="111"/>
                </a:cxn>
                <a:cxn ang="0">
                  <a:pos x="199" y="96"/>
                </a:cxn>
                <a:cxn ang="0">
                  <a:pos x="137" y="84"/>
                </a:cxn>
                <a:cxn ang="0">
                  <a:pos x="83" y="76"/>
                </a:cxn>
                <a:cxn ang="0">
                  <a:pos x="37" y="69"/>
                </a:cxn>
                <a:cxn ang="0">
                  <a:pos x="8" y="66"/>
                </a:cxn>
              </a:cxnLst>
              <a:rect l="0" t="0" r="r" b="b"/>
              <a:pathLst>
                <a:path w="745" h="567">
                  <a:moveTo>
                    <a:pt x="0" y="64"/>
                  </a:moveTo>
                  <a:lnTo>
                    <a:pt x="12" y="91"/>
                  </a:lnTo>
                  <a:lnTo>
                    <a:pt x="28" y="125"/>
                  </a:lnTo>
                  <a:lnTo>
                    <a:pt x="46" y="165"/>
                  </a:lnTo>
                  <a:lnTo>
                    <a:pt x="62" y="212"/>
                  </a:lnTo>
                  <a:lnTo>
                    <a:pt x="77" y="263"/>
                  </a:lnTo>
                  <a:lnTo>
                    <a:pt x="91" y="317"/>
                  </a:lnTo>
                  <a:lnTo>
                    <a:pt x="101" y="374"/>
                  </a:lnTo>
                  <a:lnTo>
                    <a:pt x="106" y="432"/>
                  </a:lnTo>
                  <a:lnTo>
                    <a:pt x="122" y="436"/>
                  </a:lnTo>
                  <a:lnTo>
                    <a:pt x="138" y="443"/>
                  </a:lnTo>
                  <a:lnTo>
                    <a:pt x="156" y="450"/>
                  </a:lnTo>
                  <a:lnTo>
                    <a:pt x="175" y="458"/>
                  </a:lnTo>
                  <a:lnTo>
                    <a:pt x="196" y="466"/>
                  </a:lnTo>
                  <a:lnTo>
                    <a:pt x="217" y="476"/>
                  </a:lnTo>
                  <a:lnTo>
                    <a:pt x="238" y="486"/>
                  </a:lnTo>
                  <a:lnTo>
                    <a:pt x="258" y="496"/>
                  </a:lnTo>
                  <a:lnTo>
                    <a:pt x="278" y="507"/>
                  </a:lnTo>
                  <a:lnTo>
                    <a:pt x="297" y="516"/>
                  </a:lnTo>
                  <a:lnTo>
                    <a:pt x="315" y="526"/>
                  </a:lnTo>
                  <a:lnTo>
                    <a:pt x="332" y="536"/>
                  </a:lnTo>
                  <a:lnTo>
                    <a:pt x="345" y="545"/>
                  </a:lnTo>
                  <a:lnTo>
                    <a:pt x="358" y="554"/>
                  </a:lnTo>
                  <a:lnTo>
                    <a:pt x="366" y="560"/>
                  </a:lnTo>
                  <a:lnTo>
                    <a:pt x="373" y="567"/>
                  </a:lnTo>
                  <a:lnTo>
                    <a:pt x="379" y="560"/>
                  </a:lnTo>
                  <a:lnTo>
                    <a:pt x="388" y="551"/>
                  </a:lnTo>
                  <a:lnTo>
                    <a:pt x="401" y="541"/>
                  </a:lnTo>
                  <a:lnTo>
                    <a:pt x="415" y="530"/>
                  </a:lnTo>
                  <a:lnTo>
                    <a:pt x="430" y="519"/>
                  </a:lnTo>
                  <a:lnTo>
                    <a:pt x="448" y="507"/>
                  </a:lnTo>
                  <a:lnTo>
                    <a:pt x="466" y="496"/>
                  </a:lnTo>
                  <a:lnTo>
                    <a:pt x="485" y="483"/>
                  </a:lnTo>
                  <a:lnTo>
                    <a:pt x="504" y="472"/>
                  </a:lnTo>
                  <a:lnTo>
                    <a:pt x="522" y="461"/>
                  </a:lnTo>
                  <a:lnTo>
                    <a:pt x="540" y="450"/>
                  </a:lnTo>
                  <a:lnTo>
                    <a:pt x="558" y="440"/>
                  </a:lnTo>
                  <a:lnTo>
                    <a:pt x="573" y="432"/>
                  </a:lnTo>
                  <a:lnTo>
                    <a:pt x="587" y="425"/>
                  </a:lnTo>
                  <a:lnTo>
                    <a:pt x="598" y="420"/>
                  </a:lnTo>
                  <a:lnTo>
                    <a:pt x="607" y="417"/>
                  </a:lnTo>
                  <a:lnTo>
                    <a:pt x="609" y="381"/>
                  </a:lnTo>
                  <a:lnTo>
                    <a:pt x="618" y="330"/>
                  </a:lnTo>
                  <a:lnTo>
                    <a:pt x="632" y="269"/>
                  </a:lnTo>
                  <a:lnTo>
                    <a:pt x="648" y="203"/>
                  </a:lnTo>
                  <a:lnTo>
                    <a:pt x="669" y="138"/>
                  </a:lnTo>
                  <a:lnTo>
                    <a:pt x="692" y="80"/>
                  </a:lnTo>
                  <a:lnTo>
                    <a:pt x="717" y="31"/>
                  </a:lnTo>
                  <a:lnTo>
                    <a:pt x="745" y="1"/>
                  </a:lnTo>
                  <a:lnTo>
                    <a:pt x="734" y="0"/>
                  </a:lnTo>
                  <a:lnTo>
                    <a:pt x="720" y="0"/>
                  </a:lnTo>
                  <a:lnTo>
                    <a:pt x="705" y="1"/>
                  </a:lnTo>
                  <a:lnTo>
                    <a:pt x="687" y="4"/>
                  </a:lnTo>
                  <a:lnTo>
                    <a:pt x="667" y="6"/>
                  </a:lnTo>
                  <a:lnTo>
                    <a:pt x="647" y="12"/>
                  </a:lnTo>
                  <a:lnTo>
                    <a:pt x="625" y="19"/>
                  </a:lnTo>
                  <a:lnTo>
                    <a:pt x="601" y="27"/>
                  </a:lnTo>
                  <a:lnTo>
                    <a:pt x="576" y="37"/>
                  </a:lnTo>
                  <a:lnTo>
                    <a:pt x="551" y="48"/>
                  </a:lnTo>
                  <a:lnTo>
                    <a:pt x="527" y="62"/>
                  </a:lnTo>
                  <a:lnTo>
                    <a:pt x="500" y="78"/>
                  </a:lnTo>
                  <a:lnTo>
                    <a:pt x="474" y="96"/>
                  </a:lnTo>
                  <a:lnTo>
                    <a:pt x="449" y="117"/>
                  </a:lnTo>
                  <a:lnTo>
                    <a:pt x="424" y="139"/>
                  </a:lnTo>
                  <a:lnTo>
                    <a:pt x="399" y="165"/>
                  </a:lnTo>
                  <a:lnTo>
                    <a:pt x="376" y="153"/>
                  </a:lnTo>
                  <a:lnTo>
                    <a:pt x="351" y="142"/>
                  </a:lnTo>
                  <a:lnTo>
                    <a:pt x="322" y="131"/>
                  </a:lnTo>
                  <a:lnTo>
                    <a:pt x="293" y="121"/>
                  </a:lnTo>
                  <a:lnTo>
                    <a:pt x="261" y="111"/>
                  </a:lnTo>
                  <a:lnTo>
                    <a:pt x="231" y="103"/>
                  </a:lnTo>
                  <a:lnTo>
                    <a:pt x="199" y="96"/>
                  </a:lnTo>
                  <a:lnTo>
                    <a:pt x="167" y="89"/>
                  </a:lnTo>
                  <a:lnTo>
                    <a:pt x="137" y="84"/>
                  </a:lnTo>
                  <a:lnTo>
                    <a:pt x="109" y="80"/>
                  </a:lnTo>
                  <a:lnTo>
                    <a:pt x="83" y="76"/>
                  </a:lnTo>
                  <a:lnTo>
                    <a:pt x="58" y="71"/>
                  </a:lnTo>
                  <a:lnTo>
                    <a:pt x="37" y="69"/>
                  </a:lnTo>
                  <a:lnTo>
                    <a:pt x="21" y="67"/>
                  </a:lnTo>
                  <a:lnTo>
                    <a:pt x="8" y="66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505" y="3736"/>
              <a:ext cx="638" cy="491"/>
            </a:xfrm>
            <a:custGeom>
              <a:avLst/>
              <a:gdLst/>
              <a:ahLst/>
              <a:cxnLst>
                <a:cxn ang="0">
                  <a:pos x="12" y="81"/>
                </a:cxn>
                <a:cxn ang="0">
                  <a:pos x="39" y="146"/>
                </a:cxn>
                <a:cxn ang="0">
                  <a:pos x="68" y="230"/>
                </a:cxn>
                <a:cxn ang="0">
                  <a:pos x="89" y="326"/>
                </a:cxn>
                <a:cxn ang="0">
                  <a:pos x="106" y="380"/>
                </a:cxn>
                <a:cxn ang="0">
                  <a:pos x="136" y="391"/>
                </a:cxn>
                <a:cxn ang="0">
                  <a:pos x="170" y="406"/>
                </a:cxn>
                <a:cxn ang="0">
                  <a:pos x="206" y="422"/>
                </a:cxn>
                <a:cxn ang="0">
                  <a:pos x="241" y="439"/>
                </a:cxn>
                <a:cxn ang="0">
                  <a:pos x="273" y="457"/>
                </a:cxn>
                <a:cxn ang="0">
                  <a:pos x="299" y="472"/>
                </a:cxn>
                <a:cxn ang="0">
                  <a:pos x="317" y="486"/>
                </a:cxn>
                <a:cxn ang="0">
                  <a:pos x="336" y="478"/>
                </a:cxn>
                <a:cxn ang="0">
                  <a:pos x="387" y="440"/>
                </a:cxn>
                <a:cxn ang="0">
                  <a:pos x="452" y="400"/>
                </a:cxn>
                <a:cxn ang="0">
                  <a:pos x="508" y="370"/>
                </a:cxn>
                <a:cxn ang="0">
                  <a:pos x="528" y="331"/>
                </a:cxn>
                <a:cxn ang="0">
                  <a:pos x="545" y="234"/>
                </a:cxn>
                <a:cxn ang="0">
                  <a:pos x="574" y="120"/>
                </a:cxn>
                <a:cxn ang="0">
                  <a:pos x="614" y="27"/>
                </a:cxn>
                <a:cxn ang="0">
                  <a:pos x="628" y="0"/>
                </a:cxn>
                <a:cxn ang="0">
                  <a:pos x="604" y="2"/>
                </a:cxn>
                <a:cxn ang="0">
                  <a:pos x="573" y="9"/>
                </a:cxn>
                <a:cxn ang="0">
                  <a:pos x="537" y="22"/>
                </a:cxn>
                <a:cxn ang="0">
                  <a:pos x="497" y="40"/>
                </a:cxn>
                <a:cxn ang="0">
                  <a:pos x="454" y="65"/>
                </a:cxn>
                <a:cxn ang="0">
                  <a:pos x="411" y="95"/>
                </a:cxn>
                <a:cxn ang="0">
                  <a:pos x="367" y="134"/>
                </a:cxn>
                <a:cxn ang="0">
                  <a:pos x="327" y="145"/>
                </a:cxn>
                <a:cxn ang="0">
                  <a:pos x="280" y="125"/>
                </a:cxn>
                <a:cxn ang="0">
                  <a:pos x="227" y="107"/>
                </a:cxn>
                <a:cxn ang="0">
                  <a:pos x="172" y="92"/>
                </a:cxn>
                <a:cxn ang="0">
                  <a:pos x="119" y="80"/>
                </a:cxn>
                <a:cxn ang="0">
                  <a:pos x="71" y="70"/>
                </a:cxn>
                <a:cxn ang="0">
                  <a:pos x="34" y="63"/>
                </a:cxn>
                <a:cxn ang="0">
                  <a:pos x="7" y="59"/>
                </a:cxn>
              </a:cxnLst>
              <a:rect l="0" t="0" r="r" b="b"/>
              <a:pathLst>
                <a:path w="638" h="491">
                  <a:moveTo>
                    <a:pt x="0" y="59"/>
                  </a:moveTo>
                  <a:lnTo>
                    <a:pt x="12" y="81"/>
                  </a:lnTo>
                  <a:lnTo>
                    <a:pt x="25" y="111"/>
                  </a:lnTo>
                  <a:lnTo>
                    <a:pt x="39" y="146"/>
                  </a:lnTo>
                  <a:lnTo>
                    <a:pt x="54" y="186"/>
                  </a:lnTo>
                  <a:lnTo>
                    <a:pt x="68" y="230"/>
                  </a:lnTo>
                  <a:lnTo>
                    <a:pt x="79" y="276"/>
                  </a:lnTo>
                  <a:lnTo>
                    <a:pt x="89" y="326"/>
                  </a:lnTo>
                  <a:lnTo>
                    <a:pt x="93" y="375"/>
                  </a:lnTo>
                  <a:lnTo>
                    <a:pt x="106" y="380"/>
                  </a:lnTo>
                  <a:lnTo>
                    <a:pt x="121" y="385"/>
                  </a:lnTo>
                  <a:lnTo>
                    <a:pt x="136" y="391"/>
                  </a:lnTo>
                  <a:lnTo>
                    <a:pt x="153" y="397"/>
                  </a:lnTo>
                  <a:lnTo>
                    <a:pt x="170" y="406"/>
                  </a:lnTo>
                  <a:lnTo>
                    <a:pt x="188" y="414"/>
                  </a:lnTo>
                  <a:lnTo>
                    <a:pt x="206" y="422"/>
                  </a:lnTo>
                  <a:lnTo>
                    <a:pt x="224" y="431"/>
                  </a:lnTo>
                  <a:lnTo>
                    <a:pt x="241" y="439"/>
                  </a:lnTo>
                  <a:lnTo>
                    <a:pt x="258" y="449"/>
                  </a:lnTo>
                  <a:lnTo>
                    <a:pt x="273" y="457"/>
                  </a:lnTo>
                  <a:lnTo>
                    <a:pt x="287" y="465"/>
                  </a:lnTo>
                  <a:lnTo>
                    <a:pt x="299" y="472"/>
                  </a:lnTo>
                  <a:lnTo>
                    <a:pt x="309" y="480"/>
                  </a:lnTo>
                  <a:lnTo>
                    <a:pt x="317" y="486"/>
                  </a:lnTo>
                  <a:lnTo>
                    <a:pt x="322" y="491"/>
                  </a:lnTo>
                  <a:lnTo>
                    <a:pt x="336" y="478"/>
                  </a:lnTo>
                  <a:lnTo>
                    <a:pt x="358" y="461"/>
                  </a:lnTo>
                  <a:lnTo>
                    <a:pt x="387" y="440"/>
                  </a:lnTo>
                  <a:lnTo>
                    <a:pt x="421" y="421"/>
                  </a:lnTo>
                  <a:lnTo>
                    <a:pt x="452" y="400"/>
                  </a:lnTo>
                  <a:lnTo>
                    <a:pt x="483" y="384"/>
                  </a:lnTo>
                  <a:lnTo>
                    <a:pt x="508" y="370"/>
                  </a:lnTo>
                  <a:lnTo>
                    <a:pt x="526" y="363"/>
                  </a:lnTo>
                  <a:lnTo>
                    <a:pt x="528" y="331"/>
                  </a:lnTo>
                  <a:lnTo>
                    <a:pt x="534" y="287"/>
                  </a:lnTo>
                  <a:lnTo>
                    <a:pt x="545" y="234"/>
                  </a:lnTo>
                  <a:lnTo>
                    <a:pt x="557" y="176"/>
                  </a:lnTo>
                  <a:lnTo>
                    <a:pt x="574" y="120"/>
                  </a:lnTo>
                  <a:lnTo>
                    <a:pt x="593" y="69"/>
                  </a:lnTo>
                  <a:lnTo>
                    <a:pt x="614" y="27"/>
                  </a:lnTo>
                  <a:lnTo>
                    <a:pt x="638" y="1"/>
                  </a:lnTo>
                  <a:lnTo>
                    <a:pt x="628" y="0"/>
                  </a:lnTo>
                  <a:lnTo>
                    <a:pt x="617" y="1"/>
                  </a:lnTo>
                  <a:lnTo>
                    <a:pt x="604" y="2"/>
                  </a:lnTo>
                  <a:lnTo>
                    <a:pt x="589" y="5"/>
                  </a:lnTo>
                  <a:lnTo>
                    <a:pt x="573" y="9"/>
                  </a:lnTo>
                  <a:lnTo>
                    <a:pt x="556" y="15"/>
                  </a:lnTo>
                  <a:lnTo>
                    <a:pt x="537" y="22"/>
                  </a:lnTo>
                  <a:lnTo>
                    <a:pt x="517" y="30"/>
                  </a:lnTo>
                  <a:lnTo>
                    <a:pt x="497" y="40"/>
                  </a:lnTo>
                  <a:lnTo>
                    <a:pt x="476" y="51"/>
                  </a:lnTo>
                  <a:lnTo>
                    <a:pt x="454" y="65"/>
                  </a:lnTo>
                  <a:lnTo>
                    <a:pt x="433" y="78"/>
                  </a:lnTo>
                  <a:lnTo>
                    <a:pt x="411" y="95"/>
                  </a:lnTo>
                  <a:lnTo>
                    <a:pt x="389" y="113"/>
                  </a:lnTo>
                  <a:lnTo>
                    <a:pt x="367" y="134"/>
                  </a:lnTo>
                  <a:lnTo>
                    <a:pt x="346" y="156"/>
                  </a:lnTo>
                  <a:lnTo>
                    <a:pt x="327" y="145"/>
                  </a:lnTo>
                  <a:lnTo>
                    <a:pt x="303" y="135"/>
                  </a:lnTo>
                  <a:lnTo>
                    <a:pt x="280" y="125"/>
                  </a:lnTo>
                  <a:lnTo>
                    <a:pt x="253" y="116"/>
                  </a:lnTo>
                  <a:lnTo>
                    <a:pt x="227" y="107"/>
                  </a:lnTo>
                  <a:lnTo>
                    <a:pt x="199" y="99"/>
                  </a:lnTo>
                  <a:lnTo>
                    <a:pt x="172" y="92"/>
                  </a:lnTo>
                  <a:lnTo>
                    <a:pt x="146" y="85"/>
                  </a:lnTo>
                  <a:lnTo>
                    <a:pt x="119" y="80"/>
                  </a:lnTo>
                  <a:lnTo>
                    <a:pt x="94" y="74"/>
                  </a:lnTo>
                  <a:lnTo>
                    <a:pt x="71" y="70"/>
                  </a:lnTo>
                  <a:lnTo>
                    <a:pt x="52" y="66"/>
                  </a:lnTo>
                  <a:lnTo>
                    <a:pt x="34" y="63"/>
                  </a:lnTo>
                  <a:lnTo>
                    <a:pt x="18" y="62"/>
                  </a:lnTo>
                  <a:lnTo>
                    <a:pt x="7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441" y="3861"/>
              <a:ext cx="136" cy="238"/>
            </a:xfrm>
            <a:custGeom>
              <a:avLst/>
              <a:gdLst/>
              <a:ahLst/>
              <a:cxnLst>
                <a:cxn ang="0">
                  <a:pos x="60" y="72"/>
                </a:cxn>
                <a:cxn ang="0">
                  <a:pos x="59" y="51"/>
                </a:cxn>
                <a:cxn ang="0">
                  <a:pos x="60" y="38"/>
                </a:cxn>
                <a:cxn ang="0">
                  <a:pos x="62" y="21"/>
                </a:cxn>
                <a:cxn ang="0">
                  <a:pos x="76" y="11"/>
                </a:cxn>
                <a:cxn ang="0">
                  <a:pos x="89" y="7"/>
                </a:cxn>
                <a:cxn ang="0">
                  <a:pos x="106" y="3"/>
                </a:cxn>
                <a:cxn ang="0">
                  <a:pos x="118" y="0"/>
                </a:cxn>
                <a:cxn ang="0">
                  <a:pos x="131" y="4"/>
                </a:cxn>
                <a:cxn ang="0">
                  <a:pos x="135" y="18"/>
                </a:cxn>
                <a:cxn ang="0">
                  <a:pos x="132" y="27"/>
                </a:cxn>
                <a:cxn ang="0">
                  <a:pos x="136" y="38"/>
                </a:cxn>
                <a:cxn ang="0">
                  <a:pos x="135" y="47"/>
                </a:cxn>
                <a:cxn ang="0">
                  <a:pos x="135" y="60"/>
                </a:cxn>
                <a:cxn ang="0">
                  <a:pos x="135" y="68"/>
                </a:cxn>
                <a:cxn ang="0">
                  <a:pos x="135" y="79"/>
                </a:cxn>
                <a:cxn ang="0">
                  <a:pos x="124" y="87"/>
                </a:cxn>
                <a:cxn ang="0">
                  <a:pos x="110" y="93"/>
                </a:cxn>
                <a:cxn ang="0">
                  <a:pos x="110" y="98"/>
                </a:cxn>
                <a:cxn ang="0">
                  <a:pos x="111" y="101"/>
                </a:cxn>
                <a:cxn ang="0">
                  <a:pos x="107" y="118"/>
                </a:cxn>
                <a:cxn ang="0">
                  <a:pos x="103" y="158"/>
                </a:cxn>
                <a:cxn ang="0">
                  <a:pos x="105" y="177"/>
                </a:cxn>
                <a:cxn ang="0">
                  <a:pos x="100" y="195"/>
                </a:cxn>
                <a:cxn ang="0">
                  <a:pos x="89" y="213"/>
                </a:cxn>
                <a:cxn ang="0">
                  <a:pos x="71" y="230"/>
                </a:cxn>
                <a:cxn ang="0">
                  <a:pos x="52" y="237"/>
                </a:cxn>
                <a:cxn ang="0">
                  <a:pos x="37" y="238"/>
                </a:cxn>
                <a:cxn ang="0">
                  <a:pos x="29" y="234"/>
                </a:cxn>
                <a:cxn ang="0">
                  <a:pos x="23" y="224"/>
                </a:cxn>
                <a:cxn ang="0">
                  <a:pos x="13" y="201"/>
                </a:cxn>
                <a:cxn ang="0">
                  <a:pos x="0" y="156"/>
                </a:cxn>
                <a:cxn ang="0">
                  <a:pos x="16" y="130"/>
                </a:cxn>
                <a:cxn ang="0">
                  <a:pos x="33" y="116"/>
                </a:cxn>
                <a:cxn ang="0">
                  <a:pos x="45" y="103"/>
                </a:cxn>
                <a:cxn ang="0">
                  <a:pos x="53" y="89"/>
                </a:cxn>
                <a:cxn ang="0">
                  <a:pos x="62" y="83"/>
                </a:cxn>
              </a:cxnLst>
              <a:rect l="0" t="0" r="r" b="b"/>
              <a:pathLst>
                <a:path w="136" h="238">
                  <a:moveTo>
                    <a:pt x="62" y="83"/>
                  </a:moveTo>
                  <a:lnTo>
                    <a:pt x="60" y="72"/>
                  </a:lnTo>
                  <a:lnTo>
                    <a:pt x="59" y="61"/>
                  </a:lnTo>
                  <a:lnTo>
                    <a:pt x="59" y="51"/>
                  </a:lnTo>
                  <a:lnTo>
                    <a:pt x="60" y="45"/>
                  </a:lnTo>
                  <a:lnTo>
                    <a:pt x="60" y="38"/>
                  </a:lnTo>
                  <a:lnTo>
                    <a:pt x="60" y="29"/>
                  </a:lnTo>
                  <a:lnTo>
                    <a:pt x="62" y="21"/>
                  </a:lnTo>
                  <a:lnTo>
                    <a:pt x="69" y="14"/>
                  </a:lnTo>
                  <a:lnTo>
                    <a:pt x="76" y="11"/>
                  </a:lnTo>
                  <a:lnTo>
                    <a:pt x="82" y="10"/>
                  </a:lnTo>
                  <a:lnTo>
                    <a:pt x="89" y="7"/>
                  </a:lnTo>
                  <a:lnTo>
                    <a:pt x="98" y="4"/>
                  </a:lnTo>
                  <a:lnTo>
                    <a:pt x="106" y="3"/>
                  </a:lnTo>
                  <a:lnTo>
                    <a:pt x="113" y="2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31" y="4"/>
                  </a:lnTo>
                  <a:lnTo>
                    <a:pt x="135" y="11"/>
                  </a:lnTo>
                  <a:lnTo>
                    <a:pt x="135" y="18"/>
                  </a:lnTo>
                  <a:lnTo>
                    <a:pt x="128" y="22"/>
                  </a:lnTo>
                  <a:lnTo>
                    <a:pt x="132" y="27"/>
                  </a:lnTo>
                  <a:lnTo>
                    <a:pt x="136" y="32"/>
                  </a:lnTo>
                  <a:lnTo>
                    <a:pt x="136" y="38"/>
                  </a:lnTo>
                  <a:lnTo>
                    <a:pt x="132" y="43"/>
                  </a:lnTo>
                  <a:lnTo>
                    <a:pt x="135" y="47"/>
                  </a:lnTo>
                  <a:lnTo>
                    <a:pt x="136" y="53"/>
                  </a:lnTo>
                  <a:lnTo>
                    <a:pt x="135" y="60"/>
                  </a:lnTo>
                  <a:lnTo>
                    <a:pt x="131" y="64"/>
                  </a:lnTo>
                  <a:lnTo>
                    <a:pt x="135" y="68"/>
                  </a:lnTo>
                  <a:lnTo>
                    <a:pt x="136" y="74"/>
                  </a:lnTo>
                  <a:lnTo>
                    <a:pt x="135" y="79"/>
                  </a:lnTo>
                  <a:lnTo>
                    <a:pt x="131" y="83"/>
                  </a:lnTo>
                  <a:lnTo>
                    <a:pt x="124" y="87"/>
                  </a:lnTo>
                  <a:lnTo>
                    <a:pt x="117" y="90"/>
                  </a:lnTo>
                  <a:lnTo>
                    <a:pt x="110" y="93"/>
                  </a:lnTo>
                  <a:lnTo>
                    <a:pt x="107" y="94"/>
                  </a:lnTo>
                  <a:lnTo>
                    <a:pt x="110" y="98"/>
                  </a:lnTo>
                  <a:lnTo>
                    <a:pt x="111" y="100"/>
                  </a:lnTo>
                  <a:lnTo>
                    <a:pt x="111" y="101"/>
                  </a:lnTo>
                  <a:lnTo>
                    <a:pt x="111" y="101"/>
                  </a:lnTo>
                  <a:lnTo>
                    <a:pt x="107" y="118"/>
                  </a:lnTo>
                  <a:lnTo>
                    <a:pt x="105" y="138"/>
                  </a:lnTo>
                  <a:lnTo>
                    <a:pt x="103" y="158"/>
                  </a:lnTo>
                  <a:lnTo>
                    <a:pt x="105" y="172"/>
                  </a:lnTo>
                  <a:lnTo>
                    <a:pt x="105" y="177"/>
                  </a:lnTo>
                  <a:lnTo>
                    <a:pt x="103" y="185"/>
                  </a:lnTo>
                  <a:lnTo>
                    <a:pt x="100" y="195"/>
                  </a:lnTo>
                  <a:lnTo>
                    <a:pt x="95" y="205"/>
                  </a:lnTo>
                  <a:lnTo>
                    <a:pt x="89" y="213"/>
                  </a:lnTo>
                  <a:lnTo>
                    <a:pt x="81" y="223"/>
                  </a:lnTo>
                  <a:lnTo>
                    <a:pt x="71" y="230"/>
                  </a:lnTo>
                  <a:lnTo>
                    <a:pt x="62" y="234"/>
                  </a:lnTo>
                  <a:lnTo>
                    <a:pt x="52" y="237"/>
                  </a:lnTo>
                  <a:lnTo>
                    <a:pt x="44" y="238"/>
                  </a:lnTo>
                  <a:lnTo>
                    <a:pt x="37" y="238"/>
                  </a:lnTo>
                  <a:lnTo>
                    <a:pt x="33" y="237"/>
                  </a:lnTo>
                  <a:lnTo>
                    <a:pt x="29" y="234"/>
                  </a:lnTo>
                  <a:lnTo>
                    <a:pt x="24" y="230"/>
                  </a:lnTo>
                  <a:lnTo>
                    <a:pt x="23" y="224"/>
                  </a:lnTo>
                  <a:lnTo>
                    <a:pt x="20" y="219"/>
                  </a:lnTo>
                  <a:lnTo>
                    <a:pt x="13" y="201"/>
                  </a:lnTo>
                  <a:lnTo>
                    <a:pt x="4" y="179"/>
                  </a:lnTo>
                  <a:lnTo>
                    <a:pt x="0" y="156"/>
                  </a:lnTo>
                  <a:lnTo>
                    <a:pt x="8" y="138"/>
                  </a:lnTo>
                  <a:lnTo>
                    <a:pt x="16" y="130"/>
                  </a:lnTo>
                  <a:lnTo>
                    <a:pt x="24" y="123"/>
                  </a:lnTo>
                  <a:lnTo>
                    <a:pt x="33" y="116"/>
                  </a:lnTo>
                  <a:lnTo>
                    <a:pt x="40" y="108"/>
                  </a:lnTo>
                  <a:lnTo>
                    <a:pt x="45" y="103"/>
                  </a:lnTo>
                  <a:lnTo>
                    <a:pt x="51" y="96"/>
                  </a:lnTo>
                  <a:lnTo>
                    <a:pt x="53" y="89"/>
                  </a:lnTo>
                  <a:lnTo>
                    <a:pt x="55" y="83"/>
                  </a:lnTo>
                  <a:lnTo>
                    <a:pt x="62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053" y="3740"/>
              <a:ext cx="123" cy="308"/>
            </a:xfrm>
            <a:custGeom>
              <a:avLst/>
              <a:gdLst/>
              <a:ahLst/>
              <a:cxnLst>
                <a:cxn ang="0">
                  <a:pos x="110" y="7"/>
                </a:cxn>
                <a:cxn ang="0">
                  <a:pos x="94" y="1"/>
                </a:cxn>
                <a:cxn ang="0">
                  <a:pos x="80" y="8"/>
                </a:cxn>
                <a:cxn ang="0">
                  <a:pos x="58" y="9"/>
                </a:cxn>
                <a:cxn ang="0">
                  <a:pos x="44" y="14"/>
                </a:cxn>
                <a:cxn ang="0">
                  <a:pos x="40" y="27"/>
                </a:cxn>
                <a:cxn ang="0">
                  <a:pos x="36" y="36"/>
                </a:cxn>
                <a:cxn ang="0">
                  <a:pos x="29" y="52"/>
                </a:cxn>
                <a:cxn ang="0">
                  <a:pos x="27" y="62"/>
                </a:cxn>
                <a:cxn ang="0">
                  <a:pos x="22" y="77"/>
                </a:cxn>
                <a:cxn ang="0">
                  <a:pos x="22" y="87"/>
                </a:cxn>
                <a:cxn ang="0">
                  <a:pos x="18" y="101"/>
                </a:cxn>
                <a:cxn ang="0">
                  <a:pos x="32" y="109"/>
                </a:cxn>
                <a:cxn ang="0">
                  <a:pos x="38" y="112"/>
                </a:cxn>
                <a:cxn ang="0">
                  <a:pos x="36" y="117"/>
                </a:cxn>
                <a:cxn ang="0">
                  <a:pos x="33" y="137"/>
                </a:cxn>
                <a:cxn ang="0">
                  <a:pos x="23" y="163"/>
                </a:cxn>
                <a:cxn ang="0">
                  <a:pos x="1" y="214"/>
                </a:cxn>
                <a:cxn ang="0">
                  <a:pos x="5" y="254"/>
                </a:cxn>
                <a:cxn ang="0">
                  <a:pos x="19" y="288"/>
                </a:cxn>
                <a:cxn ang="0">
                  <a:pos x="27" y="304"/>
                </a:cxn>
                <a:cxn ang="0">
                  <a:pos x="48" y="305"/>
                </a:cxn>
                <a:cxn ang="0">
                  <a:pos x="65" y="287"/>
                </a:cxn>
                <a:cxn ang="0">
                  <a:pos x="77" y="272"/>
                </a:cxn>
                <a:cxn ang="0">
                  <a:pos x="91" y="257"/>
                </a:cxn>
                <a:cxn ang="0">
                  <a:pos x="99" y="239"/>
                </a:cxn>
                <a:cxn ang="0">
                  <a:pos x="98" y="212"/>
                </a:cxn>
                <a:cxn ang="0">
                  <a:pos x="85" y="170"/>
                </a:cxn>
                <a:cxn ang="0">
                  <a:pos x="83" y="143"/>
                </a:cxn>
                <a:cxn ang="0">
                  <a:pos x="96" y="116"/>
                </a:cxn>
                <a:cxn ang="0">
                  <a:pos x="110" y="90"/>
                </a:cxn>
                <a:cxn ang="0">
                  <a:pos x="123" y="48"/>
                </a:cxn>
              </a:cxnLst>
              <a:rect l="0" t="0" r="r" b="b"/>
              <a:pathLst>
                <a:path w="123" h="308">
                  <a:moveTo>
                    <a:pt x="117" y="20"/>
                  </a:moveTo>
                  <a:lnTo>
                    <a:pt x="110" y="7"/>
                  </a:lnTo>
                  <a:lnTo>
                    <a:pt x="102" y="0"/>
                  </a:lnTo>
                  <a:lnTo>
                    <a:pt x="94" y="1"/>
                  </a:lnTo>
                  <a:lnTo>
                    <a:pt x="88" y="11"/>
                  </a:lnTo>
                  <a:lnTo>
                    <a:pt x="80" y="8"/>
                  </a:lnTo>
                  <a:lnTo>
                    <a:pt x="69" y="8"/>
                  </a:lnTo>
                  <a:lnTo>
                    <a:pt x="58" y="9"/>
                  </a:lnTo>
                  <a:lnTo>
                    <a:pt x="49" y="11"/>
                  </a:lnTo>
                  <a:lnTo>
                    <a:pt x="44" y="14"/>
                  </a:lnTo>
                  <a:lnTo>
                    <a:pt x="40" y="20"/>
                  </a:lnTo>
                  <a:lnTo>
                    <a:pt x="40" y="27"/>
                  </a:lnTo>
                  <a:lnTo>
                    <a:pt x="45" y="33"/>
                  </a:lnTo>
                  <a:lnTo>
                    <a:pt x="36" y="36"/>
                  </a:lnTo>
                  <a:lnTo>
                    <a:pt x="30" y="44"/>
                  </a:lnTo>
                  <a:lnTo>
                    <a:pt x="29" y="52"/>
                  </a:lnTo>
                  <a:lnTo>
                    <a:pt x="34" y="59"/>
                  </a:lnTo>
                  <a:lnTo>
                    <a:pt x="27" y="62"/>
                  </a:lnTo>
                  <a:lnTo>
                    <a:pt x="22" y="69"/>
                  </a:lnTo>
                  <a:lnTo>
                    <a:pt x="22" y="77"/>
                  </a:lnTo>
                  <a:lnTo>
                    <a:pt x="30" y="85"/>
                  </a:lnTo>
                  <a:lnTo>
                    <a:pt x="22" y="87"/>
                  </a:lnTo>
                  <a:lnTo>
                    <a:pt x="18" y="94"/>
                  </a:lnTo>
                  <a:lnTo>
                    <a:pt x="18" y="101"/>
                  </a:lnTo>
                  <a:lnTo>
                    <a:pt x="23" y="106"/>
                  </a:lnTo>
                  <a:lnTo>
                    <a:pt x="32" y="109"/>
                  </a:lnTo>
                  <a:lnTo>
                    <a:pt x="36" y="110"/>
                  </a:lnTo>
                  <a:lnTo>
                    <a:pt x="38" y="112"/>
                  </a:lnTo>
                  <a:lnTo>
                    <a:pt x="40" y="112"/>
                  </a:lnTo>
                  <a:lnTo>
                    <a:pt x="36" y="117"/>
                  </a:lnTo>
                  <a:lnTo>
                    <a:pt x="34" y="125"/>
                  </a:lnTo>
                  <a:lnTo>
                    <a:pt x="33" y="137"/>
                  </a:lnTo>
                  <a:lnTo>
                    <a:pt x="33" y="145"/>
                  </a:lnTo>
                  <a:lnTo>
                    <a:pt x="23" y="163"/>
                  </a:lnTo>
                  <a:lnTo>
                    <a:pt x="11" y="188"/>
                  </a:lnTo>
                  <a:lnTo>
                    <a:pt x="1" y="214"/>
                  </a:lnTo>
                  <a:lnTo>
                    <a:pt x="0" y="236"/>
                  </a:lnTo>
                  <a:lnTo>
                    <a:pt x="5" y="254"/>
                  </a:lnTo>
                  <a:lnTo>
                    <a:pt x="12" y="273"/>
                  </a:lnTo>
                  <a:lnTo>
                    <a:pt x="19" y="288"/>
                  </a:lnTo>
                  <a:lnTo>
                    <a:pt x="23" y="298"/>
                  </a:lnTo>
                  <a:lnTo>
                    <a:pt x="27" y="304"/>
                  </a:lnTo>
                  <a:lnTo>
                    <a:pt x="37" y="308"/>
                  </a:lnTo>
                  <a:lnTo>
                    <a:pt x="48" y="305"/>
                  </a:lnTo>
                  <a:lnTo>
                    <a:pt x="59" y="294"/>
                  </a:lnTo>
                  <a:lnTo>
                    <a:pt x="65" y="287"/>
                  </a:lnTo>
                  <a:lnTo>
                    <a:pt x="70" y="279"/>
                  </a:lnTo>
                  <a:lnTo>
                    <a:pt x="77" y="272"/>
                  </a:lnTo>
                  <a:lnTo>
                    <a:pt x="84" y="265"/>
                  </a:lnTo>
                  <a:lnTo>
                    <a:pt x="91" y="257"/>
                  </a:lnTo>
                  <a:lnTo>
                    <a:pt x="96" y="248"/>
                  </a:lnTo>
                  <a:lnTo>
                    <a:pt x="99" y="239"/>
                  </a:lnTo>
                  <a:lnTo>
                    <a:pt x="101" y="228"/>
                  </a:lnTo>
                  <a:lnTo>
                    <a:pt x="98" y="212"/>
                  </a:lnTo>
                  <a:lnTo>
                    <a:pt x="92" y="190"/>
                  </a:lnTo>
                  <a:lnTo>
                    <a:pt x="85" y="170"/>
                  </a:lnTo>
                  <a:lnTo>
                    <a:pt x="81" y="154"/>
                  </a:lnTo>
                  <a:lnTo>
                    <a:pt x="83" y="143"/>
                  </a:lnTo>
                  <a:lnTo>
                    <a:pt x="88" y="130"/>
                  </a:lnTo>
                  <a:lnTo>
                    <a:pt x="96" y="116"/>
                  </a:lnTo>
                  <a:lnTo>
                    <a:pt x="103" y="103"/>
                  </a:lnTo>
                  <a:lnTo>
                    <a:pt x="110" y="90"/>
                  </a:lnTo>
                  <a:lnTo>
                    <a:pt x="119" y="72"/>
                  </a:lnTo>
                  <a:lnTo>
                    <a:pt x="123" y="48"/>
                  </a:lnTo>
                  <a:lnTo>
                    <a:pt x="117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39" y="3574"/>
              <a:ext cx="392" cy="601"/>
            </a:xfrm>
            <a:custGeom>
              <a:avLst/>
              <a:gdLst/>
              <a:ahLst/>
              <a:cxnLst>
                <a:cxn ang="0">
                  <a:pos x="173" y="495"/>
                </a:cxn>
                <a:cxn ang="0">
                  <a:pos x="193" y="468"/>
                </a:cxn>
                <a:cxn ang="0">
                  <a:pos x="212" y="437"/>
                </a:cxn>
                <a:cxn ang="0">
                  <a:pos x="226" y="408"/>
                </a:cxn>
                <a:cxn ang="0">
                  <a:pos x="234" y="390"/>
                </a:cxn>
                <a:cxn ang="0">
                  <a:pos x="251" y="356"/>
                </a:cxn>
                <a:cxn ang="0">
                  <a:pos x="271" y="316"/>
                </a:cxn>
                <a:cxn ang="0">
                  <a:pos x="293" y="285"/>
                </a:cxn>
                <a:cxn ang="0">
                  <a:pos x="310" y="273"/>
                </a:cxn>
                <a:cxn ang="0">
                  <a:pos x="329" y="273"/>
                </a:cxn>
                <a:cxn ang="0">
                  <a:pos x="347" y="272"/>
                </a:cxn>
                <a:cxn ang="0">
                  <a:pos x="361" y="262"/>
                </a:cxn>
                <a:cxn ang="0">
                  <a:pos x="369" y="225"/>
                </a:cxn>
                <a:cxn ang="0">
                  <a:pos x="372" y="184"/>
                </a:cxn>
                <a:cxn ang="0">
                  <a:pos x="379" y="141"/>
                </a:cxn>
                <a:cxn ang="0">
                  <a:pos x="392" y="86"/>
                </a:cxn>
                <a:cxn ang="0">
                  <a:pos x="376" y="29"/>
                </a:cxn>
                <a:cxn ang="0">
                  <a:pos x="357" y="1"/>
                </a:cxn>
                <a:cxn ang="0">
                  <a:pos x="340" y="5"/>
                </a:cxn>
                <a:cxn ang="0">
                  <a:pos x="335" y="30"/>
                </a:cxn>
                <a:cxn ang="0">
                  <a:pos x="338" y="57"/>
                </a:cxn>
                <a:cxn ang="0">
                  <a:pos x="331" y="94"/>
                </a:cxn>
                <a:cxn ang="0">
                  <a:pos x="321" y="117"/>
                </a:cxn>
                <a:cxn ang="0">
                  <a:pos x="306" y="137"/>
                </a:cxn>
                <a:cxn ang="0">
                  <a:pos x="287" y="159"/>
                </a:cxn>
                <a:cxn ang="0">
                  <a:pos x="270" y="181"/>
                </a:cxn>
                <a:cxn ang="0">
                  <a:pos x="262" y="199"/>
                </a:cxn>
                <a:cxn ang="0">
                  <a:pos x="253" y="213"/>
                </a:cxn>
                <a:cxn ang="0">
                  <a:pos x="242" y="228"/>
                </a:cxn>
                <a:cxn ang="0">
                  <a:pos x="228" y="243"/>
                </a:cxn>
                <a:cxn ang="0">
                  <a:pos x="208" y="269"/>
                </a:cxn>
                <a:cxn ang="0">
                  <a:pos x="154" y="330"/>
                </a:cxn>
                <a:cxn ang="0">
                  <a:pos x="86" y="403"/>
                </a:cxn>
                <a:cxn ang="0">
                  <a:pos x="35" y="457"/>
                </a:cxn>
                <a:cxn ang="0">
                  <a:pos x="18" y="475"/>
                </a:cxn>
                <a:cxn ang="0">
                  <a:pos x="6" y="506"/>
                </a:cxn>
                <a:cxn ang="0">
                  <a:pos x="0" y="546"/>
                </a:cxn>
                <a:cxn ang="0">
                  <a:pos x="12" y="583"/>
                </a:cxn>
                <a:cxn ang="0">
                  <a:pos x="46" y="601"/>
                </a:cxn>
                <a:cxn ang="0">
                  <a:pos x="88" y="590"/>
                </a:cxn>
                <a:cxn ang="0">
                  <a:pos x="126" y="559"/>
                </a:cxn>
                <a:cxn ang="0">
                  <a:pos x="155" y="521"/>
                </a:cxn>
              </a:cxnLst>
              <a:rect l="0" t="0" r="r" b="b"/>
              <a:pathLst>
                <a:path w="392" h="601">
                  <a:moveTo>
                    <a:pt x="165" y="501"/>
                  </a:moveTo>
                  <a:lnTo>
                    <a:pt x="173" y="495"/>
                  </a:lnTo>
                  <a:lnTo>
                    <a:pt x="183" y="483"/>
                  </a:lnTo>
                  <a:lnTo>
                    <a:pt x="193" y="468"/>
                  </a:lnTo>
                  <a:lnTo>
                    <a:pt x="202" y="452"/>
                  </a:lnTo>
                  <a:lnTo>
                    <a:pt x="212" y="437"/>
                  </a:lnTo>
                  <a:lnTo>
                    <a:pt x="220" y="420"/>
                  </a:lnTo>
                  <a:lnTo>
                    <a:pt x="226" y="408"/>
                  </a:lnTo>
                  <a:lnTo>
                    <a:pt x="230" y="399"/>
                  </a:lnTo>
                  <a:lnTo>
                    <a:pt x="234" y="390"/>
                  </a:lnTo>
                  <a:lnTo>
                    <a:pt x="241" y="376"/>
                  </a:lnTo>
                  <a:lnTo>
                    <a:pt x="251" y="356"/>
                  </a:lnTo>
                  <a:lnTo>
                    <a:pt x="260" y="336"/>
                  </a:lnTo>
                  <a:lnTo>
                    <a:pt x="271" y="316"/>
                  </a:lnTo>
                  <a:lnTo>
                    <a:pt x="282" y="298"/>
                  </a:lnTo>
                  <a:lnTo>
                    <a:pt x="293" y="285"/>
                  </a:lnTo>
                  <a:lnTo>
                    <a:pt x="302" y="276"/>
                  </a:lnTo>
                  <a:lnTo>
                    <a:pt x="310" y="273"/>
                  </a:lnTo>
                  <a:lnTo>
                    <a:pt x="320" y="272"/>
                  </a:lnTo>
                  <a:lnTo>
                    <a:pt x="329" y="273"/>
                  </a:lnTo>
                  <a:lnTo>
                    <a:pt x="339" y="273"/>
                  </a:lnTo>
                  <a:lnTo>
                    <a:pt x="347" y="272"/>
                  </a:lnTo>
                  <a:lnTo>
                    <a:pt x="356" y="269"/>
                  </a:lnTo>
                  <a:lnTo>
                    <a:pt x="361" y="262"/>
                  </a:lnTo>
                  <a:lnTo>
                    <a:pt x="365" y="250"/>
                  </a:lnTo>
                  <a:lnTo>
                    <a:pt x="369" y="225"/>
                  </a:lnTo>
                  <a:lnTo>
                    <a:pt x="371" y="204"/>
                  </a:lnTo>
                  <a:lnTo>
                    <a:pt x="372" y="184"/>
                  </a:lnTo>
                  <a:lnTo>
                    <a:pt x="374" y="163"/>
                  </a:lnTo>
                  <a:lnTo>
                    <a:pt x="379" y="141"/>
                  </a:lnTo>
                  <a:lnTo>
                    <a:pt x="386" y="115"/>
                  </a:lnTo>
                  <a:lnTo>
                    <a:pt x="392" y="86"/>
                  </a:lnTo>
                  <a:lnTo>
                    <a:pt x="387" y="55"/>
                  </a:lnTo>
                  <a:lnTo>
                    <a:pt x="376" y="29"/>
                  </a:lnTo>
                  <a:lnTo>
                    <a:pt x="367" y="11"/>
                  </a:lnTo>
                  <a:lnTo>
                    <a:pt x="357" y="1"/>
                  </a:lnTo>
                  <a:lnTo>
                    <a:pt x="349" y="0"/>
                  </a:lnTo>
                  <a:lnTo>
                    <a:pt x="340" y="5"/>
                  </a:lnTo>
                  <a:lnTo>
                    <a:pt x="336" y="17"/>
                  </a:lnTo>
                  <a:lnTo>
                    <a:pt x="335" y="30"/>
                  </a:lnTo>
                  <a:lnTo>
                    <a:pt x="336" y="44"/>
                  </a:lnTo>
                  <a:lnTo>
                    <a:pt x="338" y="57"/>
                  </a:lnTo>
                  <a:lnTo>
                    <a:pt x="335" y="75"/>
                  </a:lnTo>
                  <a:lnTo>
                    <a:pt x="331" y="94"/>
                  </a:lnTo>
                  <a:lnTo>
                    <a:pt x="325" y="112"/>
                  </a:lnTo>
                  <a:lnTo>
                    <a:pt x="321" y="117"/>
                  </a:lnTo>
                  <a:lnTo>
                    <a:pt x="314" y="126"/>
                  </a:lnTo>
                  <a:lnTo>
                    <a:pt x="306" y="137"/>
                  </a:lnTo>
                  <a:lnTo>
                    <a:pt x="296" y="146"/>
                  </a:lnTo>
                  <a:lnTo>
                    <a:pt x="287" y="159"/>
                  </a:lnTo>
                  <a:lnTo>
                    <a:pt x="278" y="170"/>
                  </a:lnTo>
                  <a:lnTo>
                    <a:pt x="270" y="181"/>
                  </a:lnTo>
                  <a:lnTo>
                    <a:pt x="266" y="191"/>
                  </a:lnTo>
                  <a:lnTo>
                    <a:pt x="262" y="199"/>
                  </a:lnTo>
                  <a:lnTo>
                    <a:pt x="258" y="206"/>
                  </a:lnTo>
                  <a:lnTo>
                    <a:pt x="253" y="213"/>
                  </a:lnTo>
                  <a:lnTo>
                    <a:pt x="248" y="220"/>
                  </a:lnTo>
                  <a:lnTo>
                    <a:pt x="242" y="228"/>
                  </a:lnTo>
                  <a:lnTo>
                    <a:pt x="235" y="235"/>
                  </a:lnTo>
                  <a:lnTo>
                    <a:pt x="228" y="243"/>
                  </a:lnTo>
                  <a:lnTo>
                    <a:pt x="222" y="253"/>
                  </a:lnTo>
                  <a:lnTo>
                    <a:pt x="208" y="269"/>
                  </a:lnTo>
                  <a:lnTo>
                    <a:pt x="184" y="296"/>
                  </a:lnTo>
                  <a:lnTo>
                    <a:pt x="154" y="330"/>
                  </a:lnTo>
                  <a:lnTo>
                    <a:pt x="119" y="366"/>
                  </a:lnTo>
                  <a:lnTo>
                    <a:pt x="86" y="403"/>
                  </a:lnTo>
                  <a:lnTo>
                    <a:pt x="56" y="434"/>
                  </a:lnTo>
                  <a:lnTo>
                    <a:pt x="35" y="457"/>
                  </a:lnTo>
                  <a:lnTo>
                    <a:pt x="24" y="468"/>
                  </a:lnTo>
                  <a:lnTo>
                    <a:pt x="18" y="475"/>
                  </a:lnTo>
                  <a:lnTo>
                    <a:pt x="12" y="489"/>
                  </a:lnTo>
                  <a:lnTo>
                    <a:pt x="6" y="506"/>
                  </a:lnTo>
                  <a:lnTo>
                    <a:pt x="2" y="525"/>
                  </a:lnTo>
                  <a:lnTo>
                    <a:pt x="0" y="546"/>
                  </a:lnTo>
                  <a:lnTo>
                    <a:pt x="3" y="565"/>
                  </a:lnTo>
                  <a:lnTo>
                    <a:pt x="12" y="583"/>
                  </a:lnTo>
                  <a:lnTo>
                    <a:pt x="27" y="595"/>
                  </a:lnTo>
                  <a:lnTo>
                    <a:pt x="46" y="601"/>
                  </a:lnTo>
                  <a:lnTo>
                    <a:pt x="67" y="598"/>
                  </a:lnTo>
                  <a:lnTo>
                    <a:pt x="88" y="590"/>
                  </a:lnTo>
                  <a:lnTo>
                    <a:pt x="108" y="576"/>
                  </a:lnTo>
                  <a:lnTo>
                    <a:pt x="126" y="559"/>
                  </a:lnTo>
                  <a:lnTo>
                    <a:pt x="143" y="540"/>
                  </a:lnTo>
                  <a:lnTo>
                    <a:pt x="155" y="521"/>
                  </a:lnTo>
                  <a:lnTo>
                    <a:pt x="165" y="5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430" y="3538"/>
              <a:ext cx="1315" cy="681"/>
            </a:xfrm>
            <a:custGeom>
              <a:avLst/>
              <a:gdLst/>
              <a:ahLst/>
              <a:cxnLst>
                <a:cxn ang="0">
                  <a:pos x="178" y="525"/>
                </a:cxn>
                <a:cxn ang="0">
                  <a:pos x="161" y="387"/>
                </a:cxn>
                <a:cxn ang="0">
                  <a:pos x="202" y="232"/>
                </a:cxn>
                <a:cxn ang="0">
                  <a:pos x="193" y="148"/>
                </a:cxn>
                <a:cxn ang="0">
                  <a:pos x="153" y="65"/>
                </a:cxn>
                <a:cxn ang="0">
                  <a:pos x="91" y="0"/>
                </a:cxn>
                <a:cxn ang="0">
                  <a:pos x="91" y="48"/>
                </a:cxn>
                <a:cxn ang="0">
                  <a:pos x="98" y="188"/>
                </a:cxn>
                <a:cxn ang="0">
                  <a:pos x="77" y="340"/>
                </a:cxn>
                <a:cxn ang="0">
                  <a:pos x="1" y="580"/>
                </a:cxn>
                <a:cxn ang="0">
                  <a:pos x="54" y="655"/>
                </a:cxn>
                <a:cxn ang="0">
                  <a:pos x="211" y="656"/>
                </a:cxn>
                <a:cxn ang="0">
                  <a:pos x="420" y="655"/>
                </a:cxn>
                <a:cxn ang="0">
                  <a:pos x="555" y="649"/>
                </a:cxn>
                <a:cxn ang="0">
                  <a:pos x="667" y="647"/>
                </a:cxn>
                <a:cxn ang="0">
                  <a:pos x="772" y="652"/>
                </a:cxn>
                <a:cxn ang="0">
                  <a:pos x="861" y="600"/>
                </a:cxn>
                <a:cxn ang="0">
                  <a:pos x="928" y="597"/>
                </a:cxn>
                <a:cxn ang="0">
                  <a:pos x="993" y="620"/>
                </a:cxn>
                <a:cxn ang="0">
                  <a:pos x="1080" y="678"/>
                </a:cxn>
                <a:cxn ang="0">
                  <a:pos x="1162" y="616"/>
                </a:cxn>
                <a:cxn ang="0">
                  <a:pos x="1246" y="514"/>
                </a:cxn>
                <a:cxn ang="0">
                  <a:pos x="1292" y="466"/>
                </a:cxn>
                <a:cxn ang="0">
                  <a:pos x="1315" y="417"/>
                </a:cxn>
                <a:cxn ang="0">
                  <a:pos x="1296" y="339"/>
                </a:cxn>
                <a:cxn ang="0">
                  <a:pos x="1274" y="366"/>
                </a:cxn>
                <a:cxn ang="0">
                  <a:pos x="1273" y="417"/>
                </a:cxn>
                <a:cxn ang="0">
                  <a:pos x="1253" y="399"/>
                </a:cxn>
                <a:cxn ang="0">
                  <a:pos x="1250" y="438"/>
                </a:cxn>
                <a:cxn ang="0">
                  <a:pos x="1212" y="479"/>
                </a:cxn>
                <a:cxn ang="0">
                  <a:pos x="1161" y="526"/>
                </a:cxn>
                <a:cxn ang="0">
                  <a:pos x="1080" y="566"/>
                </a:cxn>
                <a:cxn ang="0">
                  <a:pos x="1047" y="503"/>
                </a:cxn>
                <a:cxn ang="0">
                  <a:pos x="1014" y="459"/>
                </a:cxn>
                <a:cxn ang="0">
                  <a:pos x="978" y="392"/>
                </a:cxn>
                <a:cxn ang="0">
                  <a:pos x="1013" y="359"/>
                </a:cxn>
                <a:cxn ang="0">
                  <a:pos x="1058" y="366"/>
                </a:cxn>
                <a:cxn ang="0">
                  <a:pos x="1082" y="330"/>
                </a:cxn>
                <a:cxn ang="0">
                  <a:pos x="1085" y="301"/>
                </a:cxn>
                <a:cxn ang="0">
                  <a:pos x="1094" y="272"/>
                </a:cxn>
                <a:cxn ang="0">
                  <a:pos x="1071" y="250"/>
                </a:cxn>
                <a:cxn ang="0">
                  <a:pos x="1072" y="221"/>
                </a:cxn>
                <a:cxn ang="0">
                  <a:pos x="1069" y="158"/>
                </a:cxn>
                <a:cxn ang="0">
                  <a:pos x="1009" y="126"/>
                </a:cxn>
                <a:cxn ang="0">
                  <a:pos x="967" y="117"/>
                </a:cxn>
                <a:cxn ang="0">
                  <a:pos x="912" y="131"/>
                </a:cxn>
                <a:cxn ang="0">
                  <a:pos x="898" y="141"/>
                </a:cxn>
                <a:cxn ang="0">
                  <a:pos x="848" y="166"/>
                </a:cxn>
                <a:cxn ang="0">
                  <a:pos x="850" y="184"/>
                </a:cxn>
                <a:cxn ang="0">
                  <a:pos x="850" y="220"/>
                </a:cxn>
                <a:cxn ang="0">
                  <a:pos x="822" y="231"/>
                </a:cxn>
                <a:cxn ang="0">
                  <a:pos x="833" y="271"/>
                </a:cxn>
                <a:cxn ang="0">
                  <a:pos x="859" y="304"/>
                </a:cxn>
                <a:cxn ang="0">
                  <a:pos x="876" y="319"/>
                </a:cxn>
                <a:cxn ang="0">
                  <a:pos x="837" y="343"/>
                </a:cxn>
                <a:cxn ang="0">
                  <a:pos x="797" y="384"/>
                </a:cxn>
                <a:cxn ang="0">
                  <a:pos x="702" y="438"/>
                </a:cxn>
                <a:cxn ang="0">
                  <a:pos x="605" y="464"/>
                </a:cxn>
                <a:cxn ang="0">
                  <a:pos x="575" y="439"/>
                </a:cxn>
                <a:cxn ang="0">
                  <a:pos x="449" y="428"/>
                </a:cxn>
                <a:cxn ang="0">
                  <a:pos x="365" y="467"/>
                </a:cxn>
                <a:cxn ang="0">
                  <a:pos x="302" y="461"/>
                </a:cxn>
              </a:cxnLst>
              <a:rect l="0" t="0" r="r" b="b"/>
              <a:pathLst>
                <a:path w="1315" h="681">
                  <a:moveTo>
                    <a:pt x="290" y="502"/>
                  </a:moveTo>
                  <a:lnTo>
                    <a:pt x="271" y="506"/>
                  </a:lnTo>
                  <a:lnTo>
                    <a:pt x="250" y="510"/>
                  </a:lnTo>
                  <a:lnTo>
                    <a:pt x="231" y="514"/>
                  </a:lnTo>
                  <a:lnTo>
                    <a:pt x="211" y="517"/>
                  </a:lnTo>
                  <a:lnTo>
                    <a:pt x="195" y="521"/>
                  </a:lnTo>
                  <a:lnTo>
                    <a:pt x="178" y="525"/>
                  </a:lnTo>
                  <a:lnTo>
                    <a:pt x="164" y="529"/>
                  </a:lnTo>
                  <a:lnTo>
                    <a:pt x="153" y="533"/>
                  </a:lnTo>
                  <a:lnTo>
                    <a:pt x="160" y="508"/>
                  </a:lnTo>
                  <a:lnTo>
                    <a:pt x="163" y="473"/>
                  </a:lnTo>
                  <a:lnTo>
                    <a:pt x="164" y="438"/>
                  </a:lnTo>
                  <a:lnTo>
                    <a:pt x="163" y="414"/>
                  </a:lnTo>
                  <a:lnTo>
                    <a:pt x="161" y="387"/>
                  </a:lnTo>
                  <a:lnTo>
                    <a:pt x="160" y="343"/>
                  </a:lnTo>
                  <a:lnTo>
                    <a:pt x="161" y="298"/>
                  </a:lnTo>
                  <a:lnTo>
                    <a:pt x="168" y="271"/>
                  </a:lnTo>
                  <a:lnTo>
                    <a:pt x="175" y="263"/>
                  </a:lnTo>
                  <a:lnTo>
                    <a:pt x="184" y="253"/>
                  </a:lnTo>
                  <a:lnTo>
                    <a:pt x="192" y="243"/>
                  </a:lnTo>
                  <a:lnTo>
                    <a:pt x="202" y="232"/>
                  </a:lnTo>
                  <a:lnTo>
                    <a:pt x="208" y="221"/>
                  </a:lnTo>
                  <a:lnTo>
                    <a:pt x="214" y="209"/>
                  </a:lnTo>
                  <a:lnTo>
                    <a:pt x="215" y="195"/>
                  </a:lnTo>
                  <a:lnTo>
                    <a:pt x="213" y="181"/>
                  </a:lnTo>
                  <a:lnTo>
                    <a:pt x="207" y="169"/>
                  </a:lnTo>
                  <a:lnTo>
                    <a:pt x="202" y="158"/>
                  </a:lnTo>
                  <a:lnTo>
                    <a:pt x="193" y="148"/>
                  </a:lnTo>
                  <a:lnTo>
                    <a:pt x="186" y="140"/>
                  </a:lnTo>
                  <a:lnTo>
                    <a:pt x="179" y="130"/>
                  </a:lnTo>
                  <a:lnTo>
                    <a:pt x="173" y="122"/>
                  </a:lnTo>
                  <a:lnTo>
                    <a:pt x="167" y="112"/>
                  </a:lnTo>
                  <a:lnTo>
                    <a:pt x="161" y="102"/>
                  </a:lnTo>
                  <a:lnTo>
                    <a:pt x="157" y="84"/>
                  </a:lnTo>
                  <a:lnTo>
                    <a:pt x="153" y="65"/>
                  </a:lnTo>
                  <a:lnTo>
                    <a:pt x="144" y="44"/>
                  </a:lnTo>
                  <a:lnTo>
                    <a:pt x="127" y="22"/>
                  </a:lnTo>
                  <a:lnTo>
                    <a:pt x="116" y="12"/>
                  </a:lnTo>
                  <a:lnTo>
                    <a:pt x="108" y="6"/>
                  </a:lnTo>
                  <a:lnTo>
                    <a:pt x="101" y="1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5" y="3"/>
                  </a:lnTo>
                  <a:lnTo>
                    <a:pt x="83" y="4"/>
                  </a:lnTo>
                  <a:lnTo>
                    <a:pt x="79" y="12"/>
                  </a:lnTo>
                  <a:lnTo>
                    <a:pt x="81" y="24"/>
                  </a:lnTo>
                  <a:lnTo>
                    <a:pt x="85" y="36"/>
                  </a:lnTo>
                  <a:lnTo>
                    <a:pt x="91" y="48"/>
                  </a:lnTo>
                  <a:lnTo>
                    <a:pt x="95" y="61"/>
                  </a:lnTo>
                  <a:lnTo>
                    <a:pt x="99" y="80"/>
                  </a:lnTo>
                  <a:lnTo>
                    <a:pt x="102" y="101"/>
                  </a:lnTo>
                  <a:lnTo>
                    <a:pt x="103" y="116"/>
                  </a:lnTo>
                  <a:lnTo>
                    <a:pt x="102" y="133"/>
                  </a:lnTo>
                  <a:lnTo>
                    <a:pt x="99" y="159"/>
                  </a:lnTo>
                  <a:lnTo>
                    <a:pt x="98" y="188"/>
                  </a:lnTo>
                  <a:lnTo>
                    <a:pt x="98" y="211"/>
                  </a:lnTo>
                  <a:lnTo>
                    <a:pt x="99" y="228"/>
                  </a:lnTo>
                  <a:lnTo>
                    <a:pt x="98" y="245"/>
                  </a:lnTo>
                  <a:lnTo>
                    <a:pt x="97" y="263"/>
                  </a:lnTo>
                  <a:lnTo>
                    <a:pt x="94" y="283"/>
                  </a:lnTo>
                  <a:lnTo>
                    <a:pt x="88" y="304"/>
                  </a:lnTo>
                  <a:lnTo>
                    <a:pt x="77" y="340"/>
                  </a:lnTo>
                  <a:lnTo>
                    <a:pt x="63" y="385"/>
                  </a:lnTo>
                  <a:lnTo>
                    <a:pt x="48" y="435"/>
                  </a:lnTo>
                  <a:lnTo>
                    <a:pt x="32" y="484"/>
                  </a:lnTo>
                  <a:lnTo>
                    <a:pt x="18" y="526"/>
                  </a:lnTo>
                  <a:lnTo>
                    <a:pt x="8" y="558"/>
                  </a:lnTo>
                  <a:lnTo>
                    <a:pt x="3" y="573"/>
                  </a:lnTo>
                  <a:lnTo>
                    <a:pt x="1" y="580"/>
                  </a:lnTo>
                  <a:lnTo>
                    <a:pt x="0" y="591"/>
                  </a:lnTo>
                  <a:lnTo>
                    <a:pt x="0" y="604"/>
                  </a:lnTo>
                  <a:lnTo>
                    <a:pt x="3" y="616"/>
                  </a:lnTo>
                  <a:lnTo>
                    <a:pt x="8" y="630"/>
                  </a:lnTo>
                  <a:lnTo>
                    <a:pt x="18" y="641"/>
                  </a:lnTo>
                  <a:lnTo>
                    <a:pt x="33" y="649"/>
                  </a:lnTo>
                  <a:lnTo>
                    <a:pt x="54" y="655"/>
                  </a:lnTo>
                  <a:lnTo>
                    <a:pt x="62" y="655"/>
                  </a:lnTo>
                  <a:lnTo>
                    <a:pt x="76" y="656"/>
                  </a:lnTo>
                  <a:lnTo>
                    <a:pt x="95" y="656"/>
                  </a:lnTo>
                  <a:lnTo>
                    <a:pt x="120" y="656"/>
                  </a:lnTo>
                  <a:lnTo>
                    <a:pt x="148" y="656"/>
                  </a:lnTo>
                  <a:lnTo>
                    <a:pt x="178" y="656"/>
                  </a:lnTo>
                  <a:lnTo>
                    <a:pt x="211" y="656"/>
                  </a:lnTo>
                  <a:lnTo>
                    <a:pt x="244" y="656"/>
                  </a:lnTo>
                  <a:lnTo>
                    <a:pt x="279" y="656"/>
                  </a:lnTo>
                  <a:lnTo>
                    <a:pt x="312" y="656"/>
                  </a:lnTo>
                  <a:lnTo>
                    <a:pt x="344" y="656"/>
                  </a:lnTo>
                  <a:lnTo>
                    <a:pt x="373" y="656"/>
                  </a:lnTo>
                  <a:lnTo>
                    <a:pt x="398" y="655"/>
                  </a:lnTo>
                  <a:lnTo>
                    <a:pt x="420" y="655"/>
                  </a:lnTo>
                  <a:lnTo>
                    <a:pt x="436" y="655"/>
                  </a:lnTo>
                  <a:lnTo>
                    <a:pt x="446" y="654"/>
                  </a:lnTo>
                  <a:lnTo>
                    <a:pt x="468" y="656"/>
                  </a:lnTo>
                  <a:lnTo>
                    <a:pt x="492" y="656"/>
                  </a:lnTo>
                  <a:lnTo>
                    <a:pt x="514" y="655"/>
                  </a:lnTo>
                  <a:lnTo>
                    <a:pt x="536" y="652"/>
                  </a:lnTo>
                  <a:lnTo>
                    <a:pt x="555" y="649"/>
                  </a:lnTo>
                  <a:lnTo>
                    <a:pt x="573" y="645"/>
                  </a:lnTo>
                  <a:lnTo>
                    <a:pt x="587" y="642"/>
                  </a:lnTo>
                  <a:lnTo>
                    <a:pt x="597" y="641"/>
                  </a:lnTo>
                  <a:lnTo>
                    <a:pt x="608" y="641"/>
                  </a:lnTo>
                  <a:lnTo>
                    <a:pt x="624" y="642"/>
                  </a:lnTo>
                  <a:lnTo>
                    <a:pt x="644" y="644"/>
                  </a:lnTo>
                  <a:lnTo>
                    <a:pt x="667" y="647"/>
                  </a:lnTo>
                  <a:lnTo>
                    <a:pt x="689" y="649"/>
                  </a:lnTo>
                  <a:lnTo>
                    <a:pt x="710" y="651"/>
                  </a:lnTo>
                  <a:lnTo>
                    <a:pt x="725" y="654"/>
                  </a:lnTo>
                  <a:lnTo>
                    <a:pt x="735" y="654"/>
                  </a:lnTo>
                  <a:lnTo>
                    <a:pt x="749" y="654"/>
                  </a:lnTo>
                  <a:lnTo>
                    <a:pt x="761" y="654"/>
                  </a:lnTo>
                  <a:lnTo>
                    <a:pt x="772" y="652"/>
                  </a:lnTo>
                  <a:lnTo>
                    <a:pt x="783" y="648"/>
                  </a:lnTo>
                  <a:lnTo>
                    <a:pt x="796" y="642"/>
                  </a:lnTo>
                  <a:lnTo>
                    <a:pt x="811" y="634"/>
                  </a:lnTo>
                  <a:lnTo>
                    <a:pt x="829" y="622"/>
                  </a:lnTo>
                  <a:lnTo>
                    <a:pt x="851" y="607"/>
                  </a:lnTo>
                  <a:lnTo>
                    <a:pt x="855" y="604"/>
                  </a:lnTo>
                  <a:lnTo>
                    <a:pt x="861" y="600"/>
                  </a:lnTo>
                  <a:lnTo>
                    <a:pt x="866" y="594"/>
                  </a:lnTo>
                  <a:lnTo>
                    <a:pt x="873" y="589"/>
                  </a:lnTo>
                  <a:lnTo>
                    <a:pt x="879" y="583"/>
                  </a:lnTo>
                  <a:lnTo>
                    <a:pt x="886" y="578"/>
                  </a:lnTo>
                  <a:lnTo>
                    <a:pt x="891" y="573"/>
                  </a:lnTo>
                  <a:lnTo>
                    <a:pt x="895" y="569"/>
                  </a:lnTo>
                  <a:lnTo>
                    <a:pt x="928" y="597"/>
                  </a:lnTo>
                  <a:lnTo>
                    <a:pt x="933" y="595"/>
                  </a:lnTo>
                  <a:lnTo>
                    <a:pt x="941" y="593"/>
                  </a:lnTo>
                  <a:lnTo>
                    <a:pt x="952" y="587"/>
                  </a:lnTo>
                  <a:lnTo>
                    <a:pt x="963" y="576"/>
                  </a:lnTo>
                  <a:lnTo>
                    <a:pt x="971" y="590"/>
                  </a:lnTo>
                  <a:lnTo>
                    <a:pt x="982" y="605"/>
                  </a:lnTo>
                  <a:lnTo>
                    <a:pt x="993" y="620"/>
                  </a:lnTo>
                  <a:lnTo>
                    <a:pt x="1004" y="636"/>
                  </a:lnTo>
                  <a:lnTo>
                    <a:pt x="1017" y="651"/>
                  </a:lnTo>
                  <a:lnTo>
                    <a:pt x="1031" y="663"/>
                  </a:lnTo>
                  <a:lnTo>
                    <a:pt x="1042" y="673"/>
                  </a:lnTo>
                  <a:lnTo>
                    <a:pt x="1054" y="680"/>
                  </a:lnTo>
                  <a:lnTo>
                    <a:pt x="1067" y="681"/>
                  </a:lnTo>
                  <a:lnTo>
                    <a:pt x="1080" y="678"/>
                  </a:lnTo>
                  <a:lnTo>
                    <a:pt x="1094" y="673"/>
                  </a:lnTo>
                  <a:lnTo>
                    <a:pt x="1108" y="665"/>
                  </a:lnTo>
                  <a:lnTo>
                    <a:pt x="1122" y="655"/>
                  </a:lnTo>
                  <a:lnTo>
                    <a:pt x="1134" y="645"/>
                  </a:lnTo>
                  <a:lnTo>
                    <a:pt x="1145" y="634"/>
                  </a:lnTo>
                  <a:lnTo>
                    <a:pt x="1154" y="626"/>
                  </a:lnTo>
                  <a:lnTo>
                    <a:pt x="1162" y="616"/>
                  </a:lnTo>
                  <a:lnTo>
                    <a:pt x="1173" y="604"/>
                  </a:lnTo>
                  <a:lnTo>
                    <a:pt x="1186" y="587"/>
                  </a:lnTo>
                  <a:lnTo>
                    <a:pt x="1199" y="571"/>
                  </a:lnTo>
                  <a:lnTo>
                    <a:pt x="1212" y="554"/>
                  </a:lnTo>
                  <a:lnTo>
                    <a:pt x="1226" y="537"/>
                  </a:lnTo>
                  <a:lnTo>
                    <a:pt x="1237" y="524"/>
                  </a:lnTo>
                  <a:lnTo>
                    <a:pt x="1246" y="514"/>
                  </a:lnTo>
                  <a:lnTo>
                    <a:pt x="1255" y="506"/>
                  </a:lnTo>
                  <a:lnTo>
                    <a:pt x="1262" y="499"/>
                  </a:lnTo>
                  <a:lnTo>
                    <a:pt x="1270" y="493"/>
                  </a:lnTo>
                  <a:lnTo>
                    <a:pt x="1275" y="486"/>
                  </a:lnTo>
                  <a:lnTo>
                    <a:pt x="1282" y="481"/>
                  </a:lnTo>
                  <a:lnTo>
                    <a:pt x="1288" y="474"/>
                  </a:lnTo>
                  <a:lnTo>
                    <a:pt x="1292" y="466"/>
                  </a:lnTo>
                  <a:lnTo>
                    <a:pt x="1296" y="456"/>
                  </a:lnTo>
                  <a:lnTo>
                    <a:pt x="1299" y="450"/>
                  </a:lnTo>
                  <a:lnTo>
                    <a:pt x="1304" y="445"/>
                  </a:lnTo>
                  <a:lnTo>
                    <a:pt x="1310" y="441"/>
                  </a:lnTo>
                  <a:lnTo>
                    <a:pt x="1313" y="437"/>
                  </a:lnTo>
                  <a:lnTo>
                    <a:pt x="1315" y="430"/>
                  </a:lnTo>
                  <a:lnTo>
                    <a:pt x="1315" y="417"/>
                  </a:lnTo>
                  <a:lnTo>
                    <a:pt x="1315" y="405"/>
                  </a:lnTo>
                  <a:lnTo>
                    <a:pt x="1310" y="394"/>
                  </a:lnTo>
                  <a:lnTo>
                    <a:pt x="1304" y="383"/>
                  </a:lnTo>
                  <a:lnTo>
                    <a:pt x="1302" y="366"/>
                  </a:lnTo>
                  <a:lnTo>
                    <a:pt x="1300" y="351"/>
                  </a:lnTo>
                  <a:lnTo>
                    <a:pt x="1299" y="341"/>
                  </a:lnTo>
                  <a:lnTo>
                    <a:pt x="1296" y="339"/>
                  </a:lnTo>
                  <a:lnTo>
                    <a:pt x="1293" y="339"/>
                  </a:lnTo>
                  <a:lnTo>
                    <a:pt x="1289" y="343"/>
                  </a:lnTo>
                  <a:lnTo>
                    <a:pt x="1286" y="350"/>
                  </a:lnTo>
                  <a:lnTo>
                    <a:pt x="1282" y="345"/>
                  </a:lnTo>
                  <a:lnTo>
                    <a:pt x="1278" y="347"/>
                  </a:lnTo>
                  <a:lnTo>
                    <a:pt x="1275" y="355"/>
                  </a:lnTo>
                  <a:lnTo>
                    <a:pt x="1274" y="366"/>
                  </a:lnTo>
                  <a:lnTo>
                    <a:pt x="1270" y="362"/>
                  </a:lnTo>
                  <a:lnTo>
                    <a:pt x="1264" y="365"/>
                  </a:lnTo>
                  <a:lnTo>
                    <a:pt x="1262" y="372"/>
                  </a:lnTo>
                  <a:lnTo>
                    <a:pt x="1262" y="381"/>
                  </a:lnTo>
                  <a:lnTo>
                    <a:pt x="1264" y="392"/>
                  </a:lnTo>
                  <a:lnTo>
                    <a:pt x="1268" y="406"/>
                  </a:lnTo>
                  <a:lnTo>
                    <a:pt x="1273" y="417"/>
                  </a:lnTo>
                  <a:lnTo>
                    <a:pt x="1274" y="421"/>
                  </a:lnTo>
                  <a:lnTo>
                    <a:pt x="1268" y="416"/>
                  </a:lnTo>
                  <a:lnTo>
                    <a:pt x="1264" y="410"/>
                  </a:lnTo>
                  <a:lnTo>
                    <a:pt x="1260" y="403"/>
                  </a:lnTo>
                  <a:lnTo>
                    <a:pt x="1259" y="399"/>
                  </a:lnTo>
                  <a:lnTo>
                    <a:pt x="1256" y="397"/>
                  </a:lnTo>
                  <a:lnTo>
                    <a:pt x="1253" y="399"/>
                  </a:lnTo>
                  <a:lnTo>
                    <a:pt x="1250" y="406"/>
                  </a:lnTo>
                  <a:lnTo>
                    <a:pt x="1252" y="416"/>
                  </a:lnTo>
                  <a:lnTo>
                    <a:pt x="1255" y="421"/>
                  </a:lnTo>
                  <a:lnTo>
                    <a:pt x="1257" y="427"/>
                  </a:lnTo>
                  <a:lnTo>
                    <a:pt x="1259" y="432"/>
                  </a:lnTo>
                  <a:lnTo>
                    <a:pt x="1260" y="434"/>
                  </a:lnTo>
                  <a:lnTo>
                    <a:pt x="1250" y="438"/>
                  </a:lnTo>
                  <a:lnTo>
                    <a:pt x="1241" y="444"/>
                  </a:lnTo>
                  <a:lnTo>
                    <a:pt x="1234" y="449"/>
                  </a:lnTo>
                  <a:lnTo>
                    <a:pt x="1227" y="455"/>
                  </a:lnTo>
                  <a:lnTo>
                    <a:pt x="1221" y="460"/>
                  </a:lnTo>
                  <a:lnTo>
                    <a:pt x="1217" y="466"/>
                  </a:lnTo>
                  <a:lnTo>
                    <a:pt x="1213" y="473"/>
                  </a:lnTo>
                  <a:lnTo>
                    <a:pt x="1212" y="479"/>
                  </a:lnTo>
                  <a:lnTo>
                    <a:pt x="1206" y="485"/>
                  </a:lnTo>
                  <a:lnTo>
                    <a:pt x="1199" y="492"/>
                  </a:lnTo>
                  <a:lnTo>
                    <a:pt x="1192" y="499"/>
                  </a:lnTo>
                  <a:lnTo>
                    <a:pt x="1184" y="506"/>
                  </a:lnTo>
                  <a:lnTo>
                    <a:pt x="1177" y="513"/>
                  </a:lnTo>
                  <a:lnTo>
                    <a:pt x="1169" y="519"/>
                  </a:lnTo>
                  <a:lnTo>
                    <a:pt x="1161" y="526"/>
                  </a:lnTo>
                  <a:lnTo>
                    <a:pt x="1154" y="533"/>
                  </a:lnTo>
                  <a:lnTo>
                    <a:pt x="1144" y="540"/>
                  </a:lnTo>
                  <a:lnTo>
                    <a:pt x="1133" y="546"/>
                  </a:lnTo>
                  <a:lnTo>
                    <a:pt x="1119" y="551"/>
                  </a:lnTo>
                  <a:lnTo>
                    <a:pt x="1105" y="555"/>
                  </a:lnTo>
                  <a:lnTo>
                    <a:pt x="1093" y="561"/>
                  </a:lnTo>
                  <a:lnTo>
                    <a:pt x="1080" y="566"/>
                  </a:lnTo>
                  <a:lnTo>
                    <a:pt x="1072" y="572"/>
                  </a:lnTo>
                  <a:lnTo>
                    <a:pt x="1068" y="579"/>
                  </a:lnTo>
                  <a:lnTo>
                    <a:pt x="1064" y="564"/>
                  </a:lnTo>
                  <a:lnTo>
                    <a:pt x="1054" y="543"/>
                  </a:lnTo>
                  <a:lnTo>
                    <a:pt x="1045" y="524"/>
                  </a:lnTo>
                  <a:lnTo>
                    <a:pt x="1038" y="513"/>
                  </a:lnTo>
                  <a:lnTo>
                    <a:pt x="1047" y="503"/>
                  </a:lnTo>
                  <a:lnTo>
                    <a:pt x="1050" y="492"/>
                  </a:lnTo>
                  <a:lnTo>
                    <a:pt x="1045" y="482"/>
                  </a:lnTo>
                  <a:lnTo>
                    <a:pt x="1038" y="477"/>
                  </a:lnTo>
                  <a:lnTo>
                    <a:pt x="1032" y="474"/>
                  </a:lnTo>
                  <a:lnTo>
                    <a:pt x="1027" y="470"/>
                  </a:lnTo>
                  <a:lnTo>
                    <a:pt x="1021" y="464"/>
                  </a:lnTo>
                  <a:lnTo>
                    <a:pt x="1014" y="459"/>
                  </a:lnTo>
                  <a:lnTo>
                    <a:pt x="1009" y="452"/>
                  </a:lnTo>
                  <a:lnTo>
                    <a:pt x="1002" y="445"/>
                  </a:lnTo>
                  <a:lnTo>
                    <a:pt x="996" y="437"/>
                  </a:lnTo>
                  <a:lnTo>
                    <a:pt x="992" y="428"/>
                  </a:lnTo>
                  <a:lnTo>
                    <a:pt x="992" y="417"/>
                  </a:lnTo>
                  <a:lnTo>
                    <a:pt x="987" y="405"/>
                  </a:lnTo>
                  <a:lnTo>
                    <a:pt x="978" y="392"/>
                  </a:lnTo>
                  <a:lnTo>
                    <a:pt x="964" y="387"/>
                  </a:lnTo>
                  <a:lnTo>
                    <a:pt x="970" y="383"/>
                  </a:lnTo>
                  <a:lnTo>
                    <a:pt x="981" y="373"/>
                  </a:lnTo>
                  <a:lnTo>
                    <a:pt x="993" y="365"/>
                  </a:lnTo>
                  <a:lnTo>
                    <a:pt x="1003" y="359"/>
                  </a:lnTo>
                  <a:lnTo>
                    <a:pt x="1007" y="359"/>
                  </a:lnTo>
                  <a:lnTo>
                    <a:pt x="1013" y="359"/>
                  </a:lnTo>
                  <a:lnTo>
                    <a:pt x="1020" y="359"/>
                  </a:lnTo>
                  <a:lnTo>
                    <a:pt x="1027" y="359"/>
                  </a:lnTo>
                  <a:lnTo>
                    <a:pt x="1032" y="361"/>
                  </a:lnTo>
                  <a:lnTo>
                    <a:pt x="1039" y="362"/>
                  </a:lnTo>
                  <a:lnTo>
                    <a:pt x="1045" y="363"/>
                  </a:lnTo>
                  <a:lnTo>
                    <a:pt x="1049" y="366"/>
                  </a:lnTo>
                  <a:lnTo>
                    <a:pt x="1058" y="366"/>
                  </a:lnTo>
                  <a:lnTo>
                    <a:pt x="1069" y="362"/>
                  </a:lnTo>
                  <a:lnTo>
                    <a:pt x="1076" y="354"/>
                  </a:lnTo>
                  <a:lnTo>
                    <a:pt x="1076" y="345"/>
                  </a:lnTo>
                  <a:lnTo>
                    <a:pt x="1075" y="341"/>
                  </a:lnTo>
                  <a:lnTo>
                    <a:pt x="1076" y="337"/>
                  </a:lnTo>
                  <a:lnTo>
                    <a:pt x="1078" y="333"/>
                  </a:lnTo>
                  <a:lnTo>
                    <a:pt x="1082" y="330"/>
                  </a:lnTo>
                  <a:lnTo>
                    <a:pt x="1085" y="327"/>
                  </a:lnTo>
                  <a:lnTo>
                    <a:pt x="1086" y="325"/>
                  </a:lnTo>
                  <a:lnTo>
                    <a:pt x="1085" y="321"/>
                  </a:lnTo>
                  <a:lnTo>
                    <a:pt x="1080" y="318"/>
                  </a:lnTo>
                  <a:lnTo>
                    <a:pt x="1086" y="309"/>
                  </a:lnTo>
                  <a:lnTo>
                    <a:pt x="1087" y="305"/>
                  </a:lnTo>
                  <a:lnTo>
                    <a:pt x="1085" y="301"/>
                  </a:lnTo>
                  <a:lnTo>
                    <a:pt x="1080" y="294"/>
                  </a:lnTo>
                  <a:lnTo>
                    <a:pt x="1079" y="292"/>
                  </a:lnTo>
                  <a:lnTo>
                    <a:pt x="1080" y="289"/>
                  </a:lnTo>
                  <a:lnTo>
                    <a:pt x="1085" y="287"/>
                  </a:lnTo>
                  <a:lnTo>
                    <a:pt x="1089" y="283"/>
                  </a:lnTo>
                  <a:lnTo>
                    <a:pt x="1093" y="278"/>
                  </a:lnTo>
                  <a:lnTo>
                    <a:pt x="1094" y="272"/>
                  </a:lnTo>
                  <a:lnTo>
                    <a:pt x="1093" y="268"/>
                  </a:lnTo>
                  <a:lnTo>
                    <a:pt x="1089" y="267"/>
                  </a:lnTo>
                  <a:lnTo>
                    <a:pt x="1085" y="265"/>
                  </a:lnTo>
                  <a:lnTo>
                    <a:pt x="1082" y="261"/>
                  </a:lnTo>
                  <a:lnTo>
                    <a:pt x="1078" y="258"/>
                  </a:lnTo>
                  <a:lnTo>
                    <a:pt x="1074" y="254"/>
                  </a:lnTo>
                  <a:lnTo>
                    <a:pt x="1071" y="250"/>
                  </a:lnTo>
                  <a:lnTo>
                    <a:pt x="1069" y="246"/>
                  </a:lnTo>
                  <a:lnTo>
                    <a:pt x="1069" y="242"/>
                  </a:lnTo>
                  <a:lnTo>
                    <a:pt x="1072" y="238"/>
                  </a:lnTo>
                  <a:lnTo>
                    <a:pt x="1075" y="234"/>
                  </a:lnTo>
                  <a:lnTo>
                    <a:pt x="1076" y="229"/>
                  </a:lnTo>
                  <a:lnTo>
                    <a:pt x="1075" y="225"/>
                  </a:lnTo>
                  <a:lnTo>
                    <a:pt x="1072" y="221"/>
                  </a:lnTo>
                  <a:lnTo>
                    <a:pt x="1069" y="214"/>
                  </a:lnTo>
                  <a:lnTo>
                    <a:pt x="1067" y="204"/>
                  </a:lnTo>
                  <a:lnTo>
                    <a:pt x="1063" y="192"/>
                  </a:lnTo>
                  <a:lnTo>
                    <a:pt x="1058" y="182"/>
                  </a:lnTo>
                  <a:lnTo>
                    <a:pt x="1063" y="177"/>
                  </a:lnTo>
                  <a:lnTo>
                    <a:pt x="1067" y="169"/>
                  </a:lnTo>
                  <a:lnTo>
                    <a:pt x="1069" y="158"/>
                  </a:lnTo>
                  <a:lnTo>
                    <a:pt x="1068" y="146"/>
                  </a:lnTo>
                  <a:lnTo>
                    <a:pt x="1063" y="135"/>
                  </a:lnTo>
                  <a:lnTo>
                    <a:pt x="1051" y="126"/>
                  </a:lnTo>
                  <a:lnTo>
                    <a:pt x="1033" y="119"/>
                  </a:lnTo>
                  <a:lnTo>
                    <a:pt x="1006" y="116"/>
                  </a:lnTo>
                  <a:lnTo>
                    <a:pt x="1010" y="122"/>
                  </a:lnTo>
                  <a:lnTo>
                    <a:pt x="1009" y="126"/>
                  </a:lnTo>
                  <a:lnTo>
                    <a:pt x="1007" y="130"/>
                  </a:lnTo>
                  <a:lnTo>
                    <a:pt x="1006" y="131"/>
                  </a:lnTo>
                  <a:lnTo>
                    <a:pt x="1003" y="127"/>
                  </a:lnTo>
                  <a:lnTo>
                    <a:pt x="998" y="124"/>
                  </a:lnTo>
                  <a:lnTo>
                    <a:pt x="989" y="122"/>
                  </a:lnTo>
                  <a:lnTo>
                    <a:pt x="978" y="119"/>
                  </a:lnTo>
                  <a:lnTo>
                    <a:pt x="967" y="117"/>
                  </a:lnTo>
                  <a:lnTo>
                    <a:pt x="957" y="117"/>
                  </a:lnTo>
                  <a:lnTo>
                    <a:pt x="948" y="119"/>
                  </a:lnTo>
                  <a:lnTo>
                    <a:pt x="942" y="122"/>
                  </a:lnTo>
                  <a:lnTo>
                    <a:pt x="937" y="126"/>
                  </a:lnTo>
                  <a:lnTo>
                    <a:pt x="930" y="129"/>
                  </a:lnTo>
                  <a:lnTo>
                    <a:pt x="920" y="130"/>
                  </a:lnTo>
                  <a:lnTo>
                    <a:pt x="912" y="131"/>
                  </a:lnTo>
                  <a:lnTo>
                    <a:pt x="904" y="131"/>
                  </a:lnTo>
                  <a:lnTo>
                    <a:pt x="895" y="131"/>
                  </a:lnTo>
                  <a:lnTo>
                    <a:pt x="890" y="129"/>
                  </a:lnTo>
                  <a:lnTo>
                    <a:pt x="886" y="126"/>
                  </a:lnTo>
                  <a:lnTo>
                    <a:pt x="888" y="131"/>
                  </a:lnTo>
                  <a:lnTo>
                    <a:pt x="894" y="137"/>
                  </a:lnTo>
                  <a:lnTo>
                    <a:pt x="898" y="141"/>
                  </a:lnTo>
                  <a:lnTo>
                    <a:pt x="901" y="142"/>
                  </a:lnTo>
                  <a:lnTo>
                    <a:pt x="890" y="142"/>
                  </a:lnTo>
                  <a:lnTo>
                    <a:pt x="880" y="144"/>
                  </a:lnTo>
                  <a:lnTo>
                    <a:pt x="870" y="148"/>
                  </a:lnTo>
                  <a:lnTo>
                    <a:pt x="865" y="155"/>
                  </a:lnTo>
                  <a:lnTo>
                    <a:pt x="858" y="162"/>
                  </a:lnTo>
                  <a:lnTo>
                    <a:pt x="848" y="166"/>
                  </a:lnTo>
                  <a:lnTo>
                    <a:pt x="840" y="166"/>
                  </a:lnTo>
                  <a:lnTo>
                    <a:pt x="833" y="162"/>
                  </a:lnTo>
                  <a:lnTo>
                    <a:pt x="834" y="169"/>
                  </a:lnTo>
                  <a:lnTo>
                    <a:pt x="840" y="174"/>
                  </a:lnTo>
                  <a:lnTo>
                    <a:pt x="847" y="180"/>
                  </a:lnTo>
                  <a:lnTo>
                    <a:pt x="855" y="181"/>
                  </a:lnTo>
                  <a:lnTo>
                    <a:pt x="850" y="184"/>
                  </a:lnTo>
                  <a:lnTo>
                    <a:pt x="844" y="184"/>
                  </a:lnTo>
                  <a:lnTo>
                    <a:pt x="839" y="184"/>
                  </a:lnTo>
                  <a:lnTo>
                    <a:pt x="837" y="182"/>
                  </a:lnTo>
                  <a:lnTo>
                    <a:pt x="840" y="196"/>
                  </a:lnTo>
                  <a:lnTo>
                    <a:pt x="841" y="207"/>
                  </a:lnTo>
                  <a:lnTo>
                    <a:pt x="846" y="214"/>
                  </a:lnTo>
                  <a:lnTo>
                    <a:pt x="850" y="220"/>
                  </a:lnTo>
                  <a:lnTo>
                    <a:pt x="841" y="216"/>
                  </a:lnTo>
                  <a:lnTo>
                    <a:pt x="834" y="209"/>
                  </a:lnTo>
                  <a:lnTo>
                    <a:pt x="829" y="200"/>
                  </a:lnTo>
                  <a:lnTo>
                    <a:pt x="826" y="193"/>
                  </a:lnTo>
                  <a:lnTo>
                    <a:pt x="822" y="206"/>
                  </a:lnTo>
                  <a:lnTo>
                    <a:pt x="821" y="218"/>
                  </a:lnTo>
                  <a:lnTo>
                    <a:pt x="822" y="231"/>
                  </a:lnTo>
                  <a:lnTo>
                    <a:pt x="826" y="240"/>
                  </a:lnTo>
                  <a:lnTo>
                    <a:pt x="825" y="249"/>
                  </a:lnTo>
                  <a:lnTo>
                    <a:pt x="828" y="258"/>
                  </a:lnTo>
                  <a:lnTo>
                    <a:pt x="833" y="267"/>
                  </a:lnTo>
                  <a:lnTo>
                    <a:pt x="844" y="272"/>
                  </a:lnTo>
                  <a:lnTo>
                    <a:pt x="839" y="272"/>
                  </a:lnTo>
                  <a:lnTo>
                    <a:pt x="833" y="271"/>
                  </a:lnTo>
                  <a:lnTo>
                    <a:pt x="828" y="271"/>
                  </a:lnTo>
                  <a:lnTo>
                    <a:pt x="826" y="271"/>
                  </a:lnTo>
                  <a:lnTo>
                    <a:pt x="830" y="285"/>
                  </a:lnTo>
                  <a:lnTo>
                    <a:pt x="840" y="297"/>
                  </a:lnTo>
                  <a:lnTo>
                    <a:pt x="852" y="303"/>
                  </a:lnTo>
                  <a:lnTo>
                    <a:pt x="865" y="300"/>
                  </a:lnTo>
                  <a:lnTo>
                    <a:pt x="859" y="304"/>
                  </a:lnTo>
                  <a:lnTo>
                    <a:pt x="855" y="308"/>
                  </a:lnTo>
                  <a:lnTo>
                    <a:pt x="852" y="309"/>
                  </a:lnTo>
                  <a:lnTo>
                    <a:pt x="851" y="311"/>
                  </a:lnTo>
                  <a:lnTo>
                    <a:pt x="859" y="316"/>
                  </a:lnTo>
                  <a:lnTo>
                    <a:pt x="868" y="319"/>
                  </a:lnTo>
                  <a:lnTo>
                    <a:pt x="873" y="319"/>
                  </a:lnTo>
                  <a:lnTo>
                    <a:pt x="876" y="319"/>
                  </a:lnTo>
                  <a:lnTo>
                    <a:pt x="865" y="323"/>
                  </a:lnTo>
                  <a:lnTo>
                    <a:pt x="857" y="326"/>
                  </a:lnTo>
                  <a:lnTo>
                    <a:pt x="848" y="329"/>
                  </a:lnTo>
                  <a:lnTo>
                    <a:pt x="843" y="333"/>
                  </a:lnTo>
                  <a:lnTo>
                    <a:pt x="839" y="336"/>
                  </a:lnTo>
                  <a:lnTo>
                    <a:pt x="837" y="339"/>
                  </a:lnTo>
                  <a:lnTo>
                    <a:pt x="837" y="343"/>
                  </a:lnTo>
                  <a:lnTo>
                    <a:pt x="839" y="347"/>
                  </a:lnTo>
                  <a:lnTo>
                    <a:pt x="830" y="352"/>
                  </a:lnTo>
                  <a:lnTo>
                    <a:pt x="823" y="358"/>
                  </a:lnTo>
                  <a:lnTo>
                    <a:pt x="817" y="363"/>
                  </a:lnTo>
                  <a:lnTo>
                    <a:pt x="810" y="370"/>
                  </a:lnTo>
                  <a:lnTo>
                    <a:pt x="804" y="377"/>
                  </a:lnTo>
                  <a:lnTo>
                    <a:pt x="797" y="384"/>
                  </a:lnTo>
                  <a:lnTo>
                    <a:pt x="792" y="391"/>
                  </a:lnTo>
                  <a:lnTo>
                    <a:pt x="786" y="397"/>
                  </a:lnTo>
                  <a:lnTo>
                    <a:pt x="776" y="403"/>
                  </a:lnTo>
                  <a:lnTo>
                    <a:pt x="763" y="410"/>
                  </a:lnTo>
                  <a:lnTo>
                    <a:pt x="745" y="420"/>
                  </a:lnTo>
                  <a:lnTo>
                    <a:pt x="723" y="428"/>
                  </a:lnTo>
                  <a:lnTo>
                    <a:pt x="702" y="438"/>
                  </a:lnTo>
                  <a:lnTo>
                    <a:pt x="680" y="446"/>
                  </a:lnTo>
                  <a:lnTo>
                    <a:pt x="662" y="452"/>
                  </a:lnTo>
                  <a:lnTo>
                    <a:pt x="647" y="456"/>
                  </a:lnTo>
                  <a:lnTo>
                    <a:pt x="631" y="460"/>
                  </a:lnTo>
                  <a:lnTo>
                    <a:pt x="619" y="461"/>
                  </a:lnTo>
                  <a:lnTo>
                    <a:pt x="611" y="463"/>
                  </a:lnTo>
                  <a:lnTo>
                    <a:pt x="605" y="464"/>
                  </a:lnTo>
                  <a:lnTo>
                    <a:pt x="601" y="464"/>
                  </a:lnTo>
                  <a:lnTo>
                    <a:pt x="598" y="463"/>
                  </a:lnTo>
                  <a:lnTo>
                    <a:pt x="594" y="463"/>
                  </a:lnTo>
                  <a:lnTo>
                    <a:pt x="590" y="461"/>
                  </a:lnTo>
                  <a:lnTo>
                    <a:pt x="590" y="449"/>
                  </a:lnTo>
                  <a:lnTo>
                    <a:pt x="584" y="445"/>
                  </a:lnTo>
                  <a:lnTo>
                    <a:pt x="575" y="439"/>
                  </a:lnTo>
                  <a:lnTo>
                    <a:pt x="562" y="435"/>
                  </a:lnTo>
                  <a:lnTo>
                    <a:pt x="547" y="431"/>
                  </a:lnTo>
                  <a:lnTo>
                    <a:pt x="530" y="427"/>
                  </a:lnTo>
                  <a:lnTo>
                    <a:pt x="512" y="424"/>
                  </a:lnTo>
                  <a:lnTo>
                    <a:pt x="493" y="424"/>
                  </a:lnTo>
                  <a:lnTo>
                    <a:pt x="472" y="426"/>
                  </a:lnTo>
                  <a:lnTo>
                    <a:pt x="449" y="428"/>
                  </a:lnTo>
                  <a:lnTo>
                    <a:pt x="430" y="434"/>
                  </a:lnTo>
                  <a:lnTo>
                    <a:pt x="414" y="441"/>
                  </a:lnTo>
                  <a:lnTo>
                    <a:pt x="402" y="448"/>
                  </a:lnTo>
                  <a:lnTo>
                    <a:pt x="392" y="456"/>
                  </a:lnTo>
                  <a:lnTo>
                    <a:pt x="383" y="461"/>
                  </a:lnTo>
                  <a:lnTo>
                    <a:pt x="374" y="466"/>
                  </a:lnTo>
                  <a:lnTo>
                    <a:pt x="365" y="467"/>
                  </a:lnTo>
                  <a:lnTo>
                    <a:pt x="354" y="466"/>
                  </a:lnTo>
                  <a:lnTo>
                    <a:pt x="343" y="466"/>
                  </a:lnTo>
                  <a:lnTo>
                    <a:pt x="333" y="464"/>
                  </a:lnTo>
                  <a:lnTo>
                    <a:pt x="323" y="463"/>
                  </a:lnTo>
                  <a:lnTo>
                    <a:pt x="313" y="463"/>
                  </a:lnTo>
                  <a:lnTo>
                    <a:pt x="307" y="461"/>
                  </a:lnTo>
                  <a:lnTo>
                    <a:pt x="302" y="461"/>
                  </a:lnTo>
                  <a:lnTo>
                    <a:pt x="301" y="461"/>
                  </a:lnTo>
                  <a:lnTo>
                    <a:pt x="297" y="473"/>
                  </a:lnTo>
                  <a:lnTo>
                    <a:pt x="293" y="486"/>
                  </a:lnTo>
                  <a:lnTo>
                    <a:pt x="291" y="497"/>
                  </a:lnTo>
                  <a:lnTo>
                    <a:pt x="290" y="5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519" y="3787"/>
              <a:ext cx="215" cy="225"/>
            </a:xfrm>
            <a:custGeom>
              <a:avLst/>
              <a:gdLst/>
              <a:ahLst/>
              <a:cxnLst>
                <a:cxn ang="0">
                  <a:pos x="161" y="210"/>
                </a:cxn>
                <a:cxn ang="0">
                  <a:pos x="142" y="225"/>
                </a:cxn>
                <a:cxn ang="0">
                  <a:pos x="0" y="200"/>
                </a:cxn>
                <a:cxn ang="0">
                  <a:pos x="55" y="0"/>
                </a:cxn>
                <a:cxn ang="0">
                  <a:pos x="215" y="77"/>
                </a:cxn>
                <a:cxn ang="0">
                  <a:pos x="161" y="210"/>
                </a:cxn>
              </a:cxnLst>
              <a:rect l="0" t="0" r="r" b="b"/>
              <a:pathLst>
                <a:path w="215" h="225">
                  <a:moveTo>
                    <a:pt x="161" y="210"/>
                  </a:moveTo>
                  <a:lnTo>
                    <a:pt x="142" y="225"/>
                  </a:lnTo>
                  <a:lnTo>
                    <a:pt x="0" y="200"/>
                  </a:lnTo>
                  <a:lnTo>
                    <a:pt x="55" y="0"/>
                  </a:lnTo>
                  <a:lnTo>
                    <a:pt x="215" y="77"/>
                  </a:lnTo>
                  <a:lnTo>
                    <a:pt x="161" y="2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530" y="3801"/>
              <a:ext cx="192" cy="198"/>
            </a:xfrm>
            <a:custGeom>
              <a:avLst/>
              <a:gdLst/>
              <a:ahLst/>
              <a:cxnLst>
                <a:cxn ang="0">
                  <a:pos x="145" y="185"/>
                </a:cxn>
                <a:cxn ang="0">
                  <a:pos x="127" y="198"/>
                </a:cxn>
                <a:cxn ang="0">
                  <a:pos x="0" y="176"/>
                </a:cxn>
                <a:cxn ang="0">
                  <a:pos x="50" y="0"/>
                </a:cxn>
                <a:cxn ang="0">
                  <a:pos x="192" y="67"/>
                </a:cxn>
                <a:cxn ang="0">
                  <a:pos x="145" y="185"/>
                </a:cxn>
              </a:cxnLst>
              <a:rect l="0" t="0" r="r" b="b"/>
              <a:pathLst>
                <a:path w="192" h="198">
                  <a:moveTo>
                    <a:pt x="145" y="185"/>
                  </a:moveTo>
                  <a:lnTo>
                    <a:pt x="127" y="198"/>
                  </a:lnTo>
                  <a:lnTo>
                    <a:pt x="0" y="176"/>
                  </a:lnTo>
                  <a:lnTo>
                    <a:pt x="50" y="0"/>
                  </a:lnTo>
                  <a:lnTo>
                    <a:pt x="192" y="67"/>
                  </a:lnTo>
                  <a:lnTo>
                    <a:pt x="145" y="1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556" y="3733"/>
              <a:ext cx="188" cy="264"/>
            </a:xfrm>
            <a:custGeom>
              <a:avLst/>
              <a:gdLst/>
              <a:ahLst/>
              <a:cxnLst>
                <a:cxn ang="0">
                  <a:pos x="188" y="109"/>
                </a:cxn>
                <a:cxn ang="0">
                  <a:pos x="124" y="264"/>
                </a:cxn>
                <a:cxn ang="0">
                  <a:pos x="0" y="222"/>
                </a:cxn>
                <a:cxn ang="0">
                  <a:pos x="61" y="0"/>
                </a:cxn>
                <a:cxn ang="0">
                  <a:pos x="188" y="109"/>
                </a:cxn>
              </a:cxnLst>
              <a:rect l="0" t="0" r="r" b="b"/>
              <a:pathLst>
                <a:path w="188" h="264">
                  <a:moveTo>
                    <a:pt x="188" y="109"/>
                  </a:moveTo>
                  <a:lnTo>
                    <a:pt x="124" y="264"/>
                  </a:lnTo>
                  <a:lnTo>
                    <a:pt x="0" y="222"/>
                  </a:lnTo>
                  <a:lnTo>
                    <a:pt x="61" y="0"/>
                  </a:lnTo>
                  <a:lnTo>
                    <a:pt x="188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19" y="4169"/>
              <a:ext cx="1727" cy="65"/>
            </a:xfrm>
            <a:custGeom>
              <a:avLst/>
              <a:gdLst/>
              <a:ahLst/>
              <a:cxnLst>
                <a:cxn ang="0">
                  <a:pos x="33" y="54"/>
                </a:cxn>
                <a:cxn ang="0">
                  <a:pos x="108" y="47"/>
                </a:cxn>
                <a:cxn ang="0">
                  <a:pos x="178" y="49"/>
                </a:cxn>
                <a:cxn ang="0">
                  <a:pos x="249" y="46"/>
                </a:cxn>
                <a:cxn ang="0">
                  <a:pos x="327" y="39"/>
                </a:cxn>
                <a:cxn ang="0">
                  <a:pos x="380" y="46"/>
                </a:cxn>
                <a:cxn ang="0">
                  <a:pos x="460" y="56"/>
                </a:cxn>
                <a:cxn ang="0">
                  <a:pos x="547" y="53"/>
                </a:cxn>
                <a:cxn ang="0">
                  <a:pos x="595" y="43"/>
                </a:cxn>
                <a:cxn ang="0">
                  <a:pos x="658" y="39"/>
                </a:cxn>
                <a:cxn ang="0">
                  <a:pos x="731" y="36"/>
                </a:cxn>
                <a:cxn ang="0">
                  <a:pos x="804" y="35"/>
                </a:cxn>
                <a:cxn ang="0">
                  <a:pos x="862" y="35"/>
                </a:cxn>
                <a:cxn ang="0">
                  <a:pos x="893" y="36"/>
                </a:cxn>
                <a:cxn ang="0">
                  <a:pos x="927" y="36"/>
                </a:cxn>
                <a:cxn ang="0">
                  <a:pos x="971" y="35"/>
                </a:cxn>
                <a:cxn ang="0">
                  <a:pos x="1021" y="34"/>
                </a:cxn>
                <a:cxn ang="0">
                  <a:pos x="1071" y="36"/>
                </a:cxn>
                <a:cxn ang="0">
                  <a:pos x="1118" y="42"/>
                </a:cxn>
                <a:cxn ang="0">
                  <a:pos x="1166" y="50"/>
                </a:cxn>
                <a:cxn ang="0">
                  <a:pos x="1219" y="57"/>
                </a:cxn>
                <a:cxn ang="0">
                  <a:pos x="1273" y="63"/>
                </a:cxn>
                <a:cxn ang="0">
                  <a:pos x="1318" y="65"/>
                </a:cxn>
                <a:cxn ang="0">
                  <a:pos x="1353" y="65"/>
                </a:cxn>
                <a:cxn ang="0">
                  <a:pos x="1379" y="61"/>
                </a:cxn>
                <a:cxn ang="0">
                  <a:pos x="1427" y="58"/>
                </a:cxn>
                <a:cxn ang="0">
                  <a:pos x="1490" y="56"/>
                </a:cxn>
                <a:cxn ang="0">
                  <a:pos x="1552" y="53"/>
                </a:cxn>
                <a:cxn ang="0">
                  <a:pos x="1603" y="52"/>
                </a:cxn>
                <a:cxn ang="0">
                  <a:pos x="1640" y="52"/>
                </a:cxn>
                <a:cxn ang="0">
                  <a:pos x="1690" y="47"/>
                </a:cxn>
                <a:cxn ang="0">
                  <a:pos x="1725" y="45"/>
                </a:cxn>
                <a:cxn ang="0">
                  <a:pos x="1662" y="2"/>
                </a:cxn>
                <a:cxn ang="0">
                  <a:pos x="1606" y="6"/>
                </a:cxn>
                <a:cxn ang="0">
                  <a:pos x="1517" y="10"/>
                </a:cxn>
                <a:cxn ang="0">
                  <a:pos x="1421" y="14"/>
                </a:cxn>
                <a:cxn ang="0">
                  <a:pos x="1338" y="17"/>
                </a:cxn>
                <a:cxn ang="0">
                  <a:pos x="1293" y="18"/>
                </a:cxn>
                <a:cxn ang="0">
                  <a:pos x="1191" y="18"/>
                </a:cxn>
                <a:cxn ang="0">
                  <a:pos x="1104" y="17"/>
                </a:cxn>
                <a:cxn ang="0">
                  <a:pos x="1031" y="13"/>
                </a:cxn>
                <a:cxn ang="0">
                  <a:pos x="971" y="10"/>
                </a:cxn>
                <a:cxn ang="0">
                  <a:pos x="926" y="9"/>
                </a:cxn>
                <a:cxn ang="0">
                  <a:pos x="872" y="10"/>
                </a:cxn>
                <a:cxn ang="0">
                  <a:pos x="749" y="14"/>
                </a:cxn>
                <a:cxn ang="0">
                  <a:pos x="587" y="20"/>
                </a:cxn>
                <a:cxn ang="0">
                  <a:pos x="428" y="23"/>
                </a:cxn>
                <a:cxn ang="0">
                  <a:pos x="309" y="18"/>
                </a:cxn>
                <a:cxn ang="0">
                  <a:pos x="262" y="14"/>
                </a:cxn>
                <a:cxn ang="0">
                  <a:pos x="196" y="17"/>
                </a:cxn>
                <a:cxn ang="0">
                  <a:pos x="121" y="13"/>
                </a:cxn>
              </a:cxnLst>
              <a:rect l="0" t="0" r="r" b="b"/>
              <a:pathLst>
                <a:path w="1727" h="65">
                  <a:moveTo>
                    <a:pt x="0" y="60"/>
                  </a:moveTo>
                  <a:lnTo>
                    <a:pt x="14" y="57"/>
                  </a:lnTo>
                  <a:lnTo>
                    <a:pt x="33" y="54"/>
                  </a:lnTo>
                  <a:lnTo>
                    <a:pt x="55" y="52"/>
                  </a:lnTo>
                  <a:lnTo>
                    <a:pt x="81" y="49"/>
                  </a:lnTo>
                  <a:lnTo>
                    <a:pt x="108" y="47"/>
                  </a:lnTo>
                  <a:lnTo>
                    <a:pt x="134" y="46"/>
                  </a:lnTo>
                  <a:lnTo>
                    <a:pt x="157" y="47"/>
                  </a:lnTo>
                  <a:lnTo>
                    <a:pt x="178" y="49"/>
                  </a:lnTo>
                  <a:lnTo>
                    <a:pt x="199" y="50"/>
                  </a:lnTo>
                  <a:lnTo>
                    <a:pt x="222" y="49"/>
                  </a:lnTo>
                  <a:lnTo>
                    <a:pt x="249" y="46"/>
                  </a:lnTo>
                  <a:lnTo>
                    <a:pt x="276" y="43"/>
                  </a:lnTo>
                  <a:lnTo>
                    <a:pt x="302" y="40"/>
                  </a:lnTo>
                  <a:lnTo>
                    <a:pt x="327" y="39"/>
                  </a:lnTo>
                  <a:lnTo>
                    <a:pt x="348" y="39"/>
                  </a:lnTo>
                  <a:lnTo>
                    <a:pt x="363" y="42"/>
                  </a:lnTo>
                  <a:lnTo>
                    <a:pt x="380" y="46"/>
                  </a:lnTo>
                  <a:lnTo>
                    <a:pt x="402" y="50"/>
                  </a:lnTo>
                  <a:lnTo>
                    <a:pt x="430" y="53"/>
                  </a:lnTo>
                  <a:lnTo>
                    <a:pt x="460" y="56"/>
                  </a:lnTo>
                  <a:lnTo>
                    <a:pt x="490" y="57"/>
                  </a:lnTo>
                  <a:lnTo>
                    <a:pt x="519" y="56"/>
                  </a:lnTo>
                  <a:lnTo>
                    <a:pt x="547" y="53"/>
                  </a:lnTo>
                  <a:lnTo>
                    <a:pt x="569" y="49"/>
                  </a:lnTo>
                  <a:lnTo>
                    <a:pt x="580" y="46"/>
                  </a:lnTo>
                  <a:lnTo>
                    <a:pt x="595" y="43"/>
                  </a:lnTo>
                  <a:lnTo>
                    <a:pt x="613" y="42"/>
                  </a:lnTo>
                  <a:lnTo>
                    <a:pt x="634" y="40"/>
                  </a:lnTo>
                  <a:lnTo>
                    <a:pt x="658" y="39"/>
                  </a:lnTo>
                  <a:lnTo>
                    <a:pt x="681" y="38"/>
                  </a:lnTo>
                  <a:lnTo>
                    <a:pt x="706" y="36"/>
                  </a:lnTo>
                  <a:lnTo>
                    <a:pt x="731" y="36"/>
                  </a:lnTo>
                  <a:lnTo>
                    <a:pt x="757" y="35"/>
                  </a:lnTo>
                  <a:lnTo>
                    <a:pt x="781" y="35"/>
                  </a:lnTo>
                  <a:lnTo>
                    <a:pt x="804" y="35"/>
                  </a:lnTo>
                  <a:lnTo>
                    <a:pt x="826" y="35"/>
                  </a:lnTo>
                  <a:lnTo>
                    <a:pt x="846" y="35"/>
                  </a:lnTo>
                  <a:lnTo>
                    <a:pt x="862" y="35"/>
                  </a:lnTo>
                  <a:lnTo>
                    <a:pt x="875" y="36"/>
                  </a:lnTo>
                  <a:lnTo>
                    <a:pt x="884" y="36"/>
                  </a:lnTo>
                  <a:lnTo>
                    <a:pt x="893" y="36"/>
                  </a:lnTo>
                  <a:lnTo>
                    <a:pt x="902" y="36"/>
                  </a:lnTo>
                  <a:lnTo>
                    <a:pt x="915" y="36"/>
                  </a:lnTo>
                  <a:lnTo>
                    <a:pt x="927" y="36"/>
                  </a:lnTo>
                  <a:lnTo>
                    <a:pt x="941" y="36"/>
                  </a:lnTo>
                  <a:lnTo>
                    <a:pt x="956" y="35"/>
                  </a:lnTo>
                  <a:lnTo>
                    <a:pt x="971" y="35"/>
                  </a:lnTo>
                  <a:lnTo>
                    <a:pt x="988" y="35"/>
                  </a:lnTo>
                  <a:lnTo>
                    <a:pt x="1005" y="34"/>
                  </a:lnTo>
                  <a:lnTo>
                    <a:pt x="1021" y="34"/>
                  </a:lnTo>
                  <a:lnTo>
                    <a:pt x="1038" y="35"/>
                  </a:lnTo>
                  <a:lnTo>
                    <a:pt x="1054" y="35"/>
                  </a:lnTo>
                  <a:lnTo>
                    <a:pt x="1071" y="36"/>
                  </a:lnTo>
                  <a:lnTo>
                    <a:pt x="1087" y="38"/>
                  </a:lnTo>
                  <a:lnTo>
                    <a:pt x="1103" y="39"/>
                  </a:lnTo>
                  <a:lnTo>
                    <a:pt x="1118" y="42"/>
                  </a:lnTo>
                  <a:lnTo>
                    <a:pt x="1133" y="45"/>
                  </a:lnTo>
                  <a:lnTo>
                    <a:pt x="1148" y="47"/>
                  </a:lnTo>
                  <a:lnTo>
                    <a:pt x="1166" y="50"/>
                  </a:lnTo>
                  <a:lnTo>
                    <a:pt x="1183" y="53"/>
                  </a:lnTo>
                  <a:lnTo>
                    <a:pt x="1201" y="54"/>
                  </a:lnTo>
                  <a:lnTo>
                    <a:pt x="1219" y="57"/>
                  </a:lnTo>
                  <a:lnTo>
                    <a:pt x="1237" y="58"/>
                  </a:lnTo>
                  <a:lnTo>
                    <a:pt x="1255" y="61"/>
                  </a:lnTo>
                  <a:lnTo>
                    <a:pt x="1273" y="63"/>
                  </a:lnTo>
                  <a:lnTo>
                    <a:pt x="1289" y="64"/>
                  </a:lnTo>
                  <a:lnTo>
                    <a:pt x="1304" y="64"/>
                  </a:lnTo>
                  <a:lnTo>
                    <a:pt x="1318" y="65"/>
                  </a:lnTo>
                  <a:lnTo>
                    <a:pt x="1332" y="65"/>
                  </a:lnTo>
                  <a:lnTo>
                    <a:pt x="1343" y="65"/>
                  </a:lnTo>
                  <a:lnTo>
                    <a:pt x="1353" y="65"/>
                  </a:lnTo>
                  <a:lnTo>
                    <a:pt x="1360" y="64"/>
                  </a:lnTo>
                  <a:lnTo>
                    <a:pt x="1368" y="63"/>
                  </a:lnTo>
                  <a:lnTo>
                    <a:pt x="1379" y="61"/>
                  </a:lnTo>
                  <a:lnTo>
                    <a:pt x="1393" y="60"/>
                  </a:lnTo>
                  <a:lnTo>
                    <a:pt x="1409" y="58"/>
                  </a:lnTo>
                  <a:lnTo>
                    <a:pt x="1427" y="58"/>
                  </a:lnTo>
                  <a:lnTo>
                    <a:pt x="1448" y="57"/>
                  </a:lnTo>
                  <a:lnTo>
                    <a:pt x="1469" y="56"/>
                  </a:lnTo>
                  <a:lnTo>
                    <a:pt x="1490" y="56"/>
                  </a:lnTo>
                  <a:lnTo>
                    <a:pt x="1510" y="54"/>
                  </a:lnTo>
                  <a:lnTo>
                    <a:pt x="1532" y="54"/>
                  </a:lnTo>
                  <a:lnTo>
                    <a:pt x="1552" y="53"/>
                  </a:lnTo>
                  <a:lnTo>
                    <a:pt x="1571" y="53"/>
                  </a:lnTo>
                  <a:lnTo>
                    <a:pt x="1588" y="52"/>
                  </a:lnTo>
                  <a:lnTo>
                    <a:pt x="1603" y="52"/>
                  </a:lnTo>
                  <a:lnTo>
                    <a:pt x="1615" y="52"/>
                  </a:lnTo>
                  <a:lnTo>
                    <a:pt x="1624" y="52"/>
                  </a:lnTo>
                  <a:lnTo>
                    <a:pt x="1640" y="52"/>
                  </a:lnTo>
                  <a:lnTo>
                    <a:pt x="1657" y="50"/>
                  </a:lnTo>
                  <a:lnTo>
                    <a:pt x="1673" y="49"/>
                  </a:lnTo>
                  <a:lnTo>
                    <a:pt x="1690" y="47"/>
                  </a:lnTo>
                  <a:lnTo>
                    <a:pt x="1705" y="47"/>
                  </a:lnTo>
                  <a:lnTo>
                    <a:pt x="1716" y="46"/>
                  </a:lnTo>
                  <a:lnTo>
                    <a:pt x="1725" y="45"/>
                  </a:lnTo>
                  <a:lnTo>
                    <a:pt x="1727" y="45"/>
                  </a:lnTo>
                  <a:lnTo>
                    <a:pt x="1669" y="0"/>
                  </a:lnTo>
                  <a:lnTo>
                    <a:pt x="1662" y="2"/>
                  </a:lnTo>
                  <a:lnTo>
                    <a:pt x="1649" y="3"/>
                  </a:lnTo>
                  <a:lnTo>
                    <a:pt x="1629" y="5"/>
                  </a:lnTo>
                  <a:lnTo>
                    <a:pt x="1606" y="6"/>
                  </a:lnTo>
                  <a:lnTo>
                    <a:pt x="1579" y="7"/>
                  </a:lnTo>
                  <a:lnTo>
                    <a:pt x="1549" y="9"/>
                  </a:lnTo>
                  <a:lnTo>
                    <a:pt x="1517" y="10"/>
                  </a:lnTo>
                  <a:lnTo>
                    <a:pt x="1485" y="11"/>
                  </a:lnTo>
                  <a:lnTo>
                    <a:pt x="1452" y="13"/>
                  </a:lnTo>
                  <a:lnTo>
                    <a:pt x="1421" y="14"/>
                  </a:lnTo>
                  <a:lnTo>
                    <a:pt x="1390" y="14"/>
                  </a:lnTo>
                  <a:lnTo>
                    <a:pt x="1362" y="16"/>
                  </a:lnTo>
                  <a:lnTo>
                    <a:pt x="1338" y="17"/>
                  </a:lnTo>
                  <a:lnTo>
                    <a:pt x="1317" y="17"/>
                  </a:lnTo>
                  <a:lnTo>
                    <a:pt x="1303" y="18"/>
                  </a:lnTo>
                  <a:lnTo>
                    <a:pt x="1293" y="18"/>
                  </a:lnTo>
                  <a:lnTo>
                    <a:pt x="1257" y="18"/>
                  </a:lnTo>
                  <a:lnTo>
                    <a:pt x="1224" y="18"/>
                  </a:lnTo>
                  <a:lnTo>
                    <a:pt x="1191" y="18"/>
                  </a:lnTo>
                  <a:lnTo>
                    <a:pt x="1161" y="18"/>
                  </a:lnTo>
                  <a:lnTo>
                    <a:pt x="1132" y="17"/>
                  </a:lnTo>
                  <a:lnTo>
                    <a:pt x="1104" y="17"/>
                  </a:lnTo>
                  <a:lnTo>
                    <a:pt x="1078" y="16"/>
                  </a:lnTo>
                  <a:lnTo>
                    <a:pt x="1053" y="14"/>
                  </a:lnTo>
                  <a:lnTo>
                    <a:pt x="1031" y="13"/>
                  </a:lnTo>
                  <a:lnTo>
                    <a:pt x="1009" y="13"/>
                  </a:lnTo>
                  <a:lnTo>
                    <a:pt x="989" y="11"/>
                  </a:lnTo>
                  <a:lnTo>
                    <a:pt x="971" y="10"/>
                  </a:lnTo>
                  <a:lnTo>
                    <a:pt x="955" y="10"/>
                  </a:lnTo>
                  <a:lnTo>
                    <a:pt x="940" y="9"/>
                  </a:lnTo>
                  <a:lnTo>
                    <a:pt x="926" y="9"/>
                  </a:lnTo>
                  <a:lnTo>
                    <a:pt x="915" y="9"/>
                  </a:lnTo>
                  <a:lnTo>
                    <a:pt x="898" y="9"/>
                  </a:lnTo>
                  <a:lnTo>
                    <a:pt x="872" y="10"/>
                  </a:lnTo>
                  <a:lnTo>
                    <a:pt x="837" y="11"/>
                  </a:lnTo>
                  <a:lnTo>
                    <a:pt x="796" y="13"/>
                  </a:lnTo>
                  <a:lnTo>
                    <a:pt x="749" y="14"/>
                  </a:lnTo>
                  <a:lnTo>
                    <a:pt x="698" y="16"/>
                  </a:lnTo>
                  <a:lnTo>
                    <a:pt x="642" y="18"/>
                  </a:lnTo>
                  <a:lnTo>
                    <a:pt x="587" y="20"/>
                  </a:lnTo>
                  <a:lnTo>
                    <a:pt x="532" y="21"/>
                  </a:lnTo>
                  <a:lnTo>
                    <a:pt x="479" y="21"/>
                  </a:lnTo>
                  <a:lnTo>
                    <a:pt x="428" y="23"/>
                  </a:lnTo>
                  <a:lnTo>
                    <a:pt x="383" y="21"/>
                  </a:lnTo>
                  <a:lnTo>
                    <a:pt x="343" y="20"/>
                  </a:lnTo>
                  <a:lnTo>
                    <a:pt x="309" y="18"/>
                  </a:lnTo>
                  <a:lnTo>
                    <a:pt x="286" y="16"/>
                  </a:lnTo>
                  <a:lnTo>
                    <a:pt x="272" y="11"/>
                  </a:lnTo>
                  <a:lnTo>
                    <a:pt x="262" y="14"/>
                  </a:lnTo>
                  <a:lnTo>
                    <a:pt x="246" y="16"/>
                  </a:lnTo>
                  <a:lnTo>
                    <a:pt x="222" y="17"/>
                  </a:lnTo>
                  <a:lnTo>
                    <a:pt x="196" y="17"/>
                  </a:lnTo>
                  <a:lnTo>
                    <a:pt x="168" y="16"/>
                  </a:lnTo>
                  <a:lnTo>
                    <a:pt x="144" y="14"/>
                  </a:lnTo>
                  <a:lnTo>
                    <a:pt x="121" y="13"/>
                  </a:lnTo>
                  <a:lnTo>
                    <a:pt x="106" y="11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1910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(х:0,5 – 1,3) + 2,5 </a:t>
            </a:r>
            <a:r>
              <a:rPr lang="ru-RU" sz="3200" dirty="0" smtClean="0"/>
              <a:t>= </a:t>
            </a:r>
            <a:r>
              <a:rPr lang="ru-RU" sz="3200" dirty="0" smtClean="0"/>
              <a:t>3,2</a:t>
            </a:r>
          </a:p>
          <a:p>
            <a:pPr>
              <a:buNone/>
            </a:pPr>
            <a:r>
              <a:rPr lang="ru-RU" sz="3200" dirty="0" smtClean="0"/>
              <a:t>Х : 0,5 – 1,3 = 3,2 – 2,5</a:t>
            </a:r>
          </a:p>
          <a:p>
            <a:pPr>
              <a:buNone/>
            </a:pPr>
            <a:r>
              <a:rPr lang="ru-RU" sz="3200" dirty="0" smtClean="0"/>
              <a:t>Х : 0,5 – 1,3 = </a:t>
            </a:r>
            <a:r>
              <a:rPr lang="ru-RU" sz="3200" dirty="0" smtClean="0"/>
              <a:t>0,7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Х : 0,5 </a:t>
            </a:r>
            <a:r>
              <a:rPr lang="ru-RU" sz="3200" dirty="0" smtClean="0"/>
              <a:t>= 0,7 + 1,3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Х : 0,5 = </a:t>
            </a:r>
            <a:r>
              <a:rPr lang="ru-RU" sz="3200" dirty="0" smtClean="0"/>
              <a:t>2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Х </a:t>
            </a:r>
            <a:r>
              <a:rPr lang="ru-RU" sz="3200" dirty="0" smtClean="0"/>
              <a:t>= 2 • 0,5</a:t>
            </a:r>
          </a:p>
          <a:p>
            <a:pPr>
              <a:buNone/>
            </a:pPr>
            <a:r>
              <a:rPr lang="ru-RU" sz="3200" dirty="0" smtClean="0"/>
              <a:t>Х = </a:t>
            </a:r>
            <a:r>
              <a:rPr lang="ru-RU" sz="3200" dirty="0" smtClean="0"/>
              <a:t>1</a:t>
            </a:r>
          </a:p>
          <a:p>
            <a:pPr>
              <a:buNone/>
            </a:pPr>
            <a:r>
              <a:rPr lang="ru-RU" sz="3200" dirty="0" smtClean="0"/>
              <a:t>Ответ: </a:t>
            </a:r>
            <a:r>
              <a:rPr lang="ru-RU" sz="3200" dirty="0" smtClean="0"/>
              <a:t>Х =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5" descr="http://s7.rimg.info/3a77458eb14169f718d18328d06127d3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705600" y="1524000"/>
            <a:ext cx="20288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Повторить п.35, </a:t>
            </a:r>
          </a:p>
          <a:p>
            <a:pPr algn="ctr">
              <a:buNone/>
            </a:pPr>
            <a:r>
              <a:rPr lang="ru-RU" sz="6000" dirty="0" smtClean="0"/>
              <a:t>№1375 (1 столбик), </a:t>
            </a:r>
          </a:p>
          <a:p>
            <a:pPr algn="ctr">
              <a:buNone/>
            </a:pPr>
            <a:r>
              <a:rPr lang="ru-RU" sz="6000" dirty="0" smtClean="0"/>
              <a:t>№ 1376, № 1379 (ж, </a:t>
            </a:r>
            <a:r>
              <a:rPr lang="ru-RU" sz="6000" dirty="0" err="1" smtClean="0"/>
              <a:t>з</a:t>
            </a:r>
            <a:r>
              <a:rPr lang="ru-RU" sz="6000" dirty="0" smtClean="0"/>
              <a:t>)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53712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295400"/>
            <a:ext cx="8077199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</a:t>
            </a:r>
          </a:p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 </a:t>
            </a:r>
          </a:p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урок!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3733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МОУ «Основная общеобразовательная школа № 14»</a:t>
            </a:r>
            <a:br>
              <a:rPr lang="ru-RU" sz="2800" dirty="0" smtClean="0"/>
            </a:br>
            <a:r>
              <a:rPr lang="ru-RU" sz="2800" dirty="0" smtClean="0"/>
              <a:t>					г. Каменск –Уральский</a:t>
            </a:r>
            <a:br>
              <a:rPr lang="ru-RU" sz="2800" dirty="0" smtClean="0"/>
            </a:br>
            <a:r>
              <a:rPr lang="ru-RU" sz="2800" dirty="0" smtClean="0"/>
              <a:t>					Свердловская обл.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		Учитель математики: </a:t>
            </a:r>
            <a:br>
              <a:rPr lang="ru-RU" sz="2800" dirty="0" smtClean="0"/>
            </a:br>
            <a:r>
              <a:rPr lang="ru-RU" sz="2800" dirty="0" smtClean="0"/>
              <a:t>				</a:t>
            </a:r>
            <a:r>
              <a:rPr lang="ru-RU" sz="2800" dirty="0" err="1" smtClean="0"/>
              <a:t>Юнцевич</a:t>
            </a:r>
            <a:r>
              <a:rPr lang="ru-RU" sz="2800" dirty="0" smtClean="0"/>
              <a:t> Светлана 						Леонидовна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7338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0, 56 : 8 =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7, 2 : 9 =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0,8 8 : 2 2 =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2 : 4 =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12,6 : 3 = </a:t>
            </a:r>
            <a:endParaRPr lang="ru-RU" sz="4400" dirty="0"/>
          </a:p>
        </p:txBody>
      </p:sp>
      <p:pic>
        <p:nvPicPr>
          <p:cNvPr id="4" name="Picture 23" descr="NWAGE6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143000"/>
            <a:ext cx="2713037" cy="3487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0" y="685800"/>
            <a:ext cx="3505200" cy="819912"/>
          </a:xfrm>
        </p:spPr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1600" y="1752600"/>
            <a:ext cx="2514600" cy="4770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0,7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0,8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0,04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0,5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4,2</a:t>
            </a:r>
          </a:p>
          <a:p>
            <a:pPr marL="514350" indent="-514350">
              <a:buFont typeface="+mj-lt"/>
              <a:buAutoNum type="arabicPeriod"/>
            </a:pPr>
            <a:endParaRPr lang="ru-RU" sz="4400" dirty="0"/>
          </a:p>
        </p:txBody>
      </p:sp>
      <p:pic>
        <p:nvPicPr>
          <p:cNvPr id="4" name="Рисунок 7" descr="e8b094b7950d327c31c53f3be710d58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5730"/>
            <a:ext cx="3581400" cy="550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решены 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12,6 : 10 = </a:t>
            </a:r>
            <a:r>
              <a:rPr lang="ru-RU" sz="4400" dirty="0" smtClean="0"/>
              <a:t>126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6,3 : 7 = 0,9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0,49 : 7 = 0,7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15,9 : 3 = 5,3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4 : 8 = 0,05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5" name="Picture 13" descr="http://s7.rimg.info/e6f5f8a077faff27ce30ddfd10a9ade9.gif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638800" y="2438400"/>
            <a:ext cx="2390775" cy="364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2819400" cy="1143000"/>
          </a:xfrm>
        </p:spPr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22860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Н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Picture 28" descr="http://s7.rimg.info/26b279c4abd0c1857c2a89ce6dd4adcb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029200" y="2133600"/>
            <a:ext cx="3733800" cy="423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За 2 этапа парусник прошёл 86,6 км. Первый этап он преодолел за1,5 часа, со скоростью 30,6 км/ч., а второй этап за 2 часа. Какова скорость парусника на 2 этапе?</a:t>
            </a:r>
            <a:endParaRPr lang="ru-RU" sz="3200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324600" y="5105400"/>
            <a:ext cx="2057400" cy="1506538"/>
            <a:chOff x="212" y="3130"/>
            <a:chExt cx="909" cy="871"/>
          </a:xfrm>
        </p:grpSpPr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212" y="3138"/>
              <a:ext cx="360" cy="252"/>
            </a:xfrm>
            <a:custGeom>
              <a:avLst/>
              <a:gdLst/>
              <a:ahLst/>
              <a:cxnLst>
                <a:cxn ang="0">
                  <a:pos x="4" y="193"/>
                </a:cxn>
                <a:cxn ang="0">
                  <a:pos x="46" y="21"/>
                </a:cxn>
                <a:cxn ang="0">
                  <a:pos x="174" y="0"/>
                </a:cxn>
                <a:cxn ang="0">
                  <a:pos x="274" y="17"/>
                </a:cxn>
                <a:cxn ang="0">
                  <a:pos x="349" y="55"/>
                </a:cxn>
                <a:cxn ang="0">
                  <a:pos x="378" y="112"/>
                </a:cxn>
                <a:cxn ang="0">
                  <a:pos x="465" y="145"/>
                </a:cxn>
                <a:cxn ang="0">
                  <a:pos x="545" y="201"/>
                </a:cxn>
                <a:cxn ang="0">
                  <a:pos x="604" y="248"/>
                </a:cxn>
                <a:cxn ang="0">
                  <a:pos x="661" y="312"/>
                </a:cxn>
                <a:cxn ang="0">
                  <a:pos x="727" y="326"/>
                </a:cxn>
                <a:cxn ang="0">
                  <a:pos x="801" y="292"/>
                </a:cxn>
                <a:cxn ang="0">
                  <a:pos x="824" y="261"/>
                </a:cxn>
                <a:cxn ang="0">
                  <a:pos x="879" y="252"/>
                </a:cxn>
                <a:cxn ang="0">
                  <a:pos x="929" y="280"/>
                </a:cxn>
                <a:cxn ang="0">
                  <a:pos x="981" y="324"/>
                </a:cxn>
                <a:cxn ang="0">
                  <a:pos x="1017" y="361"/>
                </a:cxn>
                <a:cxn ang="0">
                  <a:pos x="1032" y="391"/>
                </a:cxn>
                <a:cxn ang="0">
                  <a:pos x="1004" y="445"/>
                </a:cxn>
                <a:cxn ang="0">
                  <a:pos x="1006" y="510"/>
                </a:cxn>
                <a:cxn ang="0">
                  <a:pos x="991" y="535"/>
                </a:cxn>
                <a:cxn ang="0">
                  <a:pos x="1034" y="567"/>
                </a:cxn>
                <a:cxn ang="0">
                  <a:pos x="1070" y="585"/>
                </a:cxn>
                <a:cxn ang="0">
                  <a:pos x="1081" y="613"/>
                </a:cxn>
                <a:cxn ang="0">
                  <a:pos x="1039" y="651"/>
                </a:cxn>
                <a:cxn ang="0">
                  <a:pos x="1003" y="682"/>
                </a:cxn>
                <a:cxn ang="0">
                  <a:pos x="973" y="720"/>
                </a:cxn>
                <a:cxn ang="0">
                  <a:pos x="900" y="725"/>
                </a:cxn>
                <a:cxn ang="0">
                  <a:pos x="845" y="692"/>
                </a:cxn>
                <a:cxn ang="0">
                  <a:pos x="768" y="667"/>
                </a:cxn>
                <a:cxn ang="0">
                  <a:pos x="662" y="669"/>
                </a:cxn>
                <a:cxn ang="0">
                  <a:pos x="573" y="676"/>
                </a:cxn>
                <a:cxn ang="0">
                  <a:pos x="528" y="683"/>
                </a:cxn>
                <a:cxn ang="0">
                  <a:pos x="475" y="691"/>
                </a:cxn>
                <a:cxn ang="0">
                  <a:pos x="418" y="695"/>
                </a:cxn>
                <a:cxn ang="0">
                  <a:pos x="341" y="719"/>
                </a:cxn>
                <a:cxn ang="0">
                  <a:pos x="261" y="722"/>
                </a:cxn>
                <a:cxn ang="0">
                  <a:pos x="194" y="756"/>
                </a:cxn>
                <a:cxn ang="0">
                  <a:pos x="44" y="685"/>
                </a:cxn>
                <a:cxn ang="0">
                  <a:pos x="21" y="567"/>
                </a:cxn>
                <a:cxn ang="0">
                  <a:pos x="96" y="514"/>
                </a:cxn>
                <a:cxn ang="0">
                  <a:pos x="193" y="529"/>
                </a:cxn>
                <a:cxn ang="0">
                  <a:pos x="235" y="532"/>
                </a:cxn>
                <a:cxn ang="0">
                  <a:pos x="315" y="516"/>
                </a:cxn>
                <a:cxn ang="0">
                  <a:pos x="403" y="502"/>
                </a:cxn>
                <a:cxn ang="0">
                  <a:pos x="486" y="499"/>
                </a:cxn>
                <a:cxn ang="0">
                  <a:pos x="483" y="470"/>
                </a:cxn>
                <a:cxn ang="0">
                  <a:pos x="449" y="452"/>
                </a:cxn>
                <a:cxn ang="0">
                  <a:pos x="403" y="455"/>
                </a:cxn>
                <a:cxn ang="0">
                  <a:pos x="364" y="436"/>
                </a:cxn>
                <a:cxn ang="0">
                  <a:pos x="337" y="429"/>
                </a:cxn>
                <a:cxn ang="0">
                  <a:pos x="274" y="417"/>
                </a:cxn>
                <a:cxn ang="0">
                  <a:pos x="233" y="405"/>
                </a:cxn>
                <a:cxn ang="0">
                  <a:pos x="206" y="395"/>
                </a:cxn>
                <a:cxn ang="0">
                  <a:pos x="143" y="413"/>
                </a:cxn>
                <a:cxn ang="0">
                  <a:pos x="47" y="361"/>
                </a:cxn>
              </a:cxnLst>
              <a:rect l="0" t="0" r="r" b="b"/>
              <a:pathLst>
                <a:path w="1082" h="756">
                  <a:moveTo>
                    <a:pt x="35" y="320"/>
                  </a:moveTo>
                  <a:lnTo>
                    <a:pt x="25" y="286"/>
                  </a:lnTo>
                  <a:lnTo>
                    <a:pt x="15" y="243"/>
                  </a:lnTo>
                  <a:lnTo>
                    <a:pt x="4" y="193"/>
                  </a:lnTo>
                  <a:lnTo>
                    <a:pt x="0" y="143"/>
                  </a:lnTo>
                  <a:lnTo>
                    <a:pt x="3" y="95"/>
                  </a:lnTo>
                  <a:lnTo>
                    <a:pt x="16" y="53"/>
                  </a:lnTo>
                  <a:lnTo>
                    <a:pt x="46" y="21"/>
                  </a:lnTo>
                  <a:lnTo>
                    <a:pt x="93" y="5"/>
                  </a:lnTo>
                  <a:lnTo>
                    <a:pt x="119" y="2"/>
                  </a:lnTo>
                  <a:lnTo>
                    <a:pt x="147" y="0"/>
                  </a:lnTo>
                  <a:lnTo>
                    <a:pt x="174" y="0"/>
                  </a:lnTo>
                  <a:lnTo>
                    <a:pt x="200" y="2"/>
                  </a:lnTo>
                  <a:lnTo>
                    <a:pt x="227" y="5"/>
                  </a:lnTo>
                  <a:lnTo>
                    <a:pt x="250" y="9"/>
                  </a:lnTo>
                  <a:lnTo>
                    <a:pt x="274" y="17"/>
                  </a:lnTo>
                  <a:lnTo>
                    <a:pt x="296" y="24"/>
                  </a:lnTo>
                  <a:lnTo>
                    <a:pt x="316" y="33"/>
                  </a:lnTo>
                  <a:lnTo>
                    <a:pt x="334" y="43"/>
                  </a:lnTo>
                  <a:lnTo>
                    <a:pt x="349" y="55"/>
                  </a:lnTo>
                  <a:lnTo>
                    <a:pt x="361" y="68"/>
                  </a:lnTo>
                  <a:lnTo>
                    <a:pt x="371" y="81"/>
                  </a:lnTo>
                  <a:lnTo>
                    <a:pt x="377" y="96"/>
                  </a:lnTo>
                  <a:lnTo>
                    <a:pt x="378" y="112"/>
                  </a:lnTo>
                  <a:lnTo>
                    <a:pt x="377" y="130"/>
                  </a:lnTo>
                  <a:lnTo>
                    <a:pt x="403" y="133"/>
                  </a:lnTo>
                  <a:lnTo>
                    <a:pt x="434" y="137"/>
                  </a:lnTo>
                  <a:lnTo>
                    <a:pt x="465" y="145"/>
                  </a:lnTo>
                  <a:lnTo>
                    <a:pt x="496" y="154"/>
                  </a:lnTo>
                  <a:lnTo>
                    <a:pt x="521" y="167"/>
                  </a:lnTo>
                  <a:lnTo>
                    <a:pt x="537" y="182"/>
                  </a:lnTo>
                  <a:lnTo>
                    <a:pt x="545" y="201"/>
                  </a:lnTo>
                  <a:lnTo>
                    <a:pt x="539" y="224"/>
                  </a:lnTo>
                  <a:lnTo>
                    <a:pt x="561" y="229"/>
                  </a:lnTo>
                  <a:lnTo>
                    <a:pt x="583" y="236"/>
                  </a:lnTo>
                  <a:lnTo>
                    <a:pt x="604" y="248"/>
                  </a:lnTo>
                  <a:lnTo>
                    <a:pt x="623" y="261"/>
                  </a:lnTo>
                  <a:lnTo>
                    <a:pt x="639" y="277"/>
                  </a:lnTo>
                  <a:lnTo>
                    <a:pt x="652" y="295"/>
                  </a:lnTo>
                  <a:lnTo>
                    <a:pt x="661" y="312"/>
                  </a:lnTo>
                  <a:lnTo>
                    <a:pt x="665" y="330"/>
                  </a:lnTo>
                  <a:lnTo>
                    <a:pt x="683" y="332"/>
                  </a:lnTo>
                  <a:lnTo>
                    <a:pt x="705" y="330"/>
                  </a:lnTo>
                  <a:lnTo>
                    <a:pt x="727" y="326"/>
                  </a:lnTo>
                  <a:lnTo>
                    <a:pt x="751" y="318"/>
                  </a:lnTo>
                  <a:lnTo>
                    <a:pt x="771" y="311"/>
                  </a:lnTo>
                  <a:lnTo>
                    <a:pt x="789" y="301"/>
                  </a:lnTo>
                  <a:lnTo>
                    <a:pt x="801" y="292"/>
                  </a:lnTo>
                  <a:lnTo>
                    <a:pt x="805" y="283"/>
                  </a:lnTo>
                  <a:lnTo>
                    <a:pt x="808" y="274"/>
                  </a:lnTo>
                  <a:lnTo>
                    <a:pt x="816" y="267"/>
                  </a:lnTo>
                  <a:lnTo>
                    <a:pt x="824" y="261"/>
                  </a:lnTo>
                  <a:lnTo>
                    <a:pt x="838" y="255"/>
                  </a:lnTo>
                  <a:lnTo>
                    <a:pt x="851" y="252"/>
                  </a:lnTo>
                  <a:lnTo>
                    <a:pt x="864" y="251"/>
                  </a:lnTo>
                  <a:lnTo>
                    <a:pt x="879" y="252"/>
                  </a:lnTo>
                  <a:lnTo>
                    <a:pt x="891" y="257"/>
                  </a:lnTo>
                  <a:lnTo>
                    <a:pt x="904" y="262"/>
                  </a:lnTo>
                  <a:lnTo>
                    <a:pt x="916" y="271"/>
                  </a:lnTo>
                  <a:lnTo>
                    <a:pt x="929" y="280"/>
                  </a:lnTo>
                  <a:lnTo>
                    <a:pt x="944" y="290"/>
                  </a:lnTo>
                  <a:lnTo>
                    <a:pt x="955" y="302"/>
                  </a:lnTo>
                  <a:lnTo>
                    <a:pt x="969" y="314"/>
                  </a:lnTo>
                  <a:lnTo>
                    <a:pt x="981" y="324"/>
                  </a:lnTo>
                  <a:lnTo>
                    <a:pt x="991" y="335"/>
                  </a:lnTo>
                  <a:lnTo>
                    <a:pt x="1001" y="345"/>
                  </a:lnTo>
                  <a:lnTo>
                    <a:pt x="1010" y="354"/>
                  </a:lnTo>
                  <a:lnTo>
                    <a:pt x="1017" y="361"/>
                  </a:lnTo>
                  <a:lnTo>
                    <a:pt x="1023" y="370"/>
                  </a:lnTo>
                  <a:lnTo>
                    <a:pt x="1028" y="377"/>
                  </a:lnTo>
                  <a:lnTo>
                    <a:pt x="1031" y="385"/>
                  </a:lnTo>
                  <a:lnTo>
                    <a:pt x="1032" y="391"/>
                  </a:lnTo>
                  <a:lnTo>
                    <a:pt x="1031" y="398"/>
                  </a:lnTo>
                  <a:lnTo>
                    <a:pt x="1022" y="413"/>
                  </a:lnTo>
                  <a:lnTo>
                    <a:pt x="1010" y="429"/>
                  </a:lnTo>
                  <a:lnTo>
                    <a:pt x="1004" y="445"/>
                  </a:lnTo>
                  <a:lnTo>
                    <a:pt x="1011" y="461"/>
                  </a:lnTo>
                  <a:lnTo>
                    <a:pt x="1020" y="477"/>
                  </a:lnTo>
                  <a:lnTo>
                    <a:pt x="1017" y="495"/>
                  </a:lnTo>
                  <a:lnTo>
                    <a:pt x="1006" y="510"/>
                  </a:lnTo>
                  <a:lnTo>
                    <a:pt x="991" y="519"/>
                  </a:lnTo>
                  <a:lnTo>
                    <a:pt x="986" y="522"/>
                  </a:lnTo>
                  <a:lnTo>
                    <a:pt x="986" y="527"/>
                  </a:lnTo>
                  <a:lnTo>
                    <a:pt x="991" y="535"/>
                  </a:lnTo>
                  <a:lnTo>
                    <a:pt x="1000" y="544"/>
                  </a:lnTo>
                  <a:lnTo>
                    <a:pt x="1010" y="552"/>
                  </a:lnTo>
                  <a:lnTo>
                    <a:pt x="1022" y="560"/>
                  </a:lnTo>
                  <a:lnTo>
                    <a:pt x="1034" y="567"/>
                  </a:lnTo>
                  <a:lnTo>
                    <a:pt x="1044" y="572"/>
                  </a:lnTo>
                  <a:lnTo>
                    <a:pt x="1053" y="576"/>
                  </a:lnTo>
                  <a:lnTo>
                    <a:pt x="1063" y="579"/>
                  </a:lnTo>
                  <a:lnTo>
                    <a:pt x="1070" y="585"/>
                  </a:lnTo>
                  <a:lnTo>
                    <a:pt x="1078" y="589"/>
                  </a:lnTo>
                  <a:lnTo>
                    <a:pt x="1082" y="597"/>
                  </a:lnTo>
                  <a:lnTo>
                    <a:pt x="1082" y="604"/>
                  </a:lnTo>
                  <a:lnTo>
                    <a:pt x="1081" y="613"/>
                  </a:lnTo>
                  <a:lnTo>
                    <a:pt x="1073" y="623"/>
                  </a:lnTo>
                  <a:lnTo>
                    <a:pt x="1063" y="633"/>
                  </a:lnTo>
                  <a:lnTo>
                    <a:pt x="1051" y="644"/>
                  </a:lnTo>
                  <a:lnTo>
                    <a:pt x="1039" y="651"/>
                  </a:lnTo>
                  <a:lnTo>
                    <a:pt x="1028" y="657"/>
                  </a:lnTo>
                  <a:lnTo>
                    <a:pt x="1017" y="664"/>
                  </a:lnTo>
                  <a:lnTo>
                    <a:pt x="1008" y="672"/>
                  </a:lnTo>
                  <a:lnTo>
                    <a:pt x="1003" y="682"/>
                  </a:lnTo>
                  <a:lnTo>
                    <a:pt x="1001" y="692"/>
                  </a:lnTo>
                  <a:lnTo>
                    <a:pt x="998" y="703"/>
                  </a:lnTo>
                  <a:lnTo>
                    <a:pt x="988" y="713"/>
                  </a:lnTo>
                  <a:lnTo>
                    <a:pt x="973" y="720"/>
                  </a:lnTo>
                  <a:lnTo>
                    <a:pt x="955" y="725"/>
                  </a:lnTo>
                  <a:lnTo>
                    <a:pt x="936" y="728"/>
                  </a:lnTo>
                  <a:lnTo>
                    <a:pt x="917" y="728"/>
                  </a:lnTo>
                  <a:lnTo>
                    <a:pt x="900" y="725"/>
                  </a:lnTo>
                  <a:lnTo>
                    <a:pt x="886" y="719"/>
                  </a:lnTo>
                  <a:lnTo>
                    <a:pt x="873" y="710"/>
                  </a:lnTo>
                  <a:lnTo>
                    <a:pt x="860" y="701"/>
                  </a:lnTo>
                  <a:lnTo>
                    <a:pt x="845" y="692"/>
                  </a:lnTo>
                  <a:lnTo>
                    <a:pt x="829" y="683"/>
                  </a:lnTo>
                  <a:lnTo>
                    <a:pt x="811" y="676"/>
                  </a:lnTo>
                  <a:lnTo>
                    <a:pt x="791" y="672"/>
                  </a:lnTo>
                  <a:lnTo>
                    <a:pt x="768" y="667"/>
                  </a:lnTo>
                  <a:lnTo>
                    <a:pt x="743" y="666"/>
                  </a:lnTo>
                  <a:lnTo>
                    <a:pt x="717" y="666"/>
                  </a:lnTo>
                  <a:lnTo>
                    <a:pt x="690" y="667"/>
                  </a:lnTo>
                  <a:lnTo>
                    <a:pt x="662" y="669"/>
                  </a:lnTo>
                  <a:lnTo>
                    <a:pt x="636" y="670"/>
                  </a:lnTo>
                  <a:lnTo>
                    <a:pt x="612" y="673"/>
                  </a:lnTo>
                  <a:lnTo>
                    <a:pt x="590" y="675"/>
                  </a:lnTo>
                  <a:lnTo>
                    <a:pt x="573" y="676"/>
                  </a:lnTo>
                  <a:lnTo>
                    <a:pt x="561" y="676"/>
                  </a:lnTo>
                  <a:lnTo>
                    <a:pt x="551" y="678"/>
                  </a:lnTo>
                  <a:lnTo>
                    <a:pt x="540" y="680"/>
                  </a:lnTo>
                  <a:lnTo>
                    <a:pt x="528" y="683"/>
                  </a:lnTo>
                  <a:lnTo>
                    <a:pt x="517" y="688"/>
                  </a:lnTo>
                  <a:lnTo>
                    <a:pt x="503" y="691"/>
                  </a:lnTo>
                  <a:lnTo>
                    <a:pt x="490" y="692"/>
                  </a:lnTo>
                  <a:lnTo>
                    <a:pt x="475" y="691"/>
                  </a:lnTo>
                  <a:lnTo>
                    <a:pt x="461" y="686"/>
                  </a:lnTo>
                  <a:lnTo>
                    <a:pt x="446" y="683"/>
                  </a:lnTo>
                  <a:lnTo>
                    <a:pt x="431" y="688"/>
                  </a:lnTo>
                  <a:lnTo>
                    <a:pt x="418" y="695"/>
                  </a:lnTo>
                  <a:lnTo>
                    <a:pt x="403" y="704"/>
                  </a:lnTo>
                  <a:lnTo>
                    <a:pt x="386" y="711"/>
                  </a:lnTo>
                  <a:lnTo>
                    <a:pt x="367" y="717"/>
                  </a:lnTo>
                  <a:lnTo>
                    <a:pt x="341" y="719"/>
                  </a:lnTo>
                  <a:lnTo>
                    <a:pt x="314" y="713"/>
                  </a:lnTo>
                  <a:lnTo>
                    <a:pt x="288" y="708"/>
                  </a:lnTo>
                  <a:lnTo>
                    <a:pt x="272" y="711"/>
                  </a:lnTo>
                  <a:lnTo>
                    <a:pt x="261" y="722"/>
                  </a:lnTo>
                  <a:lnTo>
                    <a:pt x="252" y="733"/>
                  </a:lnTo>
                  <a:lnTo>
                    <a:pt x="240" y="745"/>
                  </a:lnTo>
                  <a:lnTo>
                    <a:pt x="222" y="753"/>
                  </a:lnTo>
                  <a:lnTo>
                    <a:pt x="194" y="756"/>
                  </a:lnTo>
                  <a:lnTo>
                    <a:pt x="152" y="750"/>
                  </a:lnTo>
                  <a:lnTo>
                    <a:pt x="106" y="733"/>
                  </a:lnTo>
                  <a:lnTo>
                    <a:pt x="71" y="711"/>
                  </a:lnTo>
                  <a:lnTo>
                    <a:pt x="44" y="685"/>
                  </a:lnTo>
                  <a:lnTo>
                    <a:pt x="28" y="655"/>
                  </a:lnTo>
                  <a:lnTo>
                    <a:pt x="19" y="625"/>
                  </a:lnTo>
                  <a:lnTo>
                    <a:pt x="16" y="595"/>
                  </a:lnTo>
                  <a:lnTo>
                    <a:pt x="21" y="567"/>
                  </a:lnTo>
                  <a:lnTo>
                    <a:pt x="31" y="545"/>
                  </a:lnTo>
                  <a:lnTo>
                    <a:pt x="47" y="529"/>
                  </a:lnTo>
                  <a:lnTo>
                    <a:pt x="69" y="519"/>
                  </a:lnTo>
                  <a:lnTo>
                    <a:pt x="96" y="514"/>
                  </a:lnTo>
                  <a:lnTo>
                    <a:pt x="124" y="514"/>
                  </a:lnTo>
                  <a:lnTo>
                    <a:pt x="150" y="517"/>
                  </a:lnTo>
                  <a:lnTo>
                    <a:pt x="174" y="522"/>
                  </a:lnTo>
                  <a:lnTo>
                    <a:pt x="193" y="529"/>
                  </a:lnTo>
                  <a:lnTo>
                    <a:pt x="203" y="535"/>
                  </a:lnTo>
                  <a:lnTo>
                    <a:pt x="210" y="538"/>
                  </a:lnTo>
                  <a:lnTo>
                    <a:pt x="222" y="536"/>
                  </a:lnTo>
                  <a:lnTo>
                    <a:pt x="235" y="532"/>
                  </a:lnTo>
                  <a:lnTo>
                    <a:pt x="252" y="524"/>
                  </a:lnTo>
                  <a:lnTo>
                    <a:pt x="271" y="520"/>
                  </a:lnTo>
                  <a:lnTo>
                    <a:pt x="293" y="516"/>
                  </a:lnTo>
                  <a:lnTo>
                    <a:pt x="315" y="516"/>
                  </a:lnTo>
                  <a:lnTo>
                    <a:pt x="340" y="520"/>
                  </a:lnTo>
                  <a:lnTo>
                    <a:pt x="359" y="513"/>
                  </a:lnTo>
                  <a:lnTo>
                    <a:pt x="381" y="507"/>
                  </a:lnTo>
                  <a:lnTo>
                    <a:pt x="403" y="502"/>
                  </a:lnTo>
                  <a:lnTo>
                    <a:pt x="427" y="499"/>
                  </a:lnTo>
                  <a:lnTo>
                    <a:pt x="449" y="498"/>
                  </a:lnTo>
                  <a:lnTo>
                    <a:pt x="468" y="498"/>
                  </a:lnTo>
                  <a:lnTo>
                    <a:pt x="486" y="499"/>
                  </a:lnTo>
                  <a:lnTo>
                    <a:pt x="498" y="502"/>
                  </a:lnTo>
                  <a:lnTo>
                    <a:pt x="495" y="491"/>
                  </a:lnTo>
                  <a:lnTo>
                    <a:pt x="490" y="480"/>
                  </a:lnTo>
                  <a:lnTo>
                    <a:pt x="483" y="470"/>
                  </a:lnTo>
                  <a:lnTo>
                    <a:pt x="475" y="461"/>
                  </a:lnTo>
                  <a:lnTo>
                    <a:pt x="468" y="455"/>
                  </a:lnTo>
                  <a:lnTo>
                    <a:pt x="459" y="452"/>
                  </a:lnTo>
                  <a:lnTo>
                    <a:pt x="449" y="452"/>
                  </a:lnTo>
                  <a:lnTo>
                    <a:pt x="440" y="455"/>
                  </a:lnTo>
                  <a:lnTo>
                    <a:pt x="430" y="460"/>
                  </a:lnTo>
                  <a:lnTo>
                    <a:pt x="417" y="458"/>
                  </a:lnTo>
                  <a:lnTo>
                    <a:pt x="403" y="455"/>
                  </a:lnTo>
                  <a:lnTo>
                    <a:pt x="390" y="451"/>
                  </a:lnTo>
                  <a:lnTo>
                    <a:pt x="378" y="445"/>
                  </a:lnTo>
                  <a:lnTo>
                    <a:pt x="369" y="441"/>
                  </a:lnTo>
                  <a:lnTo>
                    <a:pt x="364" y="436"/>
                  </a:lnTo>
                  <a:lnTo>
                    <a:pt x="361" y="435"/>
                  </a:lnTo>
                  <a:lnTo>
                    <a:pt x="358" y="435"/>
                  </a:lnTo>
                  <a:lnTo>
                    <a:pt x="349" y="432"/>
                  </a:lnTo>
                  <a:lnTo>
                    <a:pt x="337" y="429"/>
                  </a:lnTo>
                  <a:lnTo>
                    <a:pt x="322" y="426"/>
                  </a:lnTo>
                  <a:lnTo>
                    <a:pt x="306" y="423"/>
                  </a:lnTo>
                  <a:lnTo>
                    <a:pt x="290" y="420"/>
                  </a:lnTo>
                  <a:lnTo>
                    <a:pt x="274" y="417"/>
                  </a:lnTo>
                  <a:lnTo>
                    <a:pt x="261" y="416"/>
                  </a:lnTo>
                  <a:lnTo>
                    <a:pt x="250" y="414"/>
                  </a:lnTo>
                  <a:lnTo>
                    <a:pt x="241" y="410"/>
                  </a:lnTo>
                  <a:lnTo>
                    <a:pt x="233" y="405"/>
                  </a:lnTo>
                  <a:lnTo>
                    <a:pt x="225" y="402"/>
                  </a:lnTo>
                  <a:lnTo>
                    <a:pt x="219" y="398"/>
                  </a:lnTo>
                  <a:lnTo>
                    <a:pt x="213" y="396"/>
                  </a:lnTo>
                  <a:lnTo>
                    <a:pt x="206" y="395"/>
                  </a:lnTo>
                  <a:lnTo>
                    <a:pt x="199" y="398"/>
                  </a:lnTo>
                  <a:lnTo>
                    <a:pt x="185" y="402"/>
                  </a:lnTo>
                  <a:lnTo>
                    <a:pt x="166" y="408"/>
                  </a:lnTo>
                  <a:lnTo>
                    <a:pt x="143" y="413"/>
                  </a:lnTo>
                  <a:lnTo>
                    <a:pt x="116" y="411"/>
                  </a:lnTo>
                  <a:lnTo>
                    <a:pt x="90" y="405"/>
                  </a:lnTo>
                  <a:lnTo>
                    <a:pt x="66" y="389"/>
                  </a:lnTo>
                  <a:lnTo>
                    <a:pt x="47" y="361"/>
                  </a:lnTo>
                  <a:lnTo>
                    <a:pt x="35" y="32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220" y="3679"/>
              <a:ext cx="897" cy="319"/>
            </a:xfrm>
            <a:custGeom>
              <a:avLst/>
              <a:gdLst/>
              <a:ahLst/>
              <a:cxnLst>
                <a:cxn ang="0">
                  <a:pos x="2637" y="626"/>
                </a:cxn>
                <a:cxn ang="0">
                  <a:pos x="2686" y="418"/>
                </a:cxn>
                <a:cxn ang="0">
                  <a:pos x="2675" y="201"/>
                </a:cxn>
                <a:cxn ang="0">
                  <a:pos x="2565" y="30"/>
                </a:cxn>
                <a:cxn ang="0">
                  <a:pos x="2447" y="0"/>
                </a:cxn>
                <a:cxn ang="0">
                  <a:pos x="2328" y="3"/>
                </a:cxn>
                <a:cxn ang="0">
                  <a:pos x="2188" y="21"/>
                </a:cxn>
                <a:cxn ang="0">
                  <a:pos x="2033" y="65"/>
                </a:cxn>
                <a:cxn ang="0">
                  <a:pos x="1907" y="120"/>
                </a:cxn>
                <a:cxn ang="0">
                  <a:pos x="1720" y="199"/>
                </a:cxn>
                <a:cxn ang="0">
                  <a:pos x="1475" y="298"/>
                </a:cxn>
                <a:cxn ang="0">
                  <a:pos x="1194" y="399"/>
                </a:cxn>
                <a:cxn ang="0">
                  <a:pos x="901" y="491"/>
                </a:cxn>
                <a:cxn ang="0">
                  <a:pos x="618" y="555"/>
                </a:cxn>
                <a:cxn ang="0">
                  <a:pos x="368" y="579"/>
                </a:cxn>
                <a:cxn ang="0">
                  <a:pos x="174" y="547"/>
                </a:cxn>
                <a:cxn ang="0">
                  <a:pos x="175" y="658"/>
                </a:cxn>
                <a:cxn ang="0">
                  <a:pos x="291" y="797"/>
                </a:cxn>
                <a:cxn ang="0">
                  <a:pos x="281" y="834"/>
                </a:cxn>
                <a:cxn ang="0">
                  <a:pos x="216" y="859"/>
                </a:cxn>
                <a:cxn ang="0">
                  <a:pos x="132" y="859"/>
                </a:cxn>
                <a:cxn ang="0">
                  <a:pos x="29" y="809"/>
                </a:cxn>
                <a:cxn ang="0">
                  <a:pos x="22" y="834"/>
                </a:cxn>
                <a:cxn ang="0">
                  <a:pos x="91" y="894"/>
                </a:cxn>
                <a:cxn ang="0">
                  <a:pos x="185" y="940"/>
                </a:cxn>
                <a:cxn ang="0">
                  <a:pos x="281" y="956"/>
                </a:cxn>
                <a:cxn ang="0">
                  <a:pos x="409" y="935"/>
                </a:cxn>
                <a:cxn ang="0">
                  <a:pos x="499" y="910"/>
                </a:cxn>
                <a:cxn ang="0">
                  <a:pos x="595" y="931"/>
                </a:cxn>
                <a:cxn ang="0">
                  <a:pos x="716" y="959"/>
                </a:cxn>
                <a:cxn ang="0">
                  <a:pos x="817" y="945"/>
                </a:cxn>
                <a:cxn ang="0">
                  <a:pos x="939" y="892"/>
                </a:cxn>
                <a:cxn ang="0">
                  <a:pos x="1016" y="887"/>
                </a:cxn>
                <a:cxn ang="0">
                  <a:pos x="1100" y="904"/>
                </a:cxn>
                <a:cxn ang="0">
                  <a:pos x="1184" y="910"/>
                </a:cxn>
                <a:cxn ang="0">
                  <a:pos x="1266" y="897"/>
                </a:cxn>
                <a:cxn ang="0">
                  <a:pos x="1349" y="867"/>
                </a:cxn>
                <a:cxn ang="0">
                  <a:pos x="1452" y="839"/>
                </a:cxn>
                <a:cxn ang="0">
                  <a:pos x="1572" y="831"/>
                </a:cxn>
                <a:cxn ang="0">
                  <a:pos x="1705" y="860"/>
                </a:cxn>
                <a:cxn ang="0">
                  <a:pos x="1842" y="917"/>
                </a:cxn>
                <a:cxn ang="0">
                  <a:pos x="1971" y="950"/>
                </a:cxn>
                <a:cxn ang="0">
                  <a:pos x="2098" y="945"/>
                </a:cxn>
                <a:cxn ang="0">
                  <a:pos x="2234" y="895"/>
                </a:cxn>
                <a:cxn ang="0">
                  <a:pos x="2362" y="819"/>
                </a:cxn>
                <a:cxn ang="0">
                  <a:pos x="2446" y="776"/>
                </a:cxn>
                <a:cxn ang="0">
                  <a:pos x="2506" y="756"/>
                </a:cxn>
                <a:cxn ang="0">
                  <a:pos x="2568" y="745"/>
                </a:cxn>
              </a:cxnLst>
              <a:rect l="0" t="0" r="r" b="b"/>
              <a:pathLst>
                <a:path w="2690" h="959">
                  <a:moveTo>
                    <a:pt x="2585" y="742"/>
                  </a:moveTo>
                  <a:lnTo>
                    <a:pt x="2603" y="710"/>
                  </a:lnTo>
                  <a:lnTo>
                    <a:pt x="2619" y="670"/>
                  </a:lnTo>
                  <a:lnTo>
                    <a:pt x="2637" y="626"/>
                  </a:lnTo>
                  <a:lnTo>
                    <a:pt x="2652" y="579"/>
                  </a:lnTo>
                  <a:lnTo>
                    <a:pt x="2665" y="527"/>
                  </a:lnTo>
                  <a:lnTo>
                    <a:pt x="2677" y="473"/>
                  </a:lnTo>
                  <a:lnTo>
                    <a:pt x="2686" y="418"/>
                  </a:lnTo>
                  <a:lnTo>
                    <a:pt x="2690" y="363"/>
                  </a:lnTo>
                  <a:lnTo>
                    <a:pt x="2690" y="307"/>
                  </a:lnTo>
                  <a:lnTo>
                    <a:pt x="2686" y="252"/>
                  </a:lnTo>
                  <a:lnTo>
                    <a:pt x="2675" y="201"/>
                  </a:lnTo>
                  <a:lnTo>
                    <a:pt x="2659" y="151"/>
                  </a:lnTo>
                  <a:lnTo>
                    <a:pt x="2636" y="105"/>
                  </a:lnTo>
                  <a:lnTo>
                    <a:pt x="2605" y="65"/>
                  </a:lnTo>
                  <a:lnTo>
                    <a:pt x="2565" y="30"/>
                  </a:lnTo>
                  <a:lnTo>
                    <a:pt x="2518" y="2"/>
                  </a:lnTo>
                  <a:lnTo>
                    <a:pt x="2496" y="2"/>
                  </a:lnTo>
                  <a:lnTo>
                    <a:pt x="2472" y="2"/>
                  </a:lnTo>
                  <a:lnTo>
                    <a:pt x="2447" y="0"/>
                  </a:lnTo>
                  <a:lnTo>
                    <a:pt x="2419" y="0"/>
                  </a:lnTo>
                  <a:lnTo>
                    <a:pt x="2391" y="2"/>
                  </a:lnTo>
                  <a:lnTo>
                    <a:pt x="2360" y="2"/>
                  </a:lnTo>
                  <a:lnTo>
                    <a:pt x="2328" y="3"/>
                  </a:lnTo>
                  <a:lnTo>
                    <a:pt x="2295" y="6"/>
                  </a:lnTo>
                  <a:lnTo>
                    <a:pt x="2260" y="9"/>
                  </a:lnTo>
                  <a:lnTo>
                    <a:pt x="2225" y="15"/>
                  </a:lnTo>
                  <a:lnTo>
                    <a:pt x="2188" y="21"/>
                  </a:lnTo>
                  <a:lnTo>
                    <a:pt x="2151" y="30"/>
                  </a:lnTo>
                  <a:lnTo>
                    <a:pt x="2113" y="39"/>
                  </a:lnTo>
                  <a:lnTo>
                    <a:pt x="2073" y="51"/>
                  </a:lnTo>
                  <a:lnTo>
                    <a:pt x="2033" y="65"/>
                  </a:lnTo>
                  <a:lnTo>
                    <a:pt x="1994" y="81"/>
                  </a:lnTo>
                  <a:lnTo>
                    <a:pt x="1970" y="92"/>
                  </a:lnTo>
                  <a:lnTo>
                    <a:pt x="1941" y="105"/>
                  </a:lnTo>
                  <a:lnTo>
                    <a:pt x="1907" y="120"/>
                  </a:lnTo>
                  <a:lnTo>
                    <a:pt x="1867" y="137"/>
                  </a:lnTo>
                  <a:lnTo>
                    <a:pt x="1823" y="156"/>
                  </a:lnTo>
                  <a:lnTo>
                    <a:pt x="1773" y="177"/>
                  </a:lnTo>
                  <a:lnTo>
                    <a:pt x="1720" y="199"/>
                  </a:lnTo>
                  <a:lnTo>
                    <a:pt x="1664" y="223"/>
                  </a:lnTo>
                  <a:lnTo>
                    <a:pt x="1603" y="246"/>
                  </a:lnTo>
                  <a:lnTo>
                    <a:pt x="1542" y="271"/>
                  </a:lnTo>
                  <a:lnTo>
                    <a:pt x="1475" y="298"/>
                  </a:lnTo>
                  <a:lnTo>
                    <a:pt x="1408" y="323"/>
                  </a:lnTo>
                  <a:lnTo>
                    <a:pt x="1338" y="349"/>
                  </a:lnTo>
                  <a:lnTo>
                    <a:pt x="1266" y="374"/>
                  </a:lnTo>
                  <a:lnTo>
                    <a:pt x="1194" y="399"/>
                  </a:lnTo>
                  <a:lnTo>
                    <a:pt x="1122" y="424"/>
                  </a:lnTo>
                  <a:lnTo>
                    <a:pt x="1048" y="448"/>
                  </a:lnTo>
                  <a:lnTo>
                    <a:pt x="975" y="470"/>
                  </a:lnTo>
                  <a:lnTo>
                    <a:pt x="901" y="491"/>
                  </a:lnTo>
                  <a:lnTo>
                    <a:pt x="829" y="510"/>
                  </a:lnTo>
                  <a:lnTo>
                    <a:pt x="757" y="527"/>
                  </a:lnTo>
                  <a:lnTo>
                    <a:pt x="686" y="542"/>
                  </a:lnTo>
                  <a:lnTo>
                    <a:pt x="618" y="555"/>
                  </a:lnTo>
                  <a:lnTo>
                    <a:pt x="551" y="566"/>
                  </a:lnTo>
                  <a:lnTo>
                    <a:pt x="487" y="573"/>
                  </a:lnTo>
                  <a:lnTo>
                    <a:pt x="425" y="577"/>
                  </a:lnTo>
                  <a:lnTo>
                    <a:pt x="368" y="579"/>
                  </a:lnTo>
                  <a:lnTo>
                    <a:pt x="314" y="577"/>
                  </a:lnTo>
                  <a:lnTo>
                    <a:pt x="262" y="570"/>
                  </a:lnTo>
                  <a:lnTo>
                    <a:pt x="216" y="561"/>
                  </a:lnTo>
                  <a:lnTo>
                    <a:pt x="174" y="547"/>
                  </a:lnTo>
                  <a:lnTo>
                    <a:pt x="137" y="527"/>
                  </a:lnTo>
                  <a:lnTo>
                    <a:pt x="140" y="570"/>
                  </a:lnTo>
                  <a:lnTo>
                    <a:pt x="153" y="614"/>
                  </a:lnTo>
                  <a:lnTo>
                    <a:pt x="175" y="658"/>
                  </a:lnTo>
                  <a:lnTo>
                    <a:pt x="202" y="701"/>
                  </a:lnTo>
                  <a:lnTo>
                    <a:pt x="231" y="739"/>
                  </a:lnTo>
                  <a:lnTo>
                    <a:pt x="262" y="772"/>
                  </a:lnTo>
                  <a:lnTo>
                    <a:pt x="291" y="797"/>
                  </a:lnTo>
                  <a:lnTo>
                    <a:pt x="318" y="813"/>
                  </a:lnTo>
                  <a:lnTo>
                    <a:pt x="308" y="819"/>
                  </a:lnTo>
                  <a:lnTo>
                    <a:pt x="294" y="826"/>
                  </a:lnTo>
                  <a:lnTo>
                    <a:pt x="281" y="834"/>
                  </a:lnTo>
                  <a:lnTo>
                    <a:pt x="268" y="841"/>
                  </a:lnTo>
                  <a:lnTo>
                    <a:pt x="252" y="848"/>
                  </a:lnTo>
                  <a:lnTo>
                    <a:pt x="236" y="854"/>
                  </a:lnTo>
                  <a:lnTo>
                    <a:pt x="216" y="859"/>
                  </a:lnTo>
                  <a:lnTo>
                    <a:pt x="197" y="862"/>
                  </a:lnTo>
                  <a:lnTo>
                    <a:pt x="177" y="863"/>
                  </a:lnTo>
                  <a:lnTo>
                    <a:pt x="156" y="862"/>
                  </a:lnTo>
                  <a:lnTo>
                    <a:pt x="132" y="859"/>
                  </a:lnTo>
                  <a:lnTo>
                    <a:pt x="109" y="851"/>
                  </a:lnTo>
                  <a:lnTo>
                    <a:pt x="82" y="841"/>
                  </a:lnTo>
                  <a:lnTo>
                    <a:pt x="56" y="826"/>
                  </a:lnTo>
                  <a:lnTo>
                    <a:pt x="29" y="809"/>
                  </a:lnTo>
                  <a:lnTo>
                    <a:pt x="0" y="785"/>
                  </a:lnTo>
                  <a:lnTo>
                    <a:pt x="4" y="801"/>
                  </a:lnTo>
                  <a:lnTo>
                    <a:pt x="12" y="817"/>
                  </a:lnTo>
                  <a:lnTo>
                    <a:pt x="22" y="834"/>
                  </a:lnTo>
                  <a:lnTo>
                    <a:pt x="35" y="848"/>
                  </a:lnTo>
                  <a:lnTo>
                    <a:pt x="53" y="864"/>
                  </a:lnTo>
                  <a:lnTo>
                    <a:pt x="71" y="879"/>
                  </a:lnTo>
                  <a:lnTo>
                    <a:pt x="91" y="894"/>
                  </a:lnTo>
                  <a:lnTo>
                    <a:pt x="113" y="907"/>
                  </a:lnTo>
                  <a:lnTo>
                    <a:pt x="137" y="920"/>
                  </a:lnTo>
                  <a:lnTo>
                    <a:pt x="160" y="931"/>
                  </a:lnTo>
                  <a:lnTo>
                    <a:pt x="185" y="940"/>
                  </a:lnTo>
                  <a:lnTo>
                    <a:pt x="210" y="947"/>
                  </a:lnTo>
                  <a:lnTo>
                    <a:pt x="234" y="951"/>
                  </a:lnTo>
                  <a:lnTo>
                    <a:pt x="259" y="954"/>
                  </a:lnTo>
                  <a:lnTo>
                    <a:pt x="281" y="956"/>
                  </a:lnTo>
                  <a:lnTo>
                    <a:pt x="303" y="953"/>
                  </a:lnTo>
                  <a:lnTo>
                    <a:pt x="343" y="945"/>
                  </a:lnTo>
                  <a:lnTo>
                    <a:pt x="378" y="940"/>
                  </a:lnTo>
                  <a:lnTo>
                    <a:pt x="409" y="935"/>
                  </a:lnTo>
                  <a:lnTo>
                    <a:pt x="436" y="929"/>
                  </a:lnTo>
                  <a:lnTo>
                    <a:pt x="459" y="925"/>
                  </a:lnTo>
                  <a:lnTo>
                    <a:pt x="481" y="919"/>
                  </a:lnTo>
                  <a:lnTo>
                    <a:pt x="499" y="910"/>
                  </a:lnTo>
                  <a:lnTo>
                    <a:pt x="515" y="901"/>
                  </a:lnTo>
                  <a:lnTo>
                    <a:pt x="537" y="910"/>
                  </a:lnTo>
                  <a:lnTo>
                    <a:pt x="565" y="920"/>
                  </a:lnTo>
                  <a:lnTo>
                    <a:pt x="595" y="931"/>
                  </a:lnTo>
                  <a:lnTo>
                    <a:pt x="627" y="941"/>
                  </a:lnTo>
                  <a:lnTo>
                    <a:pt x="660" y="950"/>
                  </a:lnTo>
                  <a:lnTo>
                    <a:pt x="689" y="956"/>
                  </a:lnTo>
                  <a:lnTo>
                    <a:pt x="716" y="959"/>
                  </a:lnTo>
                  <a:lnTo>
                    <a:pt x="736" y="959"/>
                  </a:lnTo>
                  <a:lnTo>
                    <a:pt x="758" y="956"/>
                  </a:lnTo>
                  <a:lnTo>
                    <a:pt x="786" y="951"/>
                  </a:lnTo>
                  <a:lnTo>
                    <a:pt x="817" y="945"/>
                  </a:lnTo>
                  <a:lnTo>
                    <a:pt x="849" y="937"/>
                  </a:lnTo>
                  <a:lnTo>
                    <a:pt x="883" y="925"/>
                  </a:lnTo>
                  <a:lnTo>
                    <a:pt x="913" y="910"/>
                  </a:lnTo>
                  <a:lnTo>
                    <a:pt x="939" y="892"/>
                  </a:lnTo>
                  <a:lnTo>
                    <a:pt x="958" y="870"/>
                  </a:lnTo>
                  <a:lnTo>
                    <a:pt x="978" y="876"/>
                  </a:lnTo>
                  <a:lnTo>
                    <a:pt x="997" y="882"/>
                  </a:lnTo>
                  <a:lnTo>
                    <a:pt x="1016" y="887"/>
                  </a:lnTo>
                  <a:lnTo>
                    <a:pt x="1036" y="892"/>
                  </a:lnTo>
                  <a:lnTo>
                    <a:pt x="1057" y="897"/>
                  </a:lnTo>
                  <a:lnTo>
                    <a:pt x="1078" y="901"/>
                  </a:lnTo>
                  <a:lnTo>
                    <a:pt x="1100" y="904"/>
                  </a:lnTo>
                  <a:lnTo>
                    <a:pt x="1120" y="907"/>
                  </a:lnTo>
                  <a:lnTo>
                    <a:pt x="1143" y="909"/>
                  </a:lnTo>
                  <a:lnTo>
                    <a:pt x="1163" y="910"/>
                  </a:lnTo>
                  <a:lnTo>
                    <a:pt x="1184" y="910"/>
                  </a:lnTo>
                  <a:lnTo>
                    <a:pt x="1206" y="909"/>
                  </a:lnTo>
                  <a:lnTo>
                    <a:pt x="1226" y="906"/>
                  </a:lnTo>
                  <a:lnTo>
                    <a:pt x="1246" y="903"/>
                  </a:lnTo>
                  <a:lnTo>
                    <a:pt x="1266" y="897"/>
                  </a:lnTo>
                  <a:lnTo>
                    <a:pt x="1285" y="891"/>
                  </a:lnTo>
                  <a:lnTo>
                    <a:pt x="1304" y="884"/>
                  </a:lnTo>
                  <a:lnTo>
                    <a:pt x="1327" y="876"/>
                  </a:lnTo>
                  <a:lnTo>
                    <a:pt x="1349" y="867"/>
                  </a:lnTo>
                  <a:lnTo>
                    <a:pt x="1374" y="860"/>
                  </a:lnTo>
                  <a:lnTo>
                    <a:pt x="1399" y="853"/>
                  </a:lnTo>
                  <a:lnTo>
                    <a:pt x="1425" y="845"/>
                  </a:lnTo>
                  <a:lnTo>
                    <a:pt x="1452" y="839"/>
                  </a:lnTo>
                  <a:lnTo>
                    <a:pt x="1481" y="835"/>
                  </a:lnTo>
                  <a:lnTo>
                    <a:pt x="1511" y="832"/>
                  </a:lnTo>
                  <a:lnTo>
                    <a:pt x="1542" y="831"/>
                  </a:lnTo>
                  <a:lnTo>
                    <a:pt x="1572" y="831"/>
                  </a:lnTo>
                  <a:lnTo>
                    <a:pt x="1605" y="834"/>
                  </a:lnTo>
                  <a:lnTo>
                    <a:pt x="1637" y="839"/>
                  </a:lnTo>
                  <a:lnTo>
                    <a:pt x="1671" y="848"/>
                  </a:lnTo>
                  <a:lnTo>
                    <a:pt x="1705" y="860"/>
                  </a:lnTo>
                  <a:lnTo>
                    <a:pt x="1740" y="875"/>
                  </a:lnTo>
                  <a:lnTo>
                    <a:pt x="1776" y="891"/>
                  </a:lnTo>
                  <a:lnTo>
                    <a:pt x="1809" y="906"/>
                  </a:lnTo>
                  <a:lnTo>
                    <a:pt x="1842" y="917"/>
                  </a:lnTo>
                  <a:lnTo>
                    <a:pt x="1876" y="929"/>
                  </a:lnTo>
                  <a:lnTo>
                    <a:pt x="1907" y="938"/>
                  </a:lnTo>
                  <a:lnTo>
                    <a:pt x="1939" y="945"/>
                  </a:lnTo>
                  <a:lnTo>
                    <a:pt x="1971" y="950"/>
                  </a:lnTo>
                  <a:lnTo>
                    <a:pt x="2002" y="953"/>
                  </a:lnTo>
                  <a:lnTo>
                    <a:pt x="2035" y="953"/>
                  </a:lnTo>
                  <a:lnTo>
                    <a:pt x="2066" y="950"/>
                  </a:lnTo>
                  <a:lnTo>
                    <a:pt x="2098" y="945"/>
                  </a:lnTo>
                  <a:lnTo>
                    <a:pt x="2130" y="938"/>
                  </a:lnTo>
                  <a:lnTo>
                    <a:pt x="2164" y="926"/>
                  </a:lnTo>
                  <a:lnTo>
                    <a:pt x="2198" y="913"/>
                  </a:lnTo>
                  <a:lnTo>
                    <a:pt x="2234" y="895"/>
                  </a:lnTo>
                  <a:lnTo>
                    <a:pt x="2269" y="875"/>
                  </a:lnTo>
                  <a:lnTo>
                    <a:pt x="2303" y="854"/>
                  </a:lnTo>
                  <a:lnTo>
                    <a:pt x="2334" y="835"/>
                  </a:lnTo>
                  <a:lnTo>
                    <a:pt x="2362" y="819"/>
                  </a:lnTo>
                  <a:lnTo>
                    <a:pt x="2387" y="806"/>
                  </a:lnTo>
                  <a:lnTo>
                    <a:pt x="2407" y="794"/>
                  </a:lnTo>
                  <a:lnTo>
                    <a:pt x="2428" y="785"/>
                  </a:lnTo>
                  <a:lnTo>
                    <a:pt x="2446" y="776"/>
                  </a:lnTo>
                  <a:lnTo>
                    <a:pt x="2462" y="769"/>
                  </a:lnTo>
                  <a:lnTo>
                    <a:pt x="2478" y="764"/>
                  </a:lnTo>
                  <a:lnTo>
                    <a:pt x="2491" y="760"/>
                  </a:lnTo>
                  <a:lnTo>
                    <a:pt x="2506" y="756"/>
                  </a:lnTo>
                  <a:lnTo>
                    <a:pt x="2521" y="753"/>
                  </a:lnTo>
                  <a:lnTo>
                    <a:pt x="2535" y="750"/>
                  </a:lnTo>
                  <a:lnTo>
                    <a:pt x="2550" y="747"/>
                  </a:lnTo>
                  <a:lnTo>
                    <a:pt x="2568" y="745"/>
                  </a:lnTo>
                  <a:lnTo>
                    <a:pt x="2585" y="742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216" y="3130"/>
              <a:ext cx="905" cy="871"/>
            </a:xfrm>
            <a:custGeom>
              <a:avLst/>
              <a:gdLst/>
              <a:ahLst/>
              <a:cxnLst>
                <a:cxn ang="0">
                  <a:pos x="2434" y="1575"/>
                </a:cxn>
                <a:cxn ang="0">
                  <a:pos x="2117" y="1682"/>
                </a:cxn>
                <a:cxn ang="0">
                  <a:pos x="2167" y="1457"/>
                </a:cxn>
                <a:cxn ang="0">
                  <a:pos x="2263" y="1166"/>
                </a:cxn>
                <a:cxn ang="0">
                  <a:pos x="2192" y="865"/>
                </a:cxn>
                <a:cxn ang="0">
                  <a:pos x="2067" y="880"/>
                </a:cxn>
                <a:cxn ang="0">
                  <a:pos x="1864" y="855"/>
                </a:cxn>
                <a:cxn ang="0">
                  <a:pos x="1734" y="808"/>
                </a:cxn>
                <a:cxn ang="0">
                  <a:pos x="1995" y="302"/>
                </a:cxn>
                <a:cxn ang="0">
                  <a:pos x="1833" y="88"/>
                </a:cxn>
                <a:cxn ang="0">
                  <a:pos x="1413" y="232"/>
                </a:cxn>
                <a:cxn ang="0">
                  <a:pos x="1307" y="521"/>
                </a:cxn>
                <a:cxn ang="0">
                  <a:pos x="1443" y="883"/>
                </a:cxn>
                <a:cxn ang="0">
                  <a:pos x="1188" y="754"/>
                </a:cxn>
                <a:cxn ang="0">
                  <a:pos x="1036" y="586"/>
                </a:cxn>
                <a:cxn ang="0">
                  <a:pos x="918" y="290"/>
                </a:cxn>
                <a:cxn ang="0">
                  <a:pos x="600" y="268"/>
                </a:cxn>
                <a:cxn ang="0">
                  <a:pos x="338" y="46"/>
                </a:cxn>
                <a:cxn ang="0">
                  <a:pos x="181" y="37"/>
                </a:cxn>
                <a:cxn ang="0">
                  <a:pos x="456" y="177"/>
                </a:cxn>
                <a:cxn ang="0">
                  <a:pos x="689" y="359"/>
                </a:cxn>
                <a:cxn ang="0">
                  <a:pos x="938" y="343"/>
                </a:cxn>
                <a:cxn ang="0">
                  <a:pos x="966" y="527"/>
                </a:cxn>
                <a:cxn ang="0">
                  <a:pos x="991" y="674"/>
                </a:cxn>
                <a:cxn ang="0">
                  <a:pos x="839" y="703"/>
                </a:cxn>
                <a:cxn ang="0">
                  <a:pos x="640" y="689"/>
                </a:cxn>
                <a:cxn ang="0">
                  <a:pos x="331" y="727"/>
                </a:cxn>
                <a:cxn ang="0">
                  <a:pos x="44" y="715"/>
                </a:cxn>
                <a:cxn ang="0">
                  <a:pos x="231" y="770"/>
                </a:cxn>
                <a:cxn ang="0">
                  <a:pos x="655" y="703"/>
                </a:cxn>
                <a:cxn ang="0">
                  <a:pos x="737" y="798"/>
                </a:cxn>
                <a:cxn ang="0">
                  <a:pos x="437" y="1980"/>
                </a:cxn>
                <a:cxn ang="0">
                  <a:pos x="142" y="2187"/>
                </a:cxn>
                <a:cxn ang="0">
                  <a:pos x="34" y="2426"/>
                </a:cxn>
                <a:cxn ang="0">
                  <a:pos x="363" y="2467"/>
                </a:cxn>
                <a:cxn ang="0">
                  <a:pos x="780" y="2501"/>
                </a:cxn>
                <a:cxn ang="0">
                  <a:pos x="1154" y="2384"/>
                </a:cxn>
                <a:cxn ang="0">
                  <a:pos x="1359" y="2480"/>
                </a:cxn>
                <a:cxn ang="0">
                  <a:pos x="1605" y="2392"/>
                </a:cxn>
                <a:cxn ang="0">
                  <a:pos x="1549" y="2496"/>
                </a:cxn>
                <a:cxn ang="0">
                  <a:pos x="1728" y="2368"/>
                </a:cxn>
                <a:cxn ang="0">
                  <a:pos x="2002" y="2320"/>
                </a:cxn>
                <a:cxn ang="0">
                  <a:pos x="1955" y="2356"/>
                </a:cxn>
                <a:cxn ang="0">
                  <a:pos x="1965" y="2398"/>
                </a:cxn>
                <a:cxn ang="0">
                  <a:pos x="1669" y="2220"/>
                </a:cxn>
                <a:cxn ang="0">
                  <a:pos x="1571" y="2065"/>
                </a:cxn>
                <a:cxn ang="0">
                  <a:pos x="1354" y="2218"/>
                </a:cxn>
                <a:cxn ang="0">
                  <a:pos x="941" y="2467"/>
                </a:cxn>
                <a:cxn ang="0">
                  <a:pos x="789" y="2358"/>
                </a:cxn>
                <a:cxn ang="0">
                  <a:pos x="773" y="2334"/>
                </a:cxn>
                <a:cxn ang="0">
                  <a:pos x="410" y="2471"/>
                </a:cxn>
                <a:cxn ang="0">
                  <a:pos x="194" y="2205"/>
                </a:cxn>
                <a:cxn ang="0">
                  <a:pos x="1022" y="2140"/>
                </a:cxn>
                <a:cxn ang="0">
                  <a:pos x="1878" y="1799"/>
                </a:cxn>
                <a:cxn ang="0">
                  <a:pos x="2326" y="2208"/>
                </a:cxn>
                <a:cxn ang="0">
                  <a:pos x="2039" y="2440"/>
                </a:cxn>
                <a:cxn ang="0">
                  <a:pos x="2167" y="2378"/>
                </a:cxn>
                <a:cxn ang="0">
                  <a:pos x="1921" y="2574"/>
                </a:cxn>
                <a:cxn ang="0">
                  <a:pos x="2017" y="2611"/>
                </a:cxn>
                <a:cxn ang="0">
                  <a:pos x="2610" y="2431"/>
                </a:cxn>
                <a:cxn ang="0">
                  <a:pos x="2637" y="2540"/>
                </a:cxn>
                <a:cxn ang="0">
                  <a:pos x="2702" y="2155"/>
                </a:cxn>
              </a:cxnLst>
              <a:rect l="0" t="0" r="r" b="b"/>
              <a:pathLst>
                <a:path w="2715" h="2613">
                  <a:moveTo>
                    <a:pt x="2713" y="1924"/>
                  </a:moveTo>
                  <a:lnTo>
                    <a:pt x="2710" y="1893"/>
                  </a:lnTo>
                  <a:lnTo>
                    <a:pt x="2703" y="1859"/>
                  </a:lnTo>
                  <a:lnTo>
                    <a:pt x="2691" y="1824"/>
                  </a:lnTo>
                  <a:lnTo>
                    <a:pt x="2675" y="1788"/>
                  </a:lnTo>
                  <a:lnTo>
                    <a:pt x="2654" y="1753"/>
                  </a:lnTo>
                  <a:lnTo>
                    <a:pt x="2631" y="1719"/>
                  </a:lnTo>
                  <a:lnTo>
                    <a:pt x="2604" y="1690"/>
                  </a:lnTo>
                  <a:lnTo>
                    <a:pt x="2575" y="1665"/>
                  </a:lnTo>
                  <a:lnTo>
                    <a:pt x="2570" y="1654"/>
                  </a:lnTo>
                  <a:lnTo>
                    <a:pt x="2562" y="1647"/>
                  </a:lnTo>
                  <a:lnTo>
                    <a:pt x="2550" y="1640"/>
                  </a:lnTo>
                  <a:lnTo>
                    <a:pt x="2540" y="1634"/>
                  </a:lnTo>
                  <a:lnTo>
                    <a:pt x="2529" y="1626"/>
                  </a:lnTo>
                  <a:lnTo>
                    <a:pt x="2522" y="1618"/>
                  </a:lnTo>
                  <a:lnTo>
                    <a:pt x="2519" y="1604"/>
                  </a:lnTo>
                  <a:lnTo>
                    <a:pt x="2522" y="1587"/>
                  </a:lnTo>
                  <a:lnTo>
                    <a:pt x="2503" y="1578"/>
                  </a:lnTo>
                  <a:lnTo>
                    <a:pt x="2479" y="1573"/>
                  </a:lnTo>
                  <a:lnTo>
                    <a:pt x="2456" y="1572"/>
                  </a:lnTo>
                  <a:lnTo>
                    <a:pt x="2434" y="1575"/>
                  </a:lnTo>
                  <a:lnTo>
                    <a:pt x="2411" y="1578"/>
                  </a:lnTo>
                  <a:lnTo>
                    <a:pt x="2395" y="1582"/>
                  </a:lnTo>
                  <a:lnTo>
                    <a:pt x="2383" y="1585"/>
                  </a:lnTo>
                  <a:lnTo>
                    <a:pt x="2379" y="1587"/>
                  </a:lnTo>
                  <a:lnTo>
                    <a:pt x="2378" y="1606"/>
                  </a:lnTo>
                  <a:lnTo>
                    <a:pt x="2378" y="1625"/>
                  </a:lnTo>
                  <a:lnTo>
                    <a:pt x="2373" y="1638"/>
                  </a:lnTo>
                  <a:lnTo>
                    <a:pt x="2361" y="1643"/>
                  </a:lnTo>
                  <a:lnTo>
                    <a:pt x="2341" y="1641"/>
                  </a:lnTo>
                  <a:lnTo>
                    <a:pt x="2320" y="1641"/>
                  </a:lnTo>
                  <a:lnTo>
                    <a:pt x="2301" y="1643"/>
                  </a:lnTo>
                  <a:lnTo>
                    <a:pt x="2282" y="1644"/>
                  </a:lnTo>
                  <a:lnTo>
                    <a:pt x="2263" y="1645"/>
                  </a:lnTo>
                  <a:lnTo>
                    <a:pt x="2244" y="1650"/>
                  </a:lnTo>
                  <a:lnTo>
                    <a:pt x="2224" y="1653"/>
                  </a:lnTo>
                  <a:lnTo>
                    <a:pt x="2207" y="1657"/>
                  </a:lnTo>
                  <a:lnTo>
                    <a:pt x="2188" y="1662"/>
                  </a:lnTo>
                  <a:lnTo>
                    <a:pt x="2170" y="1666"/>
                  </a:lnTo>
                  <a:lnTo>
                    <a:pt x="2152" y="1672"/>
                  </a:lnTo>
                  <a:lnTo>
                    <a:pt x="2135" y="1676"/>
                  </a:lnTo>
                  <a:lnTo>
                    <a:pt x="2117" y="1682"/>
                  </a:lnTo>
                  <a:lnTo>
                    <a:pt x="2099" y="1687"/>
                  </a:lnTo>
                  <a:lnTo>
                    <a:pt x="2083" y="1693"/>
                  </a:lnTo>
                  <a:lnTo>
                    <a:pt x="2065" y="1697"/>
                  </a:lnTo>
                  <a:lnTo>
                    <a:pt x="2079" y="1635"/>
                  </a:lnTo>
                  <a:lnTo>
                    <a:pt x="2090" y="1562"/>
                  </a:lnTo>
                  <a:lnTo>
                    <a:pt x="2099" y="1500"/>
                  </a:lnTo>
                  <a:lnTo>
                    <a:pt x="2102" y="1473"/>
                  </a:lnTo>
                  <a:lnTo>
                    <a:pt x="2116" y="1482"/>
                  </a:lnTo>
                  <a:lnTo>
                    <a:pt x="2118" y="1494"/>
                  </a:lnTo>
                  <a:lnTo>
                    <a:pt x="2117" y="1507"/>
                  </a:lnTo>
                  <a:lnTo>
                    <a:pt x="2118" y="1523"/>
                  </a:lnTo>
                  <a:lnTo>
                    <a:pt x="2127" y="1526"/>
                  </a:lnTo>
                  <a:lnTo>
                    <a:pt x="2133" y="1525"/>
                  </a:lnTo>
                  <a:lnTo>
                    <a:pt x="2139" y="1520"/>
                  </a:lnTo>
                  <a:lnTo>
                    <a:pt x="2145" y="1516"/>
                  </a:lnTo>
                  <a:lnTo>
                    <a:pt x="2151" y="1509"/>
                  </a:lnTo>
                  <a:lnTo>
                    <a:pt x="2157" y="1503"/>
                  </a:lnTo>
                  <a:lnTo>
                    <a:pt x="2163" y="1498"/>
                  </a:lnTo>
                  <a:lnTo>
                    <a:pt x="2171" y="1495"/>
                  </a:lnTo>
                  <a:lnTo>
                    <a:pt x="2173" y="1475"/>
                  </a:lnTo>
                  <a:lnTo>
                    <a:pt x="2167" y="1457"/>
                  </a:lnTo>
                  <a:lnTo>
                    <a:pt x="2157" y="1438"/>
                  </a:lnTo>
                  <a:lnTo>
                    <a:pt x="2146" y="1420"/>
                  </a:lnTo>
                  <a:lnTo>
                    <a:pt x="2194" y="1376"/>
                  </a:lnTo>
                  <a:lnTo>
                    <a:pt x="2210" y="1364"/>
                  </a:lnTo>
                  <a:lnTo>
                    <a:pt x="2222" y="1348"/>
                  </a:lnTo>
                  <a:lnTo>
                    <a:pt x="2229" y="1329"/>
                  </a:lnTo>
                  <a:lnTo>
                    <a:pt x="2238" y="1308"/>
                  </a:lnTo>
                  <a:lnTo>
                    <a:pt x="2247" y="1292"/>
                  </a:lnTo>
                  <a:lnTo>
                    <a:pt x="2258" y="1279"/>
                  </a:lnTo>
                  <a:lnTo>
                    <a:pt x="2275" y="1275"/>
                  </a:lnTo>
                  <a:lnTo>
                    <a:pt x="2298" y="1279"/>
                  </a:lnTo>
                  <a:lnTo>
                    <a:pt x="2314" y="1273"/>
                  </a:lnTo>
                  <a:lnTo>
                    <a:pt x="2322" y="1258"/>
                  </a:lnTo>
                  <a:lnTo>
                    <a:pt x="2325" y="1241"/>
                  </a:lnTo>
                  <a:lnTo>
                    <a:pt x="2329" y="1226"/>
                  </a:lnTo>
                  <a:lnTo>
                    <a:pt x="2305" y="1232"/>
                  </a:lnTo>
                  <a:lnTo>
                    <a:pt x="2288" y="1229"/>
                  </a:lnTo>
                  <a:lnTo>
                    <a:pt x="2277" y="1219"/>
                  </a:lnTo>
                  <a:lnTo>
                    <a:pt x="2270" y="1202"/>
                  </a:lnTo>
                  <a:lnTo>
                    <a:pt x="2266" y="1185"/>
                  </a:lnTo>
                  <a:lnTo>
                    <a:pt x="2263" y="1166"/>
                  </a:lnTo>
                  <a:lnTo>
                    <a:pt x="2260" y="1148"/>
                  </a:lnTo>
                  <a:lnTo>
                    <a:pt x="2254" y="1132"/>
                  </a:lnTo>
                  <a:lnTo>
                    <a:pt x="2251" y="1116"/>
                  </a:lnTo>
                  <a:lnTo>
                    <a:pt x="2245" y="1101"/>
                  </a:lnTo>
                  <a:lnTo>
                    <a:pt x="2236" y="1086"/>
                  </a:lnTo>
                  <a:lnTo>
                    <a:pt x="2229" y="1071"/>
                  </a:lnTo>
                  <a:lnTo>
                    <a:pt x="2224" y="1060"/>
                  </a:lnTo>
                  <a:lnTo>
                    <a:pt x="2226" y="1046"/>
                  </a:lnTo>
                  <a:lnTo>
                    <a:pt x="2235" y="1035"/>
                  </a:lnTo>
                  <a:lnTo>
                    <a:pt x="2254" y="1024"/>
                  </a:lnTo>
                  <a:lnTo>
                    <a:pt x="2263" y="1008"/>
                  </a:lnTo>
                  <a:lnTo>
                    <a:pt x="2270" y="988"/>
                  </a:lnTo>
                  <a:lnTo>
                    <a:pt x="2272" y="964"/>
                  </a:lnTo>
                  <a:lnTo>
                    <a:pt x="2260" y="942"/>
                  </a:lnTo>
                  <a:lnTo>
                    <a:pt x="2245" y="938"/>
                  </a:lnTo>
                  <a:lnTo>
                    <a:pt x="2232" y="927"/>
                  </a:lnTo>
                  <a:lnTo>
                    <a:pt x="2223" y="915"/>
                  </a:lnTo>
                  <a:lnTo>
                    <a:pt x="2214" y="901"/>
                  </a:lnTo>
                  <a:lnTo>
                    <a:pt x="2207" y="887"/>
                  </a:lnTo>
                  <a:lnTo>
                    <a:pt x="2199" y="876"/>
                  </a:lnTo>
                  <a:lnTo>
                    <a:pt x="2192" y="865"/>
                  </a:lnTo>
                  <a:lnTo>
                    <a:pt x="2185" y="861"/>
                  </a:lnTo>
                  <a:lnTo>
                    <a:pt x="2185" y="855"/>
                  </a:lnTo>
                  <a:lnTo>
                    <a:pt x="2183" y="849"/>
                  </a:lnTo>
                  <a:lnTo>
                    <a:pt x="2179" y="845"/>
                  </a:lnTo>
                  <a:lnTo>
                    <a:pt x="2174" y="840"/>
                  </a:lnTo>
                  <a:lnTo>
                    <a:pt x="2167" y="836"/>
                  </a:lnTo>
                  <a:lnTo>
                    <a:pt x="2161" y="834"/>
                  </a:lnTo>
                  <a:lnTo>
                    <a:pt x="2154" y="833"/>
                  </a:lnTo>
                  <a:lnTo>
                    <a:pt x="2146" y="832"/>
                  </a:lnTo>
                  <a:lnTo>
                    <a:pt x="2141" y="833"/>
                  </a:lnTo>
                  <a:lnTo>
                    <a:pt x="2136" y="843"/>
                  </a:lnTo>
                  <a:lnTo>
                    <a:pt x="2132" y="857"/>
                  </a:lnTo>
                  <a:lnTo>
                    <a:pt x="2129" y="868"/>
                  </a:lnTo>
                  <a:lnTo>
                    <a:pt x="2124" y="880"/>
                  </a:lnTo>
                  <a:lnTo>
                    <a:pt x="2118" y="892"/>
                  </a:lnTo>
                  <a:lnTo>
                    <a:pt x="2113" y="902"/>
                  </a:lnTo>
                  <a:lnTo>
                    <a:pt x="2105" y="910"/>
                  </a:lnTo>
                  <a:lnTo>
                    <a:pt x="2096" y="917"/>
                  </a:lnTo>
                  <a:lnTo>
                    <a:pt x="2080" y="912"/>
                  </a:lnTo>
                  <a:lnTo>
                    <a:pt x="2071" y="898"/>
                  </a:lnTo>
                  <a:lnTo>
                    <a:pt x="2067" y="880"/>
                  </a:lnTo>
                  <a:lnTo>
                    <a:pt x="2058" y="867"/>
                  </a:lnTo>
                  <a:lnTo>
                    <a:pt x="2043" y="871"/>
                  </a:lnTo>
                  <a:lnTo>
                    <a:pt x="2032" y="880"/>
                  </a:lnTo>
                  <a:lnTo>
                    <a:pt x="2021" y="892"/>
                  </a:lnTo>
                  <a:lnTo>
                    <a:pt x="2011" y="905"/>
                  </a:lnTo>
                  <a:lnTo>
                    <a:pt x="2001" y="918"/>
                  </a:lnTo>
                  <a:lnTo>
                    <a:pt x="1990" y="930"/>
                  </a:lnTo>
                  <a:lnTo>
                    <a:pt x="1976" y="938"/>
                  </a:lnTo>
                  <a:lnTo>
                    <a:pt x="1958" y="942"/>
                  </a:lnTo>
                  <a:lnTo>
                    <a:pt x="1946" y="924"/>
                  </a:lnTo>
                  <a:lnTo>
                    <a:pt x="1939" y="907"/>
                  </a:lnTo>
                  <a:lnTo>
                    <a:pt x="1936" y="889"/>
                  </a:lnTo>
                  <a:lnTo>
                    <a:pt x="1945" y="870"/>
                  </a:lnTo>
                  <a:lnTo>
                    <a:pt x="1940" y="854"/>
                  </a:lnTo>
                  <a:lnTo>
                    <a:pt x="1933" y="846"/>
                  </a:lnTo>
                  <a:lnTo>
                    <a:pt x="1926" y="843"/>
                  </a:lnTo>
                  <a:lnTo>
                    <a:pt x="1915" y="843"/>
                  </a:lnTo>
                  <a:lnTo>
                    <a:pt x="1903" y="848"/>
                  </a:lnTo>
                  <a:lnTo>
                    <a:pt x="1890" y="851"/>
                  </a:lnTo>
                  <a:lnTo>
                    <a:pt x="1877" y="855"/>
                  </a:lnTo>
                  <a:lnTo>
                    <a:pt x="1864" y="855"/>
                  </a:lnTo>
                  <a:lnTo>
                    <a:pt x="1856" y="873"/>
                  </a:lnTo>
                  <a:lnTo>
                    <a:pt x="1859" y="889"/>
                  </a:lnTo>
                  <a:lnTo>
                    <a:pt x="1865" y="905"/>
                  </a:lnTo>
                  <a:lnTo>
                    <a:pt x="1864" y="924"/>
                  </a:lnTo>
                  <a:lnTo>
                    <a:pt x="1843" y="912"/>
                  </a:lnTo>
                  <a:lnTo>
                    <a:pt x="1822" y="901"/>
                  </a:lnTo>
                  <a:lnTo>
                    <a:pt x="1799" y="890"/>
                  </a:lnTo>
                  <a:lnTo>
                    <a:pt x="1777" y="880"/>
                  </a:lnTo>
                  <a:lnTo>
                    <a:pt x="1752" y="874"/>
                  </a:lnTo>
                  <a:lnTo>
                    <a:pt x="1728" y="873"/>
                  </a:lnTo>
                  <a:lnTo>
                    <a:pt x="1705" y="876"/>
                  </a:lnTo>
                  <a:lnTo>
                    <a:pt x="1681" y="886"/>
                  </a:lnTo>
                  <a:lnTo>
                    <a:pt x="1663" y="873"/>
                  </a:lnTo>
                  <a:lnTo>
                    <a:pt x="1659" y="854"/>
                  </a:lnTo>
                  <a:lnTo>
                    <a:pt x="1659" y="834"/>
                  </a:lnTo>
                  <a:lnTo>
                    <a:pt x="1656" y="814"/>
                  </a:lnTo>
                  <a:lnTo>
                    <a:pt x="1671" y="814"/>
                  </a:lnTo>
                  <a:lnTo>
                    <a:pt x="1686" y="812"/>
                  </a:lnTo>
                  <a:lnTo>
                    <a:pt x="1702" y="811"/>
                  </a:lnTo>
                  <a:lnTo>
                    <a:pt x="1718" y="809"/>
                  </a:lnTo>
                  <a:lnTo>
                    <a:pt x="1734" y="808"/>
                  </a:lnTo>
                  <a:lnTo>
                    <a:pt x="1750" y="807"/>
                  </a:lnTo>
                  <a:lnTo>
                    <a:pt x="1767" y="805"/>
                  </a:lnTo>
                  <a:lnTo>
                    <a:pt x="1781" y="802"/>
                  </a:lnTo>
                  <a:lnTo>
                    <a:pt x="1821" y="793"/>
                  </a:lnTo>
                  <a:lnTo>
                    <a:pt x="1856" y="780"/>
                  </a:lnTo>
                  <a:lnTo>
                    <a:pt x="1887" y="764"/>
                  </a:lnTo>
                  <a:lnTo>
                    <a:pt x="1914" y="745"/>
                  </a:lnTo>
                  <a:lnTo>
                    <a:pt x="1936" y="723"/>
                  </a:lnTo>
                  <a:lnTo>
                    <a:pt x="1956" y="696"/>
                  </a:lnTo>
                  <a:lnTo>
                    <a:pt x="1974" y="667"/>
                  </a:lnTo>
                  <a:lnTo>
                    <a:pt x="1989" y="633"/>
                  </a:lnTo>
                  <a:lnTo>
                    <a:pt x="2008" y="570"/>
                  </a:lnTo>
                  <a:lnTo>
                    <a:pt x="2011" y="511"/>
                  </a:lnTo>
                  <a:lnTo>
                    <a:pt x="2007" y="458"/>
                  </a:lnTo>
                  <a:lnTo>
                    <a:pt x="2002" y="408"/>
                  </a:lnTo>
                  <a:lnTo>
                    <a:pt x="2009" y="390"/>
                  </a:lnTo>
                  <a:lnTo>
                    <a:pt x="2012" y="372"/>
                  </a:lnTo>
                  <a:lnTo>
                    <a:pt x="2012" y="353"/>
                  </a:lnTo>
                  <a:lnTo>
                    <a:pt x="2008" y="335"/>
                  </a:lnTo>
                  <a:lnTo>
                    <a:pt x="2002" y="318"/>
                  </a:lnTo>
                  <a:lnTo>
                    <a:pt x="1995" y="302"/>
                  </a:lnTo>
                  <a:lnTo>
                    <a:pt x="1986" y="287"/>
                  </a:lnTo>
                  <a:lnTo>
                    <a:pt x="1977" y="275"/>
                  </a:lnTo>
                  <a:lnTo>
                    <a:pt x="1982" y="271"/>
                  </a:lnTo>
                  <a:lnTo>
                    <a:pt x="1990" y="268"/>
                  </a:lnTo>
                  <a:lnTo>
                    <a:pt x="2001" y="266"/>
                  </a:lnTo>
                  <a:lnTo>
                    <a:pt x="2012" y="265"/>
                  </a:lnTo>
                  <a:lnTo>
                    <a:pt x="2023" y="262"/>
                  </a:lnTo>
                  <a:lnTo>
                    <a:pt x="2033" y="256"/>
                  </a:lnTo>
                  <a:lnTo>
                    <a:pt x="2039" y="249"/>
                  </a:lnTo>
                  <a:lnTo>
                    <a:pt x="2042" y="237"/>
                  </a:lnTo>
                  <a:lnTo>
                    <a:pt x="2037" y="205"/>
                  </a:lnTo>
                  <a:lnTo>
                    <a:pt x="2021" y="182"/>
                  </a:lnTo>
                  <a:lnTo>
                    <a:pt x="1998" y="168"/>
                  </a:lnTo>
                  <a:lnTo>
                    <a:pt x="1968" y="159"/>
                  </a:lnTo>
                  <a:lnTo>
                    <a:pt x="1936" y="153"/>
                  </a:lnTo>
                  <a:lnTo>
                    <a:pt x="1903" y="149"/>
                  </a:lnTo>
                  <a:lnTo>
                    <a:pt x="1876" y="141"/>
                  </a:lnTo>
                  <a:lnTo>
                    <a:pt x="1853" y="128"/>
                  </a:lnTo>
                  <a:lnTo>
                    <a:pt x="1843" y="118"/>
                  </a:lnTo>
                  <a:lnTo>
                    <a:pt x="1836" y="104"/>
                  </a:lnTo>
                  <a:lnTo>
                    <a:pt x="1833" y="88"/>
                  </a:lnTo>
                  <a:lnTo>
                    <a:pt x="1831" y="68"/>
                  </a:lnTo>
                  <a:lnTo>
                    <a:pt x="1809" y="54"/>
                  </a:lnTo>
                  <a:lnTo>
                    <a:pt x="1784" y="44"/>
                  </a:lnTo>
                  <a:lnTo>
                    <a:pt x="1759" y="35"/>
                  </a:lnTo>
                  <a:lnTo>
                    <a:pt x="1733" y="29"/>
                  </a:lnTo>
                  <a:lnTo>
                    <a:pt x="1706" y="25"/>
                  </a:lnTo>
                  <a:lnTo>
                    <a:pt x="1678" y="23"/>
                  </a:lnTo>
                  <a:lnTo>
                    <a:pt x="1650" y="23"/>
                  </a:lnTo>
                  <a:lnTo>
                    <a:pt x="1622" y="26"/>
                  </a:lnTo>
                  <a:lnTo>
                    <a:pt x="1594" y="29"/>
                  </a:lnTo>
                  <a:lnTo>
                    <a:pt x="1568" y="35"/>
                  </a:lnTo>
                  <a:lnTo>
                    <a:pt x="1541" y="41"/>
                  </a:lnTo>
                  <a:lnTo>
                    <a:pt x="1515" y="50"/>
                  </a:lnTo>
                  <a:lnTo>
                    <a:pt x="1490" y="60"/>
                  </a:lnTo>
                  <a:lnTo>
                    <a:pt x="1466" y="71"/>
                  </a:lnTo>
                  <a:lnTo>
                    <a:pt x="1446" y="82"/>
                  </a:lnTo>
                  <a:lnTo>
                    <a:pt x="1425" y="96"/>
                  </a:lnTo>
                  <a:lnTo>
                    <a:pt x="1447" y="209"/>
                  </a:lnTo>
                  <a:lnTo>
                    <a:pt x="1443" y="212"/>
                  </a:lnTo>
                  <a:lnTo>
                    <a:pt x="1431" y="219"/>
                  </a:lnTo>
                  <a:lnTo>
                    <a:pt x="1413" y="232"/>
                  </a:lnTo>
                  <a:lnTo>
                    <a:pt x="1393" y="249"/>
                  </a:lnTo>
                  <a:lnTo>
                    <a:pt x="1369" y="272"/>
                  </a:lnTo>
                  <a:lnTo>
                    <a:pt x="1347" y="299"/>
                  </a:lnTo>
                  <a:lnTo>
                    <a:pt x="1326" y="330"/>
                  </a:lnTo>
                  <a:lnTo>
                    <a:pt x="1310" y="365"/>
                  </a:lnTo>
                  <a:lnTo>
                    <a:pt x="1285" y="368"/>
                  </a:lnTo>
                  <a:lnTo>
                    <a:pt x="1266" y="377"/>
                  </a:lnTo>
                  <a:lnTo>
                    <a:pt x="1250" y="388"/>
                  </a:lnTo>
                  <a:lnTo>
                    <a:pt x="1239" y="405"/>
                  </a:lnTo>
                  <a:lnTo>
                    <a:pt x="1234" y="422"/>
                  </a:lnTo>
                  <a:lnTo>
                    <a:pt x="1231" y="440"/>
                  </a:lnTo>
                  <a:lnTo>
                    <a:pt x="1231" y="458"/>
                  </a:lnTo>
                  <a:lnTo>
                    <a:pt x="1235" y="474"/>
                  </a:lnTo>
                  <a:lnTo>
                    <a:pt x="1239" y="483"/>
                  </a:lnTo>
                  <a:lnTo>
                    <a:pt x="1245" y="492"/>
                  </a:lnTo>
                  <a:lnTo>
                    <a:pt x="1253" y="500"/>
                  </a:lnTo>
                  <a:lnTo>
                    <a:pt x="1262" y="506"/>
                  </a:lnTo>
                  <a:lnTo>
                    <a:pt x="1272" y="512"/>
                  </a:lnTo>
                  <a:lnTo>
                    <a:pt x="1282" y="517"/>
                  </a:lnTo>
                  <a:lnTo>
                    <a:pt x="1295" y="519"/>
                  </a:lnTo>
                  <a:lnTo>
                    <a:pt x="1307" y="521"/>
                  </a:lnTo>
                  <a:lnTo>
                    <a:pt x="1323" y="533"/>
                  </a:lnTo>
                  <a:lnTo>
                    <a:pt x="1328" y="553"/>
                  </a:lnTo>
                  <a:lnTo>
                    <a:pt x="1328" y="577"/>
                  </a:lnTo>
                  <a:lnTo>
                    <a:pt x="1335" y="596"/>
                  </a:lnTo>
                  <a:lnTo>
                    <a:pt x="1345" y="625"/>
                  </a:lnTo>
                  <a:lnTo>
                    <a:pt x="1359" y="653"/>
                  </a:lnTo>
                  <a:lnTo>
                    <a:pt x="1373" y="677"/>
                  </a:lnTo>
                  <a:lnTo>
                    <a:pt x="1393" y="701"/>
                  </a:lnTo>
                  <a:lnTo>
                    <a:pt x="1415" y="723"/>
                  </a:lnTo>
                  <a:lnTo>
                    <a:pt x="1443" y="745"/>
                  </a:lnTo>
                  <a:lnTo>
                    <a:pt x="1475" y="767"/>
                  </a:lnTo>
                  <a:lnTo>
                    <a:pt x="1513" y="792"/>
                  </a:lnTo>
                  <a:lnTo>
                    <a:pt x="1522" y="809"/>
                  </a:lnTo>
                  <a:lnTo>
                    <a:pt x="1528" y="829"/>
                  </a:lnTo>
                  <a:lnTo>
                    <a:pt x="1529" y="849"/>
                  </a:lnTo>
                  <a:lnTo>
                    <a:pt x="1529" y="873"/>
                  </a:lnTo>
                  <a:lnTo>
                    <a:pt x="1513" y="883"/>
                  </a:lnTo>
                  <a:lnTo>
                    <a:pt x="1496" y="889"/>
                  </a:lnTo>
                  <a:lnTo>
                    <a:pt x="1478" y="889"/>
                  </a:lnTo>
                  <a:lnTo>
                    <a:pt x="1460" y="886"/>
                  </a:lnTo>
                  <a:lnTo>
                    <a:pt x="1443" y="883"/>
                  </a:lnTo>
                  <a:lnTo>
                    <a:pt x="1425" y="880"/>
                  </a:lnTo>
                  <a:lnTo>
                    <a:pt x="1407" y="880"/>
                  </a:lnTo>
                  <a:lnTo>
                    <a:pt x="1391" y="883"/>
                  </a:lnTo>
                  <a:lnTo>
                    <a:pt x="1378" y="1024"/>
                  </a:lnTo>
                  <a:lnTo>
                    <a:pt x="1372" y="1026"/>
                  </a:lnTo>
                  <a:lnTo>
                    <a:pt x="1366" y="1026"/>
                  </a:lnTo>
                  <a:lnTo>
                    <a:pt x="1360" y="1026"/>
                  </a:lnTo>
                  <a:lnTo>
                    <a:pt x="1354" y="1026"/>
                  </a:lnTo>
                  <a:lnTo>
                    <a:pt x="1347" y="1026"/>
                  </a:lnTo>
                  <a:lnTo>
                    <a:pt x="1341" y="1026"/>
                  </a:lnTo>
                  <a:lnTo>
                    <a:pt x="1335" y="1026"/>
                  </a:lnTo>
                  <a:lnTo>
                    <a:pt x="1329" y="1024"/>
                  </a:lnTo>
                  <a:lnTo>
                    <a:pt x="1312" y="1030"/>
                  </a:lnTo>
                  <a:lnTo>
                    <a:pt x="1292" y="1038"/>
                  </a:lnTo>
                  <a:lnTo>
                    <a:pt x="1273" y="1043"/>
                  </a:lnTo>
                  <a:lnTo>
                    <a:pt x="1256" y="1048"/>
                  </a:lnTo>
                  <a:lnTo>
                    <a:pt x="1236" y="1051"/>
                  </a:lnTo>
                  <a:lnTo>
                    <a:pt x="1220" y="1054"/>
                  </a:lnTo>
                  <a:lnTo>
                    <a:pt x="1204" y="1052"/>
                  </a:lnTo>
                  <a:lnTo>
                    <a:pt x="1191" y="1049"/>
                  </a:lnTo>
                  <a:lnTo>
                    <a:pt x="1188" y="754"/>
                  </a:lnTo>
                  <a:lnTo>
                    <a:pt x="1169" y="742"/>
                  </a:lnTo>
                  <a:lnTo>
                    <a:pt x="1147" y="733"/>
                  </a:lnTo>
                  <a:lnTo>
                    <a:pt x="1125" y="727"/>
                  </a:lnTo>
                  <a:lnTo>
                    <a:pt x="1101" y="724"/>
                  </a:lnTo>
                  <a:lnTo>
                    <a:pt x="1077" y="724"/>
                  </a:lnTo>
                  <a:lnTo>
                    <a:pt x="1054" y="723"/>
                  </a:lnTo>
                  <a:lnTo>
                    <a:pt x="1032" y="723"/>
                  </a:lnTo>
                  <a:lnTo>
                    <a:pt x="1011" y="723"/>
                  </a:lnTo>
                  <a:lnTo>
                    <a:pt x="1010" y="709"/>
                  </a:lnTo>
                  <a:lnTo>
                    <a:pt x="1014" y="699"/>
                  </a:lnTo>
                  <a:lnTo>
                    <a:pt x="1024" y="690"/>
                  </a:lnTo>
                  <a:lnTo>
                    <a:pt x="1036" y="684"/>
                  </a:lnTo>
                  <a:lnTo>
                    <a:pt x="1051" y="678"/>
                  </a:lnTo>
                  <a:lnTo>
                    <a:pt x="1064" y="673"/>
                  </a:lnTo>
                  <a:lnTo>
                    <a:pt x="1076" y="667"/>
                  </a:lnTo>
                  <a:lnTo>
                    <a:pt x="1083" y="659"/>
                  </a:lnTo>
                  <a:lnTo>
                    <a:pt x="1085" y="637"/>
                  </a:lnTo>
                  <a:lnTo>
                    <a:pt x="1079" y="620"/>
                  </a:lnTo>
                  <a:lnTo>
                    <a:pt x="1069" y="606"/>
                  </a:lnTo>
                  <a:lnTo>
                    <a:pt x="1054" y="596"/>
                  </a:lnTo>
                  <a:lnTo>
                    <a:pt x="1036" y="586"/>
                  </a:lnTo>
                  <a:lnTo>
                    <a:pt x="1019" y="574"/>
                  </a:lnTo>
                  <a:lnTo>
                    <a:pt x="1004" y="562"/>
                  </a:lnTo>
                  <a:lnTo>
                    <a:pt x="992" y="546"/>
                  </a:lnTo>
                  <a:lnTo>
                    <a:pt x="1002" y="540"/>
                  </a:lnTo>
                  <a:lnTo>
                    <a:pt x="1011" y="531"/>
                  </a:lnTo>
                  <a:lnTo>
                    <a:pt x="1017" y="519"/>
                  </a:lnTo>
                  <a:lnTo>
                    <a:pt x="1020" y="505"/>
                  </a:lnTo>
                  <a:lnTo>
                    <a:pt x="1011" y="487"/>
                  </a:lnTo>
                  <a:lnTo>
                    <a:pt x="1010" y="471"/>
                  </a:lnTo>
                  <a:lnTo>
                    <a:pt x="1016" y="456"/>
                  </a:lnTo>
                  <a:lnTo>
                    <a:pt x="1023" y="440"/>
                  </a:lnTo>
                  <a:lnTo>
                    <a:pt x="1032" y="425"/>
                  </a:lnTo>
                  <a:lnTo>
                    <a:pt x="1038" y="411"/>
                  </a:lnTo>
                  <a:lnTo>
                    <a:pt x="1038" y="397"/>
                  </a:lnTo>
                  <a:lnTo>
                    <a:pt x="1029" y="383"/>
                  </a:lnTo>
                  <a:lnTo>
                    <a:pt x="1005" y="368"/>
                  </a:lnTo>
                  <a:lnTo>
                    <a:pt x="986" y="352"/>
                  </a:lnTo>
                  <a:lnTo>
                    <a:pt x="970" y="335"/>
                  </a:lnTo>
                  <a:lnTo>
                    <a:pt x="954" y="319"/>
                  </a:lnTo>
                  <a:lnTo>
                    <a:pt x="938" y="303"/>
                  </a:lnTo>
                  <a:lnTo>
                    <a:pt x="918" y="290"/>
                  </a:lnTo>
                  <a:lnTo>
                    <a:pt x="895" y="280"/>
                  </a:lnTo>
                  <a:lnTo>
                    <a:pt x="865" y="272"/>
                  </a:lnTo>
                  <a:lnTo>
                    <a:pt x="842" y="266"/>
                  </a:lnTo>
                  <a:lnTo>
                    <a:pt x="820" y="268"/>
                  </a:lnTo>
                  <a:lnTo>
                    <a:pt x="801" y="277"/>
                  </a:lnTo>
                  <a:lnTo>
                    <a:pt x="783" y="290"/>
                  </a:lnTo>
                  <a:lnTo>
                    <a:pt x="765" y="306"/>
                  </a:lnTo>
                  <a:lnTo>
                    <a:pt x="748" y="321"/>
                  </a:lnTo>
                  <a:lnTo>
                    <a:pt x="729" y="334"/>
                  </a:lnTo>
                  <a:lnTo>
                    <a:pt x="706" y="341"/>
                  </a:lnTo>
                  <a:lnTo>
                    <a:pt x="695" y="344"/>
                  </a:lnTo>
                  <a:lnTo>
                    <a:pt x="683" y="343"/>
                  </a:lnTo>
                  <a:lnTo>
                    <a:pt x="671" y="338"/>
                  </a:lnTo>
                  <a:lnTo>
                    <a:pt x="659" y="333"/>
                  </a:lnTo>
                  <a:lnTo>
                    <a:pt x="650" y="325"/>
                  </a:lnTo>
                  <a:lnTo>
                    <a:pt x="642" y="315"/>
                  </a:lnTo>
                  <a:lnTo>
                    <a:pt x="634" y="305"/>
                  </a:lnTo>
                  <a:lnTo>
                    <a:pt x="630" y="294"/>
                  </a:lnTo>
                  <a:lnTo>
                    <a:pt x="624" y="284"/>
                  </a:lnTo>
                  <a:lnTo>
                    <a:pt x="614" y="275"/>
                  </a:lnTo>
                  <a:lnTo>
                    <a:pt x="600" y="268"/>
                  </a:lnTo>
                  <a:lnTo>
                    <a:pt x="587" y="259"/>
                  </a:lnTo>
                  <a:lnTo>
                    <a:pt x="572" y="252"/>
                  </a:lnTo>
                  <a:lnTo>
                    <a:pt x="562" y="241"/>
                  </a:lnTo>
                  <a:lnTo>
                    <a:pt x="553" y="228"/>
                  </a:lnTo>
                  <a:lnTo>
                    <a:pt x="552" y="212"/>
                  </a:lnTo>
                  <a:lnTo>
                    <a:pt x="537" y="194"/>
                  </a:lnTo>
                  <a:lnTo>
                    <a:pt x="519" y="181"/>
                  </a:lnTo>
                  <a:lnTo>
                    <a:pt x="500" y="171"/>
                  </a:lnTo>
                  <a:lnTo>
                    <a:pt x="480" y="162"/>
                  </a:lnTo>
                  <a:lnTo>
                    <a:pt x="458" y="157"/>
                  </a:lnTo>
                  <a:lnTo>
                    <a:pt x="436" y="154"/>
                  </a:lnTo>
                  <a:lnTo>
                    <a:pt x="412" y="153"/>
                  </a:lnTo>
                  <a:lnTo>
                    <a:pt x="388" y="153"/>
                  </a:lnTo>
                  <a:lnTo>
                    <a:pt x="377" y="144"/>
                  </a:lnTo>
                  <a:lnTo>
                    <a:pt x="378" y="126"/>
                  </a:lnTo>
                  <a:lnTo>
                    <a:pt x="384" y="107"/>
                  </a:lnTo>
                  <a:lnTo>
                    <a:pt x="385" y="91"/>
                  </a:lnTo>
                  <a:lnTo>
                    <a:pt x="375" y="79"/>
                  </a:lnTo>
                  <a:lnTo>
                    <a:pt x="365" y="68"/>
                  </a:lnTo>
                  <a:lnTo>
                    <a:pt x="352" y="57"/>
                  </a:lnTo>
                  <a:lnTo>
                    <a:pt x="338" y="46"/>
                  </a:lnTo>
                  <a:lnTo>
                    <a:pt x="324" y="37"/>
                  </a:lnTo>
                  <a:lnTo>
                    <a:pt x="306" y="28"/>
                  </a:lnTo>
                  <a:lnTo>
                    <a:pt x="288" y="22"/>
                  </a:lnTo>
                  <a:lnTo>
                    <a:pt x="268" y="18"/>
                  </a:lnTo>
                  <a:lnTo>
                    <a:pt x="241" y="16"/>
                  </a:lnTo>
                  <a:lnTo>
                    <a:pt x="213" y="12"/>
                  </a:lnTo>
                  <a:lnTo>
                    <a:pt x="184" y="6"/>
                  </a:lnTo>
                  <a:lnTo>
                    <a:pt x="156" y="1"/>
                  </a:lnTo>
                  <a:lnTo>
                    <a:pt x="128" y="0"/>
                  </a:lnTo>
                  <a:lnTo>
                    <a:pt x="101" y="4"/>
                  </a:lnTo>
                  <a:lnTo>
                    <a:pt x="78" y="16"/>
                  </a:lnTo>
                  <a:lnTo>
                    <a:pt x="57" y="35"/>
                  </a:lnTo>
                  <a:lnTo>
                    <a:pt x="57" y="51"/>
                  </a:lnTo>
                  <a:lnTo>
                    <a:pt x="73" y="48"/>
                  </a:lnTo>
                  <a:lnTo>
                    <a:pt x="89" y="46"/>
                  </a:lnTo>
                  <a:lnTo>
                    <a:pt x="104" y="44"/>
                  </a:lnTo>
                  <a:lnTo>
                    <a:pt x="120" y="41"/>
                  </a:lnTo>
                  <a:lnTo>
                    <a:pt x="135" y="40"/>
                  </a:lnTo>
                  <a:lnTo>
                    <a:pt x="151" y="38"/>
                  </a:lnTo>
                  <a:lnTo>
                    <a:pt x="166" y="38"/>
                  </a:lnTo>
                  <a:lnTo>
                    <a:pt x="181" y="37"/>
                  </a:lnTo>
                  <a:lnTo>
                    <a:pt x="197" y="38"/>
                  </a:lnTo>
                  <a:lnTo>
                    <a:pt x="212" y="38"/>
                  </a:lnTo>
                  <a:lnTo>
                    <a:pt x="226" y="40"/>
                  </a:lnTo>
                  <a:lnTo>
                    <a:pt x="241" y="41"/>
                  </a:lnTo>
                  <a:lnTo>
                    <a:pt x="257" y="44"/>
                  </a:lnTo>
                  <a:lnTo>
                    <a:pt x="272" y="47"/>
                  </a:lnTo>
                  <a:lnTo>
                    <a:pt x="288" y="50"/>
                  </a:lnTo>
                  <a:lnTo>
                    <a:pt x="303" y="54"/>
                  </a:lnTo>
                  <a:lnTo>
                    <a:pt x="321" y="62"/>
                  </a:lnTo>
                  <a:lnTo>
                    <a:pt x="334" y="74"/>
                  </a:lnTo>
                  <a:lnTo>
                    <a:pt x="343" y="88"/>
                  </a:lnTo>
                  <a:lnTo>
                    <a:pt x="347" y="106"/>
                  </a:lnTo>
                  <a:lnTo>
                    <a:pt x="350" y="124"/>
                  </a:lnTo>
                  <a:lnTo>
                    <a:pt x="353" y="141"/>
                  </a:lnTo>
                  <a:lnTo>
                    <a:pt x="356" y="159"/>
                  </a:lnTo>
                  <a:lnTo>
                    <a:pt x="359" y="175"/>
                  </a:lnTo>
                  <a:lnTo>
                    <a:pt x="378" y="171"/>
                  </a:lnTo>
                  <a:lnTo>
                    <a:pt x="399" y="169"/>
                  </a:lnTo>
                  <a:lnTo>
                    <a:pt x="418" y="169"/>
                  </a:lnTo>
                  <a:lnTo>
                    <a:pt x="437" y="172"/>
                  </a:lnTo>
                  <a:lnTo>
                    <a:pt x="456" y="177"/>
                  </a:lnTo>
                  <a:lnTo>
                    <a:pt x="475" y="184"/>
                  </a:lnTo>
                  <a:lnTo>
                    <a:pt x="493" y="191"/>
                  </a:lnTo>
                  <a:lnTo>
                    <a:pt x="511" y="200"/>
                  </a:lnTo>
                  <a:lnTo>
                    <a:pt x="524" y="212"/>
                  </a:lnTo>
                  <a:lnTo>
                    <a:pt x="524" y="230"/>
                  </a:lnTo>
                  <a:lnTo>
                    <a:pt x="518" y="250"/>
                  </a:lnTo>
                  <a:lnTo>
                    <a:pt x="519" y="269"/>
                  </a:lnTo>
                  <a:lnTo>
                    <a:pt x="533" y="269"/>
                  </a:lnTo>
                  <a:lnTo>
                    <a:pt x="546" y="271"/>
                  </a:lnTo>
                  <a:lnTo>
                    <a:pt x="556" y="272"/>
                  </a:lnTo>
                  <a:lnTo>
                    <a:pt x="567" y="274"/>
                  </a:lnTo>
                  <a:lnTo>
                    <a:pt x="577" y="277"/>
                  </a:lnTo>
                  <a:lnTo>
                    <a:pt x="586" y="280"/>
                  </a:lnTo>
                  <a:lnTo>
                    <a:pt x="596" y="284"/>
                  </a:lnTo>
                  <a:lnTo>
                    <a:pt x="605" y="288"/>
                  </a:lnTo>
                  <a:lnTo>
                    <a:pt x="620" y="309"/>
                  </a:lnTo>
                  <a:lnTo>
                    <a:pt x="630" y="330"/>
                  </a:lnTo>
                  <a:lnTo>
                    <a:pt x="637" y="352"/>
                  </a:lnTo>
                  <a:lnTo>
                    <a:pt x="646" y="372"/>
                  </a:lnTo>
                  <a:lnTo>
                    <a:pt x="667" y="363"/>
                  </a:lnTo>
                  <a:lnTo>
                    <a:pt x="689" y="359"/>
                  </a:lnTo>
                  <a:lnTo>
                    <a:pt x="711" y="356"/>
                  </a:lnTo>
                  <a:lnTo>
                    <a:pt x="733" y="355"/>
                  </a:lnTo>
                  <a:lnTo>
                    <a:pt x="754" y="352"/>
                  </a:lnTo>
                  <a:lnTo>
                    <a:pt x="770" y="344"/>
                  </a:lnTo>
                  <a:lnTo>
                    <a:pt x="784" y="330"/>
                  </a:lnTo>
                  <a:lnTo>
                    <a:pt x="793" y="306"/>
                  </a:lnTo>
                  <a:lnTo>
                    <a:pt x="804" y="303"/>
                  </a:lnTo>
                  <a:lnTo>
                    <a:pt x="815" y="300"/>
                  </a:lnTo>
                  <a:lnTo>
                    <a:pt x="827" y="299"/>
                  </a:lnTo>
                  <a:lnTo>
                    <a:pt x="839" y="299"/>
                  </a:lnTo>
                  <a:lnTo>
                    <a:pt x="852" y="300"/>
                  </a:lnTo>
                  <a:lnTo>
                    <a:pt x="865" y="300"/>
                  </a:lnTo>
                  <a:lnTo>
                    <a:pt x="879" y="302"/>
                  </a:lnTo>
                  <a:lnTo>
                    <a:pt x="892" y="303"/>
                  </a:lnTo>
                  <a:lnTo>
                    <a:pt x="901" y="308"/>
                  </a:lnTo>
                  <a:lnTo>
                    <a:pt x="908" y="312"/>
                  </a:lnTo>
                  <a:lnTo>
                    <a:pt x="916" y="316"/>
                  </a:lnTo>
                  <a:lnTo>
                    <a:pt x="921" y="322"/>
                  </a:lnTo>
                  <a:lnTo>
                    <a:pt x="929" y="328"/>
                  </a:lnTo>
                  <a:lnTo>
                    <a:pt x="933" y="335"/>
                  </a:lnTo>
                  <a:lnTo>
                    <a:pt x="938" y="343"/>
                  </a:lnTo>
                  <a:lnTo>
                    <a:pt x="942" y="350"/>
                  </a:lnTo>
                  <a:lnTo>
                    <a:pt x="941" y="362"/>
                  </a:lnTo>
                  <a:lnTo>
                    <a:pt x="945" y="369"/>
                  </a:lnTo>
                  <a:lnTo>
                    <a:pt x="954" y="372"/>
                  </a:lnTo>
                  <a:lnTo>
                    <a:pt x="966" y="374"/>
                  </a:lnTo>
                  <a:lnTo>
                    <a:pt x="979" y="377"/>
                  </a:lnTo>
                  <a:lnTo>
                    <a:pt x="991" y="381"/>
                  </a:lnTo>
                  <a:lnTo>
                    <a:pt x="999" y="388"/>
                  </a:lnTo>
                  <a:lnTo>
                    <a:pt x="1004" y="403"/>
                  </a:lnTo>
                  <a:lnTo>
                    <a:pt x="999" y="414"/>
                  </a:lnTo>
                  <a:lnTo>
                    <a:pt x="995" y="427"/>
                  </a:lnTo>
                  <a:lnTo>
                    <a:pt x="988" y="440"/>
                  </a:lnTo>
                  <a:lnTo>
                    <a:pt x="973" y="449"/>
                  </a:lnTo>
                  <a:lnTo>
                    <a:pt x="976" y="462"/>
                  </a:lnTo>
                  <a:lnTo>
                    <a:pt x="982" y="477"/>
                  </a:lnTo>
                  <a:lnTo>
                    <a:pt x="991" y="490"/>
                  </a:lnTo>
                  <a:lnTo>
                    <a:pt x="998" y="505"/>
                  </a:lnTo>
                  <a:lnTo>
                    <a:pt x="994" y="514"/>
                  </a:lnTo>
                  <a:lnTo>
                    <a:pt x="985" y="521"/>
                  </a:lnTo>
                  <a:lnTo>
                    <a:pt x="976" y="524"/>
                  </a:lnTo>
                  <a:lnTo>
                    <a:pt x="966" y="527"/>
                  </a:lnTo>
                  <a:lnTo>
                    <a:pt x="955" y="530"/>
                  </a:lnTo>
                  <a:lnTo>
                    <a:pt x="946" y="533"/>
                  </a:lnTo>
                  <a:lnTo>
                    <a:pt x="939" y="540"/>
                  </a:lnTo>
                  <a:lnTo>
                    <a:pt x="936" y="549"/>
                  </a:lnTo>
                  <a:lnTo>
                    <a:pt x="955" y="556"/>
                  </a:lnTo>
                  <a:lnTo>
                    <a:pt x="971" y="565"/>
                  </a:lnTo>
                  <a:lnTo>
                    <a:pt x="985" y="575"/>
                  </a:lnTo>
                  <a:lnTo>
                    <a:pt x="996" y="587"/>
                  </a:lnTo>
                  <a:lnTo>
                    <a:pt x="1008" y="599"/>
                  </a:lnTo>
                  <a:lnTo>
                    <a:pt x="1022" y="609"/>
                  </a:lnTo>
                  <a:lnTo>
                    <a:pt x="1038" y="617"/>
                  </a:lnTo>
                  <a:lnTo>
                    <a:pt x="1058" y="621"/>
                  </a:lnTo>
                  <a:lnTo>
                    <a:pt x="1064" y="625"/>
                  </a:lnTo>
                  <a:lnTo>
                    <a:pt x="1066" y="633"/>
                  </a:lnTo>
                  <a:lnTo>
                    <a:pt x="1064" y="640"/>
                  </a:lnTo>
                  <a:lnTo>
                    <a:pt x="1061" y="646"/>
                  </a:lnTo>
                  <a:lnTo>
                    <a:pt x="1051" y="656"/>
                  </a:lnTo>
                  <a:lnTo>
                    <a:pt x="1038" y="664"/>
                  </a:lnTo>
                  <a:lnTo>
                    <a:pt x="1023" y="671"/>
                  </a:lnTo>
                  <a:lnTo>
                    <a:pt x="1007" y="674"/>
                  </a:lnTo>
                  <a:lnTo>
                    <a:pt x="991" y="674"/>
                  </a:lnTo>
                  <a:lnTo>
                    <a:pt x="976" y="673"/>
                  </a:lnTo>
                  <a:lnTo>
                    <a:pt x="963" y="667"/>
                  </a:lnTo>
                  <a:lnTo>
                    <a:pt x="951" y="656"/>
                  </a:lnTo>
                  <a:lnTo>
                    <a:pt x="951" y="665"/>
                  </a:lnTo>
                  <a:lnTo>
                    <a:pt x="957" y="668"/>
                  </a:lnTo>
                  <a:lnTo>
                    <a:pt x="963" y="673"/>
                  </a:lnTo>
                  <a:lnTo>
                    <a:pt x="966" y="678"/>
                  </a:lnTo>
                  <a:lnTo>
                    <a:pt x="970" y="681"/>
                  </a:lnTo>
                  <a:lnTo>
                    <a:pt x="970" y="695"/>
                  </a:lnTo>
                  <a:lnTo>
                    <a:pt x="971" y="709"/>
                  </a:lnTo>
                  <a:lnTo>
                    <a:pt x="970" y="721"/>
                  </a:lnTo>
                  <a:lnTo>
                    <a:pt x="961" y="728"/>
                  </a:lnTo>
                  <a:lnTo>
                    <a:pt x="948" y="728"/>
                  </a:lnTo>
                  <a:lnTo>
                    <a:pt x="932" y="730"/>
                  </a:lnTo>
                  <a:lnTo>
                    <a:pt x="917" y="731"/>
                  </a:lnTo>
                  <a:lnTo>
                    <a:pt x="902" y="733"/>
                  </a:lnTo>
                  <a:lnTo>
                    <a:pt x="888" y="731"/>
                  </a:lnTo>
                  <a:lnTo>
                    <a:pt x="874" y="727"/>
                  </a:lnTo>
                  <a:lnTo>
                    <a:pt x="864" y="718"/>
                  </a:lnTo>
                  <a:lnTo>
                    <a:pt x="857" y="703"/>
                  </a:lnTo>
                  <a:lnTo>
                    <a:pt x="839" y="703"/>
                  </a:lnTo>
                  <a:lnTo>
                    <a:pt x="824" y="699"/>
                  </a:lnTo>
                  <a:lnTo>
                    <a:pt x="814" y="689"/>
                  </a:lnTo>
                  <a:lnTo>
                    <a:pt x="805" y="680"/>
                  </a:lnTo>
                  <a:lnTo>
                    <a:pt x="796" y="671"/>
                  </a:lnTo>
                  <a:lnTo>
                    <a:pt x="786" y="668"/>
                  </a:lnTo>
                  <a:lnTo>
                    <a:pt x="774" y="671"/>
                  </a:lnTo>
                  <a:lnTo>
                    <a:pt x="756" y="684"/>
                  </a:lnTo>
                  <a:lnTo>
                    <a:pt x="748" y="684"/>
                  </a:lnTo>
                  <a:lnTo>
                    <a:pt x="737" y="683"/>
                  </a:lnTo>
                  <a:lnTo>
                    <a:pt x="730" y="678"/>
                  </a:lnTo>
                  <a:lnTo>
                    <a:pt x="721" y="673"/>
                  </a:lnTo>
                  <a:lnTo>
                    <a:pt x="715" y="667"/>
                  </a:lnTo>
                  <a:lnTo>
                    <a:pt x="709" y="659"/>
                  </a:lnTo>
                  <a:lnTo>
                    <a:pt x="705" y="652"/>
                  </a:lnTo>
                  <a:lnTo>
                    <a:pt x="702" y="643"/>
                  </a:lnTo>
                  <a:lnTo>
                    <a:pt x="693" y="649"/>
                  </a:lnTo>
                  <a:lnTo>
                    <a:pt x="684" y="658"/>
                  </a:lnTo>
                  <a:lnTo>
                    <a:pt x="676" y="667"/>
                  </a:lnTo>
                  <a:lnTo>
                    <a:pt x="665" y="676"/>
                  </a:lnTo>
                  <a:lnTo>
                    <a:pt x="653" y="683"/>
                  </a:lnTo>
                  <a:lnTo>
                    <a:pt x="640" y="689"/>
                  </a:lnTo>
                  <a:lnTo>
                    <a:pt x="627" y="692"/>
                  </a:lnTo>
                  <a:lnTo>
                    <a:pt x="611" y="690"/>
                  </a:lnTo>
                  <a:lnTo>
                    <a:pt x="599" y="671"/>
                  </a:lnTo>
                  <a:lnTo>
                    <a:pt x="586" y="665"/>
                  </a:lnTo>
                  <a:lnTo>
                    <a:pt x="571" y="668"/>
                  </a:lnTo>
                  <a:lnTo>
                    <a:pt x="556" y="677"/>
                  </a:lnTo>
                  <a:lnTo>
                    <a:pt x="542" y="690"/>
                  </a:lnTo>
                  <a:lnTo>
                    <a:pt x="524" y="701"/>
                  </a:lnTo>
                  <a:lnTo>
                    <a:pt x="506" y="709"/>
                  </a:lnTo>
                  <a:lnTo>
                    <a:pt x="489" y="709"/>
                  </a:lnTo>
                  <a:lnTo>
                    <a:pt x="472" y="690"/>
                  </a:lnTo>
                  <a:lnTo>
                    <a:pt x="458" y="683"/>
                  </a:lnTo>
                  <a:lnTo>
                    <a:pt x="444" y="684"/>
                  </a:lnTo>
                  <a:lnTo>
                    <a:pt x="431" y="692"/>
                  </a:lnTo>
                  <a:lnTo>
                    <a:pt x="418" y="703"/>
                  </a:lnTo>
                  <a:lnTo>
                    <a:pt x="403" y="715"/>
                  </a:lnTo>
                  <a:lnTo>
                    <a:pt x="387" y="724"/>
                  </a:lnTo>
                  <a:lnTo>
                    <a:pt x="369" y="728"/>
                  </a:lnTo>
                  <a:lnTo>
                    <a:pt x="357" y="728"/>
                  </a:lnTo>
                  <a:lnTo>
                    <a:pt x="344" y="727"/>
                  </a:lnTo>
                  <a:lnTo>
                    <a:pt x="331" y="727"/>
                  </a:lnTo>
                  <a:lnTo>
                    <a:pt x="319" y="727"/>
                  </a:lnTo>
                  <a:lnTo>
                    <a:pt x="307" y="724"/>
                  </a:lnTo>
                  <a:lnTo>
                    <a:pt x="297" y="720"/>
                  </a:lnTo>
                  <a:lnTo>
                    <a:pt x="288" y="714"/>
                  </a:lnTo>
                  <a:lnTo>
                    <a:pt x="284" y="703"/>
                  </a:lnTo>
                  <a:lnTo>
                    <a:pt x="274" y="720"/>
                  </a:lnTo>
                  <a:lnTo>
                    <a:pt x="259" y="734"/>
                  </a:lnTo>
                  <a:lnTo>
                    <a:pt x="244" y="748"/>
                  </a:lnTo>
                  <a:lnTo>
                    <a:pt x="225" y="758"/>
                  </a:lnTo>
                  <a:lnTo>
                    <a:pt x="206" y="767"/>
                  </a:lnTo>
                  <a:lnTo>
                    <a:pt x="185" y="771"/>
                  </a:lnTo>
                  <a:lnTo>
                    <a:pt x="163" y="774"/>
                  </a:lnTo>
                  <a:lnTo>
                    <a:pt x="140" y="773"/>
                  </a:lnTo>
                  <a:lnTo>
                    <a:pt x="126" y="770"/>
                  </a:lnTo>
                  <a:lnTo>
                    <a:pt x="112" y="765"/>
                  </a:lnTo>
                  <a:lnTo>
                    <a:pt x="97" y="759"/>
                  </a:lnTo>
                  <a:lnTo>
                    <a:pt x="84" y="752"/>
                  </a:lnTo>
                  <a:lnTo>
                    <a:pt x="70" y="745"/>
                  </a:lnTo>
                  <a:lnTo>
                    <a:pt x="60" y="736"/>
                  </a:lnTo>
                  <a:lnTo>
                    <a:pt x="50" y="726"/>
                  </a:lnTo>
                  <a:lnTo>
                    <a:pt x="44" y="715"/>
                  </a:lnTo>
                  <a:lnTo>
                    <a:pt x="42" y="718"/>
                  </a:lnTo>
                  <a:lnTo>
                    <a:pt x="39" y="721"/>
                  </a:lnTo>
                  <a:lnTo>
                    <a:pt x="38" y="723"/>
                  </a:lnTo>
                  <a:lnTo>
                    <a:pt x="35" y="723"/>
                  </a:lnTo>
                  <a:lnTo>
                    <a:pt x="35" y="737"/>
                  </a:lnTo>
                  <a:lnTo>
                    <a:pt x="38" y="746"/>
                  </a:lnTo>
                  <a:lnTo>
                    <a:pt x="42" y="754"/>
                  </a:lnTo>
                  <a:lnTo>
                    <a:pt x="51" y="758"/>
                  </a:lnTo>
                  <a:lnTo>
                    <a:pt x="60" y="762"/>
                  </a:lnTo>
                  <a:lnTo>
                    <a:pt x="69" y="765"/>
                  </a:lnTo>
                  <a:lnTo>
                    <a:pt x="79" y="767"/>
                  </a:lnTo>
                  <a:lnTo>
                    <a:pt x="89" y="767"/>
                  </a:lnTo>
                  <a:lnTo>
                    <a:pt x="98" y="767"/>
                  </a:lnTo>
                  <a:lnTo>
                    <a:pt x="100" y="777"/>
                  </a:lnTo>
                  <a:lnTo>
                    <a:pt x="109" y="781"/>
                  </a:lnTo>
                  <a:lnTo>
                    <a:pt x="119" y="784"/>
                  </a:lnTo>
                  <a:lnTo>
                    <a:pt x="129" y="789"/>
                  </a:lnTo>
                  <a:lnTo>
                    <a:pt x="159" y="796"/>
                  </a:lnTo>
                  <a:lnTo>
                    <a:pt x="185" y="792"/>
                  </a:lnTo>
                  <a:lnTo>
                    <a:pt x="209" y="783"/>
                  </a:lnTo>
                  <a:lnTo>
                    <a:pt x="231" y="770"/>
                  </a:lnTo>
                  <a:lnTo>
                    <a:pt x="251" y="756"/>
                  </a:lnTo>
                  <a:lnTo>
                    <a:pt x="274" y="748"/>
                  </a:lnTo>
                  <a:lnTo>
                    <a:pt x="299" y="746"/>
                  </a:lnTo>
                  <a:lnTo>
                    <a:pt x="325" y="754"/>
                  </a:lnTo>
                  <a:lnTo>
                    <a:pt x="350" y="749"/>
                  </a:lnTo>
                  <a:lnTo>
                    <a:pt x="374" y="740"/>
                  </a:lnTo>
                  <a:lnTo>
                    <a:pt x="397" y="731"/>
                  </a:lnTo>
                  <a:lnTo>
                    <a:pt x="419" y="724"/>
                  </a:lnTo>
                  <a:lnTo>
                    <a:pt x="443" y="717"/>
                  </a:lnTo>
                  <a:lnTo>
                    <a:pt x="466" y="714"/>
                  </a:lnTo>
                  <a:lnTo>
                    <a:pt x="491" y="715"/>
                  </a:lnTo>
                  <a:lnTo>
                    <a:pt x="516" y="723"/>
                  </a:lnTo>
                  <a:lnTo>
                    <a:pt x="531" y="717"/>
                  </a:lnTo>
                  <a:lnTo>
                    <a:pt x="544" y="714"/>
                  </a:lnTo>
                  <a:lnTo>
                    <a:pt x="558" y="712"/>
                  </a:lnTo>
                  <a:lnTo>
                    <a:pt x="572" y="714"/>
                  </a:lnTo>
                  <a:lnTo>
                    <a:pt x="587" y="717"/>
                  </a:lnTo>
                  <a:lnTo>
                    <a:pt x="603" y="718"/>
                  </a:lnTo>
                  <a:lnTo>
                    <a:pt x="620" y="720"/>
                  </a:lnTo>
                  <a:lnTo>
                    <a:pt x="639" y="720"/>
                  </a:lnTo>
                  <a:lnTo>
                    <a:pt x="655" y="703"/>
                  </a:lnTo>
                  <a:lnTo>
                    <a:pt x="670" y="698"/>
                  </a:lnTo>
                  <a:lnTo>
                    <a:pt x="683" y="699"/>
                  </a:lnTo>
                  <a:lnTo>
                    <a:pt x="698" y="705"/>
                  </a:lnTo>
                  <a:lnTo>
                    <a:pt x="712" y="712"/>
                  </a:lnTo>
                  <a:lnTo>
                    <a:pt x="727" y="718"/>
                  </a:lnTo>
                  <a:lnTo>
                    <a:pt x="745" y="720"/>
                  </a:lnTo>
                  <a:lnTo>
                    <a:pt x="764" y="715"/>
                  </a:lnTo>
                  <a:lnTo>
                    <a:pt x="773" y="718"/>
                  </a:lnTo>
                  <a:lnTo>
                    <a:pt x="784" y="720"/>
                  </a:lnTo>
                  <a:lnTo>
                    <a:pt x="799" y="720"/>
                  </a:lnTo>
                  <a:lnTo>
                    <a:pt x="814" y="720"/>
                  </a:lnTo>
                  <a:lnTo>
                    <a:pt x="829" y="720"/>
                  </a:lnTo>
                  <a:lnTo>
                    <a:pt x="840" y="723"/>
                  </a:lnTo>
                  <a:lnTo>
                    <a:pt x="849" y="728"/>
                  </a:lnTo>
                  <a:lnTo>
                    <a:pt x="854" y="737"/>
                  </a:lnTo>
                  <a:lnTo>
                    <a:pt x="833" y="745"/>
                  </a:lnTo>
                  <a:lnTo>
                    <a:pt x="812" y="754"/>
                  </a:lnTo>
                  <a:lnTo>
                    <a:pt x="792" y="762"/>
                  </a:lnTo>
                  <a:lnTo>
                    <a:pt x="771" y="773"/>
                  </a:lnTo>
                  <a:lnTo>
                    <a:pt x="754" y="784"/>
                  </a:lnTo>
                  <a:lnTo>
                    <a:pt x="737" y="798"/>
                  </a:lnTo>
                  <a:lnTo>
                    <a:pt x="724" y="812"/>
                  </a:lnTo>
                  <a:lnTo>
                    <a:pt x="715" y="829"/>
                  </a:lnTo>
                  <a:lnTo>
                    <a:pt x="724" y="976"/>
                  </a:lnTo>
                  <a:lnTo>
                    <a:pt x="733" y="1161"/>
                  </a:lnTo>
                  <a:lnTo>
                    <a:pt x="740" y="1351"/>
                  </a:lnTo>
                  <a:lnTo>
                    <a:pt x="746" y="1512"/>
                  </a:lnTo>
                  <a:lnTo>
                    <a:pt x="720" y="1525"/>
                  </a:lnTo>
                  <a:lnTo>
                    <a:pt x="693" y="1537"/>
                  </a:lnTo>
                  <a:lnTo>
                    <a:pt x="665" y="1550"/>
                  </a:lnTo>
                  <a:lnTo>
                    <a:pt x="637" y="1562"/>
                  </a:lnTo>
                  <a:lnTo>
                    <a:pt x="608" y="1572"/>
                  </a:lnTo>
                  <a:lnTo>
                    <a:pt x="578" y="1581"/>
                  </a:lnTo>
                  <a:lnTo>
                    <a:pt x="549" y="1588"/>
                  </a:lnTo>
                  <a:lnTo>
                    <a:pt x="519" y="1592"/>
                  </a:lnTo>
                  <a:lnTo>
                    <a:pt x="502" y="1663"/>
                  </a:lnTo>
                  <a:lnTo>
                    <a:pt x="502" y="1785"/>
                  </a:lnTo>
                  <a:lnTo>
                    <a:pt x="505" y="1909"/>
                  </a:lnTo>
                  <a:lnTo>
                    <a:pt x="500" y="1978"/>
                  </a:lnTo>
                  <a:lnTo>
                    <a:pt x="481" y="1978"/>
                  </a:lnTo>
                  <a:lnTo>
                    <a:pt x="459" y="1978"/>
                  </a:lnTo>
                  <a:lnTo>
                    <a:pt x="437" y="1980"/>
                  </a:lnTo>
                  <a:lnTo>
                    <a:pt x="415" y="1981"/>
                  </a:lnTo>
                  <a:lnTo>
                    <a:pt x="391" y="1984"/>
                  </a:lnTo>
                  <a:lnTo>
                    <a:pt x="371" y="1987"/>
                  </a:lnTo>
                  <a:lnTo>
                    <a:pt x="350" y="1988"/>
                  </a:lnTo>
                  <a:lnTo>
                    <a:pt x="331" y="1990"/>
                  </a:lnTo>
                  <a:lnTo>
                    <a:pt x="300" y="1997"/>
                  </a:lnTo>
                  <a:lnTo>
                    <a:pt x="271" y="2006"/>
                  </a:lnTo>
                  <a:lnTo>
                    <a:pt x="241" y="2016"/>
                  </a:lnTo>
                  <a:lnTo>
                    <a:pt x="215" y="2027"/>
                  </a:lnTo>
                  <a:lnTo>
                    <a:pt x="191" y="2041"/>
                  </a:lnTo>
                  <a:lnTo>
                    <a:pt x="172" y="2061"/>
                  </a:lnTo>
                  <a:lnTo>
                    <a:pt x="157" y="2083"/>
                  </a:lnTo>
                  <a:lnTo>
                    <a:pt x="148" y="2112"/>
                  </a:lnTo>
                  <a:lnTo>
                    <a:pt x="150" y="2124"/>
                  </a:lnTo>
                  <a:lnTo>
                    <a:pt x="147" y="2133"/>
                  </a:lnTo>
                  <a:lnTo>
                    <a:pt x="142" y="2143"/>
                  </a:lnTo>
                  <a:lnTo>
                    <a:pt x="137" y="2152"/>
                  </a:lnTo>
                  <a:lnTo>
                    <a:pt x="132" y="2161"/>
                  </a:lnTo>
                  <a:lnTo>
                    <a:pt x="131" y="2169"/>
                  </a:lnTo>
                  <a:lnTo>
                    <a:pt x="134" y="2178"/>
                  </a:lnTo>
                  <a:lnTo>
                    <a:pt x="142" y="2187"/>
                  </a:lnTo>
                  <a:lnTo>
                    <a:pt x="148" y="2225"/>
                  </a:lnTo>
                  <a:lnTo>
                    <a:pt x="159" y="2262"/>
                  </a:lnTo>
                  <a:lnTo>
                    <a:pt x="175" y="2299"/>
                  </a:lnTo>
                  <a:lnTo>
                    <a:pt x="194" y="2333"/>
                  </a:lnTo>
                  <a:lnTo>
                    <a:pt x="218" y="2367"/>
                  </a:lnTo>
                  <a:lnTo>
                    <a:pt x="244" y="2398"/>
                  </a:lnTo>
                  <a:lnTo>
                    <a:pt x="274" y="2429"/>
                  </a:lnTo>
                  <a:lnTo>
                    <a:pt x="306" y="2455"/>
                  </a:lnTo>
                  <a:lnTo>
                    <a:pt x="284" y="2473"/>
                  </a:lnTo>
                  <a:lnTo>
                    <a:pt x="260" y="2484"/>
                  </a:lnTo>
                  <a:lnTo>
                    <a:pt x="235" y="2492"/>
                  </a:lnTo>
                  <a:lnTo>
                    <a:pt x="209" y="2495"/>
                  </a:lnTo>
                  <a:lnTo>
                    <a:pt x="182" y="2495"/>
                  </a:lnTo>
                  <a:lnTo>
                    <a:pt x="156" y="2490"/>
                  </a:lnTo>
                  <a:lnTo>
                    <a:pt x="128" y="2484"/>
                  </a:lnTo>
                  <a:lnTo>
                    <a:pt x="101" y="2477"/>
                  </a:lnTo>
                  <a:lnTo>
                    <a:pt x="82" y="2473"/>
                  </a:lnTo>
                  <a:lnTo>
                    <a:pt x="66" y="2465"/>
                  </a:lnTo>
                  <a:lnTo>
                    <a:pt x="54" y="2454"/>
                  </a:lnTo>
                  <a:lnTo>
                    <a:pt x="44" y="2440"/>
                  </a:lnTo>
                  <a:lnTo>
                    <a:pt x="34" y="2426"/>
                  </a:lnTo>
                  <a:lnTo>
                    <a:pt x="23" y="2414"/>
                  </a:lnTo>
                  <a:lnTo>
                    <a:pt x="13" y="2403"/>
                  </a:lnTo>
                  <a:lnTo>
                    <a:pt x="0" y="2396"/>
                  </a:lnTo>
                  <a:lnTo>
                    <a:pt x="0" y="2436"/>
                  </a:lnTo>
                  <a:lnTo>
                    <a:pt x="16" y="2454"/>
                  </a:lnTo>
                  <a:lnTo>
                    <a:pt x="32" y="2470"/>
                  </a:lnTo>
                  <a:lnTo>
                    <a:pt x="51" y="2483"/>
                  </a:lnTo>
                  <a:lnTo>
                    <a:pt x="72" y="2493"/>
                  </a:lnTo>
                  <a:lnTo>
                    <a:pt x="94" y="2502"/>
                  </a:lnTo>
                  <a:lnTo>
                    <a:pt x="116" y="2509"/>
                  </a:lnTo>
                  <a:lnTo>
                    <a:pt x="140" y="2514"/>
                  </a:lnTo>
                  <a:lnTo>
                    <a:pt x="162" y="2518"/>
                  </a:lnTo>
                  <a:lnTo>
                    <a:pt x="191" y="2520"/>
                  </a:lnTo>
                  <a:lnTo>
                    <a:pt x="219" y="2520"/>
                  </a:lnTo>
                  <a:lnTo>
                    <a:pt x="246" y="2517"/>
                  </a:lnTo>
                  <a:lnTo>
                    <a:pt x="271" y="2511"/>
                  </a:lnTo>
                  <a:lnTo>
                    <a:pt x="294" y="2502"/>
                  </a:lnTo>
                  <a:lnTo>
                    <a:pt x="315" y="2490"/>
                  </a:lnTo>
                  <a:lnTo>
                    <a:pt x="335" y="2474"/>
                  </a:lnTo>
                  <a:lnTo>
                    <a:pt x="352" y="2455"/>
                  </a:lnTo>
                  <a:lnTo>
                    <a:pt x="363" y="2467"/>
                  </a:lnTo>
                  <a:lnTo>
                    <a:pt x="378" y="2477"/>
                  </a:lnTo>
                  <a:lnTo>
                    <a:pt x="394" y="2486"/>
                  </a:lnTo>
                  <a:lnTo>
                    <a:pt x="413" y="2495"/>
                  </a:lnTo>
                  <a:lnTo>
                    <a:pt x="433" y="2502"/>
                  </a:lnTo>
                  <a:lnTo>
                    <a:pt x="452" y="2509"/>
                  </a:lnTo>
                  <a:lnTo>
                    <a:pt x="471" y="2514"/>
                  </a:lnTo>
                  <a:lnTo>
                    <a:pt x="489" y="2518"/>
                  </a:lnTo>
                  <a:lnTo>
                    <a:pt x="518" y="2520"/>
                  </a:lnTo>
                  <a:lnTo>
                    <a:pt x="549" y="2518"/>
                  </a:lnTo>
                  <a:lnTo>
                    <a:pt x="578" y="2514"/>
                  </a:lnTo>
                  <a:lnTo>
                    <a:pt x="609" y="2505"/>
                  </a:lnTo>
                  <a:lnTo>
                    <a:pt x="637" y="2495"/>
                  </a:lnTo>
                  <a:lnTo>
                    <a:pt x="661" y="2480"/>
                  </a:lnTo>
                  <a:lnTo>
                    <a:pt x="681" y="2462"/>
                  </a:lnTo>
                  <a:lnTo>
                    <a:pt x="696" y="2440"/>
                  </a:lnTo>
                  <a:lnTo>
                    <a:pt x="708" y="2455"/>
                  </a:lnTo>
                  <a:lnTo>
                    <a:pt x="721" y="2468"/>
                  </a:lnTo>
                  <a:lnTo>
                    <a:pt x="734" y="2479"/>
                  </a:lnTo>
                  <a:lnTo>
                    <a:pt x="749" y="2487"/>
                  </a:lnTo>
                  <a:lnTo>
                    <a:pt x="764" y="2495"/>
                  </a:lnTo>
                  <a:lnTo>
                    <a:pt x="780" y="2501"/>
                  </a:lnTo>
                  <a:lnTo>
                    <a:pt x="796" y="2504"/>
                  </a:lnTo>
                  <a:lnTo>
                    <a:pt x="814" y="2505"/>
                  </a:lnTo>
                  <a:lnTo>
                    <a:pt x="830" y="2507"/>
                  </a:lnTo>
                  <a:lnTo>
                    <a:pt x="849" y="2507"/>
                  </a:lnTo>
                  <a:lnTo>
                    <a:pt x="867" y="2505"/>
                  </a:lnTo>
                  <a:lnTo>
                    <a:pt x="886" y="2502"/>
                  </a:lnTo>
                  <a:lnTo>
                    <a:pt x="904" y="2499"/>
                  </a:lnTo>
                  <a:lnTo>
                    <a:pt x="923" y="2496"/>
                  </a:lnTo>
                  <a:lnTo>
                    <a:pt x="942" y="2492"/>
                  </a:lnTo>
                  <a:lnTo>
                    <a:pt x="961" y="2487"/>
                  </a:lnTo>
                  <a:lnTo>
                    <a:pt x="979" y="2480"/>
                  </a:lnTo>
                  <a:lnTo>
                    <a:pt x="996" y="2473"/>
                  </a:lnTo>
                  <a:lnTo>
                    <a:pt x="1013" y="2462"/>
                  </a:lnTo>
                  <a:lnTo>
                    <a:pt x="1030" y="2452"/>
                  </a:lnTo>
                  <a:lnTo>
                    <a:pt x="1048" y="2442"/>
                  </a:lnTo>
                  <a:lnTo>
                    <a:pt x="1064" y="2431"/>
                  </a:lnTo>
                  <a:lnTo>
                    <a:pt x="1082" y="2420"/>
                  </a:lnTo>
                  <a:lnTo>
                    <a:pt x="1100" y="2409"/>
                  </a:lnTo>
                  <a:lnTo>
                    <a:pt x="1117" y="2401"/>
                  </a:lnTo>
                  <a:lnTo>
                    <a:pt x="1136" y="2392"/>
                  </a:lnTo>
                  <a:lnTo>
                    <a:pt x="1154" y="2384"/>
                  </a:lnTo>
                  <a:lnTo>
                    <a:pt x="1173" y="2380"/>
                  </a:lnTo>
                  <a:lnTo>
                    <a:pt x="1194" y="2377"/>
                  </a:lnTo>
                  <a:lnTo>
                    <a:pt x="1214" y="2376"/>
                  </a:lnTo>
                  <a:lnTo>
                    <a:pt x="1235" y="2378"/>
                  </a:lnTo>
                  <a:lnTo>
                    <a:pt x="1257" y="2383"/>
                  </a:lnTo>
                  <a:lnTo>
                    <a:pt x="1266" y="2395"/>
                  </a:lnTo>
                  <a:lnTo>
                    <a:pt x="1272" y="2403"/>
                  </a:lnTo>
                  <a:lnTo>
                    <a:pt x="1281" y="2406"/>
                  </a:lnTo>
                  <a:lnTo>
                    <a:pt x="1295" y="2402"/>
                  </a:lnTo>
                  <a:lnTo>
                    <a:pt x="1303" y="2406"/>
                  </a:lnTo>
                  <a:lnTo>
                    <a:pt x="1310" y="2411"/>
                  </a:lnTo>
                  <a:lnTo>
                    <a:pt x="1316" y="2417"/>
                  </a:lnTo>
                  <a:lnTo>
                    <a:pt x="1323" y="2424"/>
                  </a:lnTo>
                  <a:lnTo>
                    <a:pt x="1331" y="2431"/>
                  </a:lnTo>
                  <a:lnTo>
                    <a:pt x="1338" y="2437"/>
                  </a:lnTo>
                  <a:lnTo>
                    <a:pt x="1347" y="2443"/>
                  </a:lnTo>
                  <a:lnTo>
                    <a:pt x="1359" y="2449"/>
                  </a:lnTo>
                  <a:lnTo>
                    <a:pt x="1366" y="2458"/>
                  </a:lnTo>
                  <a:lnTo>
                    <a:pt x="1365" y="2470"/>
                  </a:lnTo>
                  <a:lnTo>
                    <a:pt x="1360" y="2479"/>
                  </a:lnTo>
                  <a:lnTo>
                    <a:pt x="1359" y="2480"/>
                  </a:lnTo>
                  <a:lnTo>
                    <a:pt x="1363" y="2477"/>
                  </a:lnTo>
                  <a:lnTo>
                    <a:pt x="1369" y="2496"/>
                  </a:lnTo>
                  <a:lnTo>
                    <a:pt x="1394" y="2489"/>
                  </a:lnTo>
                  <a:lnTo>
                    <a:pt x="1416" y="2477"/>
                  </a:lnTo>
                  <a:lnTo>
                    <a:pt x="1434" y="2462"/>
                  </a:lnTo>
                  <a:lnTo>
                    <a:pt x="1450" y="2446"/>
                  </a:lnTo>
                  <a:lnTo>
                    <a:pt x="1465" y="2429"/>
                  </a:lnTo>
                  <a:lnTo>
                    <a:pt x="1478" y="2411"/>
                  </a:lnTo>
                  <a:lnTo>
                    <a:pt x="1491" y="2393"/>
                  </a:lnTo>
                  <a:lnTo>
                    <a:pt x="1504" y="2377"/>
                  </a:lnTo>
                  <a:lnTo>
                    <a:pt x="1518" y="2370"/>
                  </a:lnTo>
                  <a:lnTo>
                    <a:pt x="1531" y="2364"/>
                  </a:lnTo>
                  <a:lnTo>
                    <a:pt x="1544" y="2359"/>
                  </a:lnTo>
                  <a:lnTo>
                    <a:pt x="1557" y="2358"/>
                  </a:lnTo>
                  <a:lnTo>
                    <a:pt x="1572" y="2356"/>
                  </a:lnTo>
                  <a:lnTo>
                    <a:pt x="1587" y="2358"/>
                  </a:lnTo>
                  <a:lnTo>
                    <a:pt x="1600" y="2359"/>
                  </a:lnTo>
                  <a:lnTo>
                    <a:pt x="1615" y="2364"/>
                  </a:lnTo>
                  <a:lnTo>
                    <a:pt x="1613" y="2374"/>
                  </a:lnTo>
                  <a:lnTo>
                    <a:pt x="1609" y="2383"/>
                  </a:lnTo>
                  <a:lnTo>
                    <a:pt x="1605" y="2392"/>
                  </a:lnTo>
                  <a:lnTo>
                    <a:pt x="1597" y="2401"/>
                  </a:lnTo>
                  <a:lnTo>
                    <a:pt x="1590" y="2408"/>
                  </a:lnTo>
                  <a:lnTo>
                    <a:pt x="1581" y="2415"/>
                  </a:lnTo>
                  <a:lnTo>
                    <a:pt x="1574" y="2423"/>
                  </a:lnTo>
                  <a:lnTo>
                    <a:pt x="1568" y="2430"/>
                  </a:lnTo>
                  <a:lnTo>
                    <a:pt x="1556" y="2439"/>
                  </a:lnTo>
                  <a:lnTo>
                    <a:pt x="1546" y="2445"/>
                  </a:lnTo>
                  <a:lnTo>
                    <a:pt x="1534" y="2448"/>
                  </a:lnTo>
                  <a:lnTo>
                    <a:pt x="1522" y="2451"/>
                  </a:lnTo>
                  <a:lnTo>
                    <a:pt x="1512" y="2455"/>
                  </a:lnTo>
                  <a:lnTo>
                    <a:pt x="1502" y="2459"/>
                  </a:lnTo>
                  <a:lnTo>
                    <a:pt x="1493" y="2467"/>
                  </a:lnTo>
                  <a:lnTo>
                    <a:pt x="1485" y="2477"/>
                  </a:lnTo>
                  <a:lnTo>
                    <a:pt x="1493" y="2483"/>
                  </a:lnTo>
                  <a:lnTo>
                    <a:pt x="1500" y="2486"/>
                  </a:lnTo>
                  <a:lnTo>
                    <a:pt x="1507" y="2489"/>
                  </a:lnTo>
                  <a:lnTo>
                    <a:pt x="1516" y="2490"/>
                  </a:lnTo>
                  <a:lnTo>
                    <a:pt x="1524" y="2492"/>
                  </a:lnTo>
                  <a:lnTo>
                    <a:pt x="1532" y="2493"/>
                  </a:lnTo>
                  <a:lnTo>
                    <a:pt x="1540" y="2495"/>
                  </a:lnTo>
                  <a:lnTo>
                    <a:pt x="1549" y="2496"/>
                  </a:lnTo>
                  <a:lnTo>
                    <a:pt x="1555" y="2490"/>
                  </a:lnTo>
                  <a:lnTo>
                    <a:pt x="1563" y="2486"/>
                  </a:lnTo>
                  <a:lnTo>
                    <a:pt x="1572" y="2482"/>
                  </a:lnTo>
                  <a:lnTo>
                    <a:pt x="1581" y="2476"/>
                  </a:lnTo>
                  <a:lnTo>
                    <a:pt x="1590" y="2471"/>
                  </a:lnTo>
                  <a:lnTo>
                    <a:pt x="1599" y="2465"/>
                  </a:lnTo>
                  <a:lnTo>
                    <a:pt x="1606" y="2459"/>
                  </a:lnTo>
                  <a:lnTo>
                    <a:pt x="1612" y="2452"/>
                  </a:lnTo>
                  <a:lnTo>
                    <a:pt x="1624" y="2456"/>
                  </a:lnTo>
                  <a:lnTo>
                    <a:pt x="1633" y="2464"/>
                  </a:lnTo>
                  <a:lnTo>
                    <a:pt x="1640" y="2474"/>
                  </a:lnTo>
                  <a:lnTo>
                    <a:pt x="1646" y="2486"/>
                  </a:lnTo>
                  <a:lnTo>
                    <a:pt x="1650" y="2498"/>
                  </a:lnTo>
                  <a:lnTo>
                    <a:pt x="1656" y="2509"/>
                  </a:lnTo>
                  <a:lnTo>
                    <a:pt x="1663" y="2518"/>
                  </a:lnTo>
                  <a:lnTo>
                    <a:pt x="1674" y="2524"/>
                  </a:lnTo>
                  <a:lnTo>
                    <a:pt x="1691" y="2487"/>
                  </a:lnTo>
                  <a:lnTo>
                    <a:pt x="1694" y="2443"/>
                  </a:lnTo>
                  <a:lnTo>
                    <a:pt x="1694" y="2401"/>
                  </a:lnTo>
                  <a:lnTo>
                    <a:pt x="1709" y="2364"/>
                  </a:lnTo>
                  <a:lnTo>
                    <a:pt x="1728" y="2368"/>
                  </a:lnTo>
                  <a:lnTo>
                    <a:pt x="1747" y="2373"/>
                  </a:lnTo>
                  <a:lnTo>
                    <a:pt x="1767" y="2380"/>
                  </a:lnTo>
                  <a:lnTo>
                    <a:pt x="1786" y="2386"/>
                  </a:lnTo>
                  <a:lnTo>
                    <a:pt x="1803" y="2395"/>
                  </a:lnTo>
                  <a:lnTo>
                    <a:pt x="1822" y="2402"/>
                  </a:lnTo>
                  <a:lnTo>
                    <a:pt x="1840" y="2409"/>
                  </a:lnTo>
                  <a:lnTo>
                    <a:pt x="1859" y="2415"/>
                  </a:lnTo>
                  <a:lnTo>
                    <a:pt x="1877" y="2423"/>
                  </a:lnTo>
                  <a:lnTo>
                    <a:pt x="1895" y="2427"/>
                  </a:lnTo>
                  <a:lnTo>
                    <a:pt x="1914" y="2430"/>
                  </a:lnTo>
                  <a:lnTo>
                    <a:pt x="1931" y="2431"/>
                  </a:lnTo>
                  <a:lnTo>
                    <a:pt x="1949" y="2430"/>
                  </a:lnTo>
                  <a:lnTo>
                    <a:pt x="1967" y="2427"/>
                  </a:lnTo>
                  <a:lnTo>
                    <a:pt x="1984" y="2421"/>
                  </a:lnTo>
                  <a:lnTo>
                    <a:pt x="2002" y="2411"/>
                  </a:lnTo>
                  <a:lnTo>
                    <a:pt x="2012" y="2396"/>
                  </a:lnTo>
                  <a:lnTo>
                    <a:pt x="2021" y="2378"/>
                  </a:lnTo>
                  <a:lnTo>
                    <a:pt x="2023" y="2362"/>
                  </a:lnTo>
                  <a:lnTo>
                    <a:pt x="2014" y="2345"/>
                  </a:lnTo>
                  <a:lnTo>
                    <a:pt x="2008" y="2331"/>
                  </a:lnTo>
                  <a:lnTo>
                    <a:pt x="2002" y="2320"/>
                  </a:lnTo>
                  <a:lnTo>
                    <a:pt x="1993" y="2308"/>
                  </a:lnTo>
                  <a:lnTo>
                    <a:pt x="1984" y="2298"/>
                  </a:lnTo>
                  <a:lnTo>
                    <a:pt x="1973" y="2290"/>
                  </a:lnTo>
                  <a:lnTo>
                    <a:pt x="1959" y="2284"/>
                  </a:lnTo>
                  <a:lnTo>
                    <a:pt x="1946" y="2283"/>
                  </a:lnTo>
                  <a:lnTo>
                    <a:pt x="1930" y="2286"/>
                  </a:lnTo>
                  <a:lnTo>
                    <a:pt x="1917" y="2295"/>
                  </a:lnTo>
                  <a:lnTo>
                    <a:pt x="1905" y="2306"/>
                  </a:lnTo>
                  <a:lnTo>
                    <a:pt x="1896" y="2320"/>
                  </a:lnTo>
                  <a:lnTo>
                    <a:pt x="1892" y="2336"/>
                  </a:lnTo>
                  <a:lnTo>
                    <a:pt x="1895" y="2343"/>
                  </a:lnTo>
                  <a:lnTo>
                    <a:pt x="1899" y="2349"/>
                  </a:lnTo>
                  <a:lnTo>
                    <a:pt x="1905" y="2355"/>
                  </a:lnTo>
                  <a:lnTo>
                    <a:pt x="1911" y="2359"/>
                  </a:lnTo>
                  <a:lnTo>
                    <a:pt x="1917" y="2364"/>
                  </a:lnTo>
                  <a:lnTo>
                    <a:pt x="1924" y="2368"/>
                  </a:lnTo>
                  <a:lnTo>
                    <a:pt x="1931" y="2371"/>
                  </a:lnTo>
                  <a:lnTo>
                    <a:pt x="1939" y="2374"/>
                  </a:lnTo>
                  <a:lnTo>
                    <a:pt x="1948" y="2368"/>
                  </a:lnTo>
                  <a:lnTo>
                    <a:pt x="1954" y="2362"/>
                  </a:lnTo>
                  <a:lnTo>
                    <a:pt x="1955" y="2356"/>
                  </a:lnTo>
                  <a:lnTo>
                    <a:pt x="1955" y="2348"/>
                  </a:lnTo>
                  <a:lnTo>
                    <a:pt x="1920" y="2339"/>
                  </a:lnTo>
                  <a:lnTo>
                    <a:pt x="1921" y="2331"/>
                  </a:lnTo>
                  <a:lnTo>
                    <a:pt x="1921" y="2325"/>
                  </a:lnTo>
                  <a:lnTo>
                    <a:pt x="1921" y="2320"/>
                  </a:lnTo>
                  <a:lnTo>
                    <a:pt x="1926" y="2317"/>
                  </a:lnTo>
                  <a:lnTo>
                    <a:pt x="1931" y="2314"/>
                  </a:lnTo>
                  <a:lnTo>
                    <a:pt x="1940" y="2312"/>
                  </a:lnTo>
                  <a:lnTo>
                    <a:pt x="1948" y="2312"/>
                  </a:lnTo>
                  <a:lnTo>
                    <a:pt x="1956" y="2312"/>
                  </a:lnTo>
                  <a:lnTo>
                    <a:pt x="1965" y="2314"/>
                  </a:lnTo>
                  <a:lnTo>
                    <a:pt x="1973" y="2315"/>
                  </a:lnTo>
                  <a:lnTo>
                    <a:pt x="1982" y="2318"/>
                  </a:lnTo>
                  <a:lnTo>
                    <a:pt x="1989" y="2323"/>
                  </a:lnTo>
                  <a:lnTo>
                    <a:pt x="1992" y="2336"/>
                  </a:lnTo>
                  <a:lnTo>
                    <a:pt x="1993" y="2349"/>
                  </a:lnTo>
                  <a:lnTo>
                    <a:pt x="1992" y="2361"/>
                  </a:lnTo>
                  <a:lnTo>
                    <a:pt x="1989" y="2371"/>
                  </a:lnTo>
                  <a:lnTo>
                    <a:pt x="1983" y="2381"/>
                  </a:lnTo>
                  <a:lnTo>
                    <a:pt x="1976" y="2390"/>
                  </a:lnTo>
                  <a:lnTo>
                    <a:pt x="1965" y="2398"/>
                  </a:lnTo>
                  <a:lnTo>
                    <a:pt x="1955" y="2402"/>
                  </a:lnTo>
                  <a:lnTo>
                    <a:pt x="1936" y="2403"/>
                  </a:lnTo>
                  <a:lnTo>
                    <a:pt x="1918" y="2405"/>
                  </a:lnTo>
                  <a:lnTo>
                    <a:pt x="1902" y="2403"/>
                  </a:lnTo>
                  <a:lnTo>
                    <a:pt x="1886" y="2401"/>
                  </a:lnTo>
                  <a:lnTo>
                    <a:pt x="1870" y="2398"/>
                  </a:lnTo>
                  <a:lnTo>
                    <a:pt x="1855" y="2393"/>
                  </a:lnTo>
                  <a:lnTo>
                    <a:pt x="1839" y="2387"/>
                  </a:lnTo>
                  <a:lnTo>
                    <a:pt x="1824" y="2381"/>
                  </a:lnTo>
                  <a:lnTo>
                    <a:pt x="1809" y="2376"/>
                  </a:lnTo>
                  <a:lnTo>
                    <a:pt x="1793" y="2370"/>
                  </a:lnTo>
                  <a:lnTo>
                    <a:pt x="1778" y="2364"/>
                  </a:lnTo>
                  <a:lnTo>
                    <a:pt x="1762" y="2358"/>
                  </a:lnTo>
                  <a:lnTo>
                    <a:pt x="1746" y="2352"/>
                  </a:lnTo>
                  <a:lnTo>
                    <a:pt x="1730" y="2348"/>
                  </a:lnTo>
                  <a:lnTo>
                    <a:pt x="1712" y="2345"/>
                  </a:lnTo>
                  <a:lnTo>
                    <a:pt x="1693" y="2342"/>
                  </a:lnTo>
                  <a:lnTo>
                    <a:pt x="1674" y="2305"/>
                  </a:lnTo>
                  <a:lnTo>
                    <a:pt x="1675" y="2273"/>
                  </a:lnTo>
                  <a:lnTo>
                    <a:pt x="1675" y="2245"/>
                  </a:lnTo>
                  <a:lnTo>
                    <a:pt x="1669" y="2220"/>
                  </a:lnTo>
                  <a:lnTo>
                    <a:pt x="1661" y="2197"/>
                  </a:lnTo>
                  <a:lnTo>
                    <a:pt x="1647" y="2178"/>
                  </a:lnTo>
                  <a:lnTo>
                    <a:pt x="1630" y="2162"/>
                  </a:lnTo>
                  <a:lnTo>
                    <a:pt x="1608" y="2146"/>
                  </a:lnTo>
                  <a:lnTo>
                    <a:pt x="1580" y="2131"/>
                  </a:lnTo>
                  <a:lnTo>
                    <a:pt x="1575" y="2121"/>
                  </a:lnTo>
                  <a:lnTo>
                    <a:pt x="1578" y="2111"/>
                  </a:lnTo>
                  <a:lnTo>
                    <a:pt x="1582" y="2100"/>
                  </a:lnTo>
                  <a:lnTo>
                    <a:pt x="1591" y="2091"/>
                  </a:lnTo>
                  <a:lnTo>
                    <a:pt x="1600" y="2081"/>
                  </a:lnTo>
                  <a:lnTo>
                    <a:pt x="1608" y="2071"/>
                  </a:lnTo>
                  <a:lnTo>
                    <a:pt x="1613" y="2059"/>
                  </a:lnTo>
                  <a:lnTo>
                    <a:pt x="1615" y="2046"/>
                  </a:lnTo>
                  <a:lnTo>
                    <a:pt x="1612" y="2047"/>
                  </a:lnTo>
                  <a:lnTo>
                    <a:pt x="1608" y="2046"/>
                  </a:lnTo>
                  <a:lnTo>
                    <a:pt x="1602" y="2047"/>
                  </a:lnTo>
                  <a:lnTo>
                    <a:pt x="1599" y="2052"/>
                  </a:lnTo>
                  <a:lnTo>
                    <a:pt x="1596" y="2059"/>
                  </a:lnTo>
                  <a:lnTo>
                    <a:pt x="1590" y="2066"/>
                  </a:lnTo>
                  <a:lnTo>
                    <a:pt x="1580" y="2069"/>
                  </a:lnTo>
                  <a:lnTo>
                    <a:pt x="1571" y="2065"/>
                  </a:lnTo>
                  <a:lnTo>
                    <a:pt x="1571" y="2052"/>
                  </a:lnTo>
                  <a:lnTo>
                    <a:pt x="1578" y="2041"/>
                  </a:lnTo>
                  <a:lnTo>
                    <a:pt x="1581" y="2031"/>
                  </a:lnTo>
                  <a:lnTo>
                    <a:pt x="1574" y="2021"/>
                  </a:lnTo>
                  <a:lnTo>
                    <a:pt x="1566" y="2030"/>
                  </a:lnTo>
                  <a:lnTo>
                    <a:pt x="1557" y="2037"/>
                  </a:lnTo>
                  <a:lnTo>
                    <a:pt x="1547" y="2043"/>
                  </a:lnTo>
                  <a:lnTo>
                    <a:pt x="1537" y="2049"/>
                  </a:lnTo>
                  <a:lnTo>
                    <a:pt x="1527" y="2053"/>
                  </a:lnTo>
                  <a:lnTo>
                    <a:pt x="1515" y="2056"/>
                  </a:lnTo>
                  <a:lnTo>
                    <a:pt x="1504" y="2059"/>
                  </a:lnTo>
                  <a:lnTo>
                    <a:pt x="1494" y="2062"/>
                  </a:lnTo>
                  <a:lnTo>
                    <a:pt x="1493" y="2081"/>
                  </a:lnTo>
                  <a:lnTo>
                    <a:pt x="1488" y="2097"/>
                  </a:lnTo>
                  <a:lnTo>
                    <a:pt x="1482" y="2114"/>
                  </a:lnTo>
                  <a:lnTo>
                    <a:pt x="1476" y="2131"/>
                  </a:lnTo>
                  <a:lnTo>
                    <a:pt x="1447" y="2143"/>
                  </a:lnTo>
                  <a:lnTo>
                    <a:pt x="1421" y="2158"/>
                  </a:lnTo>
                  <a:lnTo>
                    <a:pt x="1397" y="2175"/>
                  </a:lnTo>
                  <a:lnTo>
                    <a:pt x="1375" y="2196"/>
                  </a:lnTo>
                  <a:lnTo>
                    <a:pt x="1354" y="2218"/>
                  </a:lnTo>
                  <a:lnTo>
                    <a:pt x="1338" y="2242"/>
                  </a:lnTo>
                  <a:lnTo>
                    <a:pt x="1323" y="2265"/>
                  </a:lnTo>
                  <a:lnTo>
                    <a:pt x="1313" y="2289"/>
                  </a:lnTo>
                  <a:lnTo>
                    <a:pt x="1313" y="2317"/>
                  </a:lnTo>
                  <a:lnTo>
                    <a:pt x="1313" y="2342"/>
                  </a:lnTo>
                  <a:lnTo>
                    <a:pt x="1307" y="2362"/>
                  </a:lnTo>
                  <a:lnTo>
                    <a:pt x="1291" y="2380"/>
                  </a:lnTo>
                  <a:lnTo>
                    <a:pt x="1262" y="2365"/>
                  </a:lnTo>
                  <a:lnTo>
                    <a:pt x="1234" y="2358"/>
                  </a:lnTo>
                  <a:lnTo>
                    <a:pt x="1207" y="2353"/>
                  </a:lnTo>
                  <a:lnTo>
                    <a:pt x="1181" y="2355"/>
                  </a:lnTo>
                  <a:lnTo>
                    <a:pt x="1156" y="2359"/>
                  </a:lnTo>
                  <a:lnTo>
                    <a:pt x="1130" y="2367"/>
                  </a:lnTo>
                  <a:lnTo>
                    <a:pt x="1105" y="2377"/>
                  </a:lnTo>
                  <a:lnTo>
                    <a:pt x="1082" y="2389"/>
                  </a:lnTo>
                  <a:lnTo>
                    <a:pt x="1058" y="2402"/>
                  </a:lnTo>
                  <a:lnTo>
                    <a:pt x="1035" y="2415"/>
                  </a:lnTo>
                  <a:lnTo>
                    <a:pt x="1011" y="2430"/>
                  </a:lnTo>
                  <a:lnTo>
                    <a:pt x="988" y="2443"/>
                  </a:lnTo>
                  <a:lnTo>
                    <a:pt x="964" y="2456"/>
                  </a:lnTo>
                  <a:lnTo>
                    <a:pt x="941" y="2467"/>
                  </a:lnTo>
                  <a:lnTo>
                    <a:pt x="917" y="2474"/>
                  </a:lnTo>
                  <a:lnTo>
                    <a:pt x="892" y="2480"/>
                  </a:lnTo>
                  <a:lnTo>
                    <a:pt x="867" y="2484"/>
                  </a:lnTo>
                  <a:lnTo>
                    <a:pt x="840" y="2486"/>
                  </a:lnTo>
                  <a:lnTo>
                    <a:pt x="814" y="2484"/>
                  </a:lnTo>
                  <a:lnTo>
                    <a:pt x="789" y="2480"/>
                  </a:lnTo>
                  <a:lnTo>
                    <a:pt x="765" y="2473"/>
                  </a:lnTo>
                  <a:lnTo>
                    <a:pt x="745" y="2462"/>
                  </a:lnTo>
                  <a:lnTo>
                    <a:pt x="729" y="2449"/>
                  </a:lnTo>
                  <a:lnTo>
                    <a:pt x="715" y="2433"/>
                  </a:lnTo>
                  <a:lnTo>
                    <a:pt x="714" y="2417"/>
                  </a:lnTo>
                  <a:lnTo>
                    <a:pt x="715" y="2403"/>
                  </a:lnTo>
                  <a:lnTo>
                    <a:pt x="718" y="2393"/>
                  </a:lnTo>
                  <a:lnTo>
                    <a:pt x="724" y="2384"/>
                  </a:lnTo>
                  <a:lnTo>
                    <a:pt x="731" y="2378"/>
                  </a:lnTo>
                  <a:lnTo>
                    <a:pt x="740" y="2373"/>
                  </a:lnTo>
                  <a:lnTo>
                    <a:pt x="751" y="2365"/>
                  </a:lnTo>
                  <a:lnTo>
                    <a:pt x="762" y="2358"/>
                  </a:lnTo>
                  <a:lnTo>
                    <a:pt x="771" y="2356"/>
                  </a:lnTo>
                  <a:lnTo>
                    <a:pt x="780" y="2356"/>
                  </a:lnTo>
                  <a:lnTo>
                    <a:pt x="789" y="2358"/>
                  </a:lnTo>
                  <a:lnTo>
                    <a:pt x="796" y="2361"/>
                  </a:lnTo>
                  <a:lnTo>
                    <a:pt x="802" y="2365"/>
                  </a:lnTo>
                  <a:lnTo>
                    <a:pt x="808" y="2370"/>
                  </a:lnTo>
                  <a:lnTo>
                    <a:pt x="812" y="2376"/>
                  </a:lnTo>
                  <a:lnTo>
                    <a:pt x="815" y="2383"/>
                  </a:lnTo>
                  <a:lnTo>
                    <a:pt x="815" y="2395"/>
                  </a:lnTo>
                  <a:lnTo>
                    <a:pt x="809" y="2399"/>
                  </a:lnTo>
                  <a:lnTo>
                    <a:pt x="799" y="2402"/>
                  </a:lnTo>
                  <a:lnTo>
                    <a:pt x="790" y="2402"/>
                  </a:lnTo>
                  <a:lnTo>
                    <a:pt x="790" y="2414"/>
                  </a:lnTo>
                  <a:lnTo>
                    <a:pt x="793" y="2424"/>
                  </a:lnTo>
                  <a:lnTo>
                    <a:pt x="802" y="2429"/>
                  </a:lnTo>
                  <a:lnTo>
                    <a:pt x="814" y="2429"/>
                  </a:lnTo>
                  <a:lnTo>
                    <a:pt x="823" y="2424"/>
                  </a:lnTo>
                  <a:lnTo>
                    <a:pt x="832" y="2409"/>
                  </a:lnTo>
                  <a:lnTo>
                    <a:pt x="836" y="2387"/>
                  </a:lnTo>
                  <a:lnTo>
                    <a:pt x="830" y="2364"/>
                  </a:lnTo>
                  <a:lnTo>
                    <a:pt x="812" y="2348"/>
                  </a:lnTo>
                  <a:lnTo>
                    <a:pt x="799" y="2339"/>
                  </a:lnTo>
                  <a:lnTo>
                    <a:pt x="786" y="2334"/>
                  </a:lnTo>
                  <a:lnTo>
                    <a:pt x="773" y="2334"/>
                  </a:lnTo>
                  <a:lnTo>
                    <a:pt x="761" y="2336"/>
                  </a:lnTo>
                  <a:lnTo>
                    <a:pt x="749" y="2339"/>
                  </a:lnTo>
                  <a:lnTo>
                    <a:pt x="736" y="2345"/>
                  </a:lnTo>
                  <a:lnTo>
                    <a:pt x="723" y="2349"/>
                  </a:lnTo>
                  <a:lnTo>
                    <a:pt x="709" y="2355"/>
                  </a:lnTo>
                  <a:lnTo>
                    <a:pt x="701" y="2370"/>
                  </a:lnTo>
                  <a:lnTo>
                    <a:pt x="693" y="2383"/>
                  </a:lnTo>
                  <a:lnTo>
                    <a:pt x="686" y="2396"/>
                  </a:lnTo>
                  <a:lnTo>
                    <a:pt x="680" y="2411"/>
                  </a:lnTo>
                  <a:lnTo>
                    <a:pt x="667" y="2437"/>
                  </a:lnTo>
                  <a:lnTo>
                    <a:pt x="649" y="2458"/>
                  </a:lnTo>
                  <a:lnTo>
                    <a:pt x="625" y="2473"/>
                  </a:lnTo>
                  <a:lnTo>
                    <a:pt x="599" y="2482"/>
                  </a:lnTo>
                  <a:lnTo>
                    <a:pt x="569" y="2489"/>
                  </a:lnTo>
                  <a:lnTo>
                    <a:pt x="539" y="2492"/>
                  </a:lnTo>
                  <a:lnTo>
                    <a:pt x="509" y="2495"/>
                  </a:lnTo>
                  <a:lnTo>
                    <a:pt x="480" y="2496"/>
                  </a:lnTo>
                  <a:lnTo>
                    <a:pt x="462" y="2492"/>
                  </a:lnTo>
                  <a:lnTo>
                    <a:pt x="444" y="2486"/>
                  </a:lnTo>
                  <a:lnTo>
                    <a:pt x="427" y="2479"/>
                  </a:lnTo>
                  <a:lnTo>
                    <a:pt x="410" y="2471"/>
                  </a:lnTo>
                  <a:lnTo>
                    <a:pt x="396" y="2461"/>
                  </a:lnTo>
                  <a:lnTo>
                    <a:pt x="382" y="2452"/>
                  </a:lnTo>
                  <a:lnTo>
                    <a:pt x="371" y="2442"/>
                  </a:lnTo>
                  <a:lnTo>
                    <a:pt x="362" y="2433"/>
                  </a:lnTo>
                  <a:lnTo>
                    <a:pt x="359" y="2417"/>
                  </a:lnTo>
                  <a:lnTo>
                    <a:pt x="359" y="2398"/>
                  </a:lnTo>
                  <a:lnTo>
                    <a:pt x="357" y="2383"/>
                  </a:lnTo>
                  <a:lnTo>
                    <a:pt x="347" y="2383"/>
                  </a:lnTo>
                  <a:lnTo>
                    <a:pt x="340" y="2396"/>
                  </a:lnTo>
                  <a:lnTo>
                    <a:pt x="340" y="2414"/>
                  </a:lnTo>
                  <a:lnTo>
                    <a:pt x="338" y="2430"/>
                  </a:lnTo>
                  <a:lnTo>
                    <a:pt x="325" y="2440"/>
                  </a:lnTo>
                  <a:lnTo>
                    <a:pt x="294" y="2415"/>
                  </a:lnTo>
                  <a:lnTo>
                    <a:pt x="265" y="2389"/>
                  </a:lnTo>
                  <a:lnTo>
                    <a:pt x="240" y="2362"/>
                  </a:lnTo>
                  <a:lnTo>
                    <a:pt x="218" y="2333"/>
                  </a:lnTo>
                  <a:lnTo>
                    <a:pt x="198" y="2302"/>
                  </a:lnTo>
                  <a:lnTo>
                    <a:pt x="184" y="2267"/>
                  </a:lnTo>
                  <a:lnTo>
                    <a:pt x="175" y="2230"/>
                  </a:lnTo>
                  <a:lnTo>
                    <a:pt x="170" y="2187"/>
                  </a:lnTo>
                  <a:lnTo>
                    <a:pt x="194" y="2205"/>
                  </a:lnTo>
                  <a:lnTo>
                    <a:pt x="221" y="2218"/>
                  </a:lnTo>
                  <a:lnTo>
                    <a:pt x="249" y="2228"/>
                  </a:lnTo>
                  <a:lnTo>
                    <a:pt x="278" y="2234"/>
                  </a:lnTo>
                  <a:lnTo>
                    <a:pt x="309" y="2239"/>
                  </a:lnTo>
                  <a:lnTo>
                    <a:pt x="338" y="2242"/>
                  </a:lnTo>
                  <a:lnTo>
                    <a:pt x="368" y="2242"/>
                  </a:lnTo>
                  <a:lnTo>
                    <a:pt x="397" y="2242"/>
                  </a:lnTo>
                  <a:lnTo>
                    <a:pt x="441" y="2239"/>
                  </a:lnTo>
                  <a:lnTo>
                    <a:pt x="487" y="2236"/>
                  </a:lnTo>
                  <a:lnTo>
                    <a:pt x="531" y="2231"/>
                  </a:lnTo>
                  <a:lnTo>
                    <a:pt x="575" y="2225"/>
                  </a:lnTo>
                  <a:lnTo>
                    <a:pt x="621" y="2220"/>
                  </a:lnTo>
                  <a:lnTo>
                    <a:pt x="665" y="2214"/>
                  </a:lnTo>
                  <a:lnTo>
                    <a:pt x="711" y="2206"/>
                  </a:lnTo>
                  <a:lnTo>
                    <a:pt x="755" y="2199"/>
                  </a:lnTo>
                  <a:lnTo>
                    <a:pt x="799" y="2190"/>
                  </a:lnTo>
                  <a:lnTo>
                    <a:pt x="845" y="2181"/>
                  </a:lnTo>
                  <a:lnTo>
                    <a:pt x="889" y="2172"/>
                  </a:lnTo>
                  <a:lnTo>
                    <a:pt x="933" y="2162"/>
                  </a:lnTo>
                  <a:lnTo>
                    <a:pt x="977" y="2152"/>
                  </a:lnTo>
                  <a:lnTo>
                    <a:pt x="1022" y="2140"/>
                  </a:lnTo>
                  <a:lnTo>
                    <a:pt x="1066" y="2128"/>
                  </a:lnTo>
                  <a:lnTo>
                    <a:pt x="1110" y="2115"/>
                  </a:lnTo>
                  <a:lnTo>
                    <a:pt x="1153" y="2102"/>
                  </a:lnTo>
                  <a:lnTo>
                    <a:pt x="1197" y="2089"/>
                  </a:lnTo>
                  <a:lnTo>
                    <a:pt x="1239" y="2074"/>
                  </a:lnTo>
                  <a:lnTo>
                    <a:pt x="1282" y="2059"/>
                  </a:lnTo>
                  <a:lnTo>
                    <a:pt x="1325" y="2044"/>
                  </a:lnTo>
                  <a:lnTo>
                    <a:pt x="1368" y="2028"/>
                  </a:lnTo>
                  <a:lnTo>
                    <a:pt x="1409" y="2012"/>
                  </a:lnTo>
                  <a:lnTo>
                    <a:pt x="1450" y="1994"/>
                  </a:lnTo>
                  <a:lnTo>
                    <a:pt x="1491" y="1977"/>
                  </a:lnTo>
                  <a:lnTo>
                    <a:pt x="1532" y="1959"/>
                  </a:lnTo>
                  <a:lnTo>
                    <a:pt x="1574" y="1940"/>
                  </a:lnTo>
                  <a:lnTo>
                    <a:pt x="1613" y="1921"/>
                  </a:lnTo>
                  <a:lnTo>
                    <a:pt x="1653" y="1900"/>
                  </a:lnTo>
                  <a:lnTo>
                    <a:pt x="1693" y="1881"/>
                  </a:lnTo>
                  <a:lnTo>
                    <a:pt x="1731" y="1859"/>
                  </a:lnTo>
                  <a:lnTo>
                    <a:pt x="1769" y="1838"/>
                  </a:lnTo>
                  <a:lnTo>
                    <a:pt x="1805" y="1827"/>
                  </a:lnTo>
                  <a:lnTo>
                    <a:pt x="1842" y="1813"/>
                  </a:lnTo>
                  <a:lnTo>
                    <a:pt x="1878" y="1799"/>
                  </a:lnTo>
                  <a:lnTo>
                    <a:pt x="1917" y="1784"/>
                  </a:lnTo>
                  <a:lnTo>
                    <a:pt x="1955" y="1769"/>
                  </a:lnTo>
                  <a:lnTo>
                    <a:pt x="1993" y="1754"/>
                  </a:lnTo>
                  <a:lnTo>
                    <a:pt x="2032" y="1741"/>
                  </a:lnTo>
                  <a:lnTo>
                    <a:pt x="2070" y="1726"/>
                  </a:lnTo>
                  <a:lnTo>
                    <a:pt x="2108" y="1713"/>
                  </a:lnTo>
                  <a:lnTo>
                    <a:pt x="2146" y="1701"/>
                  </a:lnTo>
                  <a:lnTo>
                    <a:pt x="2185" y="1691"/>
                  </a:lnTo>
                  <a:lnTo>
                    <a:pt x="2223" y="1682"/>
                  </a:lnTo>
                  <a:lnTo>
                    <a:pt x="2260" y="1673"/>
                  </a:lnTo>
                  <a:lnTo>
                    <a:pt x="2297" y="1669"/>
                  </a:lnTo>
                  <a:lnTo>
                    <a:pt x="2332" y="1666"/>
                  </a:lnTo>
                  <a:lnTo>
                    <a:pt x="2367" y="1665"/>
                  </a:lnTo>
                  <a:lnTo>
                    <a:pt x="2376" y="1731"/>
                  </a:lnTo>
                  <a:lnTo>
                    <a:pt x="2370" y="1828"/>
                  </a:lnTo>
                  <a:lnTo>
                    <a:pt x="2360" y="1918"/>
                  </a:lnTo>
                  <a:lnTo>
                    <a:pt x="2354" y="1958"/>
                  </a:lnTo>
                  <a:lnTo>
                    <a:pt x="2353" y="1993"/>
                  </a:lnTo>
                  <a:lnTo>
                    <a:pt x="2347" y="2053"/>
                  </a:lnTo>
                  <a:lnTo>
                    <a:pt x="2338" y="2127"/>
                  </a:lnTo>
                  <a:lnTo>
                    <a:pt x="2326" y="2208"/>
                  </a:lnTo>
                  <a:lnTo>
                    <a:pt x="2314" y="2287"/>
                  </a:lnTo>
                  <a:lnTo>
                    <a:pt x="2301" y="2358"/>
                  </a:lnTo>
                  <a:lnTo>
                    <a:pt x="2288" y="2408"/>
                  </a:lnTo>
                  <a:lnTo>
                    <a:pt x="2276" y="2433"/>
                  </a:lnTo>
                  <a:lnTo>
                    <a:pt x="2251" y="2392"/>
                  </a:lnTo>
                  <a:lnTo>
                    <a:pt x="2235" y="2377"/>
                  </a:lnTo>
                  <a:lnTo>
                    <a:pt x="2219" y="2365"/>
                  </a:lnTo>
                  <a:lnTo>
                    <a:pt x="2199" y="2356"/>
                  </a:lnTo>
                  <a:lnTo>
                    <a:pt x="2179" y="2351"/>
                  </a:lnTo>
                  <a:lnTo>
                    <a:pt x="2157" y="2348"/>
                  </a:lnTo>
                  <a:lnTo>
                    <a:pt x="2135" y="2346"/>
                  </a:lnTo>
                  <a:lnTo>
                    <a:pt x="2113" y="2346"/>
                  </a:lnTo>
                  <a:lnTo>
                    <a:pt x="2090" y="2348"/>
                  </a:lnTo>
                  <a:lnTo>
                    <a:pt x="2076" y="2352"/>
                  </a:lnTo>
                  <a:lnTo>
                    <a:pt x="2062" y="2359"/>
                  </a:lnTo>
                  <a:lnTo>
                    <a:pt x="2052" y="2368"/>
                  </a:lnTo>
                  <a:lnTo>
                    <a:pt x="2045" y="2380"/>
                  </a:lnTo>
                  <a:lnTo>
                    <a:pt x="2040" y="2393"/>
                  </a:lnTo>
                  <a:lnTo>
                    <a:pt x="2037" y="2408"/>
                  </a:lnTo>
                  <a:lnTo>
                    <a:pt x="2037" y="2424"/>
                  </a:lnTo>
                  <a:lnTo>
                    <a:pt x="2039" y="2440"/>
                  </a:lnTo>
                  <a:lnTo>
                    <a:pt x="2043" y="2449"/>
                  </a:lnTo>
                  <a:lnTo>
                    <a:pt x="2049" y="2458"/>
                  </a:lnTo>
                  <a:lnTo>
                    <a:pt x="2057" y="2467"/>
                  </a:lnTo>
                  <a:lnTo>
                    <a:pt x="2065" y="2474"/>
                  </a:lnTo>
                  <a:lnTo>
                    <a:pt x="2074" y="2480"/>
                  </a:lnTo>
                  <a:lnTo>
                    <a:pt x="2085" y="2486"/>
                  </a:lnTo>
                  <a:lnTo>
                    <a:pt x="2095" y="2490"/>
                  </a:lnTo>
                  <a:lnTo>
                    <a:pt x="2105" y="2493"/>
                  </a:lnTo>
                  <a:lnTo>
                    <a:pt x="2116" y="2489"/>
                  </a:lnTo>
                  <a:lnTo>
                    <a:pt x="2124" y="2484"/>
                  </a:lnTo>
                  <a:lnTo>
                    <a:pt x="2132" y="2480"/>
                  </a:lnTo>
                  <a:lnTo>
                    <a:pt x="2139" y="2476"/>
                  </a:lnTo>
                  <a:lnTo>
                    <a:pt x="2145" y="2471"/>
                  </a:lnTo>
                  <a:lnTo>
                    <a:pt x="2151" y="2465"/>
                  </a:lnTo>
                  <a:lnTo>
                    <a:pt x="2157" y="2458"/>
                  </a:lnTo>
                  <a:lnTo>
                    <a:pt x="2163" y="2449"/>
                  </a:lnTo>
                  <a:lnTo>
                    <a:pt x="2170" y="2430"/>
                  </a:lnTo>
                  <a:lnTo>
                    <a:pt x="2170" y="2409"/>
                  </a:lnTo>
                  <a:lnTo>
                    <a:pt x="2161" y="2390"/>
                  </a:lnTo>
                  <a:lnTo>
                    <a:pt x="2146" y="2377"/>
                  </a:lnTo>
                  <a:lnTo>
                    <a:pt x="2167" y="2378"/>
                  </a:lnTo>
                  <a:lnTo>
                    <a:pt x="2186" y="2383"/>
                  </a:lnTo>
                  <a:lnTo>
                    <a:pt x="2202" y="2392"/>
                  </a:lnTo>
                  <a:lnTo>
                    <a:pt x="2217" y="2403"/>
                  </a:lnTo>
                  <a:lnTo>
                    <a:pt x="2230" y="2418"/>
                  </a:lnTo>
                  <a:lnTo>
                    <a:pt x="2242" y="2434"/>
                  </a:lnTo>
                  <a:lnTo>
                    <a:pt x="2252" y="2451"/>
                  </a:lnTo>
                  <a:lnTo>
                    <a:pt x="2260" y="2468"/>
                  </a:lnTo>
                  <a:lnTo>
                    <a:pt x="2255" y="2484"/>
                  </a:lnTo>
                  <a:lnTo>
                    <a:pt x="2252" y="2501"/>
                  </a:lnTo>
                  <a:lnTo>
                    <a:pt x="2245" y="2515"/>
                  </a:lnTo>
                  <a:lnTo>
                    <a:pt x="2232" y="2524"/>
                  </a:lnTo>
                  <a:lnTo>
                    <a:pt x="2204" y="2542"/>
                  </a:lnTo>
                  <a:lnTo>
                    <a:pt x="2176" y="2557"/>
                  </a:lnTo>
                  <a:lnTo>
                    <a:pt x="2146" y="2568"/>
                  </a:lnTo>
                  <a:lnTo>
                    <a:pt x="2116" y="2577"/>
                  </a:lnTo>
                  <a:lnTo>
                    <a:pt x="2085" y="2583"/>
                  </a:lnTo>
                  <a:lnTo>
                    <a:pt x="2052" y="2586"/>
                  </a:lnTo>
                  <a:lnTo>
                    <a:pt x="2020" y="2586"/>
                  </a:lnTo>
                  <a:lnTo>
                    <a:pt x="1987" y="2585"/>
                  </a:lnTo>
                  <a:lnTo>
                    <a:pt x="1954" y="2580"/>
                  </a:lnTo>
                  <a:lnTo>
                    <a:pt x="1921" y="2574"/>
                  </a:lnTo>
                  <a:lnTo>
                    <a:pt x="1890" y="2567"/>
                  </a:lnTo>
                  <a:lnTo>
                    <a:pt x="1858" y="2558"/>
                  </a:lnTo>
                  <a:lnTo>
                    <a:pt x="1828" y="2546"/>
                  </a:lnTo>
                  <a:lnTo>
                    <a:pt x="1799" y="2534"/>
                  </a:lnTo>
                  <a:lnTo>
                    <a:pt x="1769" y="2520"/>
                  </a:lnTo>
                  <a:lnTo>
                    <a:pt x="1743" y="2505"/>
                  </a:lnTo>
                  <a:lnTo>
                    <a:pt x="1743" y="2518"/>
                  </a:lnTo>
                  <a:lnTo>
                    <a:pt x="1759" y="2530"/>
                  </a:lnTo>
                  <a:lnTo>
                    <a:pt x="1775" y="2540"/>
                  </a:lnTo>
                  <a:lnTo>
                    <a:pt x="1793" y="2551"/>
                  </a:lnTo>
                  <a:lnTo>
                    <a:pt x="1812" y="2560"/>
                  </a:lnTo>
                  <a:lnTo>
                    <a:pt x="1831" y="2568"/>
                  </a:lnTo>
                  <a:lnTo>
                    <a:pt x="1850" y="2576"/>
                  </a:lnTo>
                  <a:lnTo>
                    <a:pt x="1871" y="2583"/>
                  </a:lnTo>
                  <a:lnTo>
                    <a:pt x="1892" y="2589"/>
                  </a:lnTo>
                  <a:lnTo>
                    <a:pt x="1912" y="2595"/>
                  </a:lnTo>
                  <a:lnTo>
                    <a:pt x="1933" y="2599"/>
                  </a:lnTo>
                  <a:lnTo>
                    <a:pt x="1955" y="2604"/>
                  </a:lnTo>
                  <a:lnTo>
                    <a:pt x="1976" y="2607"/>
                  </a:lnTo>
                  <a:lnTo>
                    <a:pt x="1996" y="2610"/>
                  </a:lnTo>
                  <a:lnTo>
                    <a:pt x="2017" y="2611"/>
                  </a:lnTo>
                  <a:lnTo>
                    <a:pt x="2037" y="2613"/>
                  </a:lnTo>
                  <a:lnTo>
                    <a:pt x="2058" y="2613"/>
                  </a:lnTo>
                  <a:lnTo>
                    <a:pt x="2096" y="2610"/>
                  </a:lnTo>
                  <a:lnTo>
                    <a:pt x="2130" y="2604"/>
                  </a:lnTo>
                  <a:lnTo>
                    <a:pt x="2164" y="2593"/>
                  </a:lnTo>
                  <a:lnTo>
                    <a:pt x="2195" y="2582"/>
                  </a:lnTo>
                  <a:lnTo>
                    <a:pt x="2226" y="2565"/>
                  </a:lnTo>
                  <a:lnTo>
                    <a:pt x="2254" y="2549"/>
                  </a:lnTo>
                  <a:lnTo>
                    <a:pt x="2283" y="2532"/>
                  </a:lnTo>
                  <a:lnTo>
                    <a:pt x="2311" y="2514"/>
                  </a:lnTo>
                  <a:lnTo>
                    <a:pt x="2339" y="2495"/>
                  </a:lnTo>
                  <a:lnTo>
                    <a:pt x="2369" y="2479"/>
                  </a:lnTo>
                  <a:lnTo>
                    <a:pt x="2398" y="2462"/>
                  </a:lnTo>
                  <a:lnTo>
                    <a:pt x="2429" y="2448"/>
                  </a:lnTo>
                  <a:lnTo>
                    <a:pt x="2462" y="2436"/>
                  </a:lnTo>
                  <a:lnTo>
                    <a:pt x="2495" y="2429"/>
                  </a:lnTo>
                  <a:lnTo>
                    <a:pt x="2532" y="2424"/>
                  </a:lnTo>
                  <a:lnTo>
                    <a:pt x="2572" y="2424"/>
                  </a:lnTo>
                  <a:lnTo>
                    <a:pt x="2584" y="2427"/>
                  </a:lnTo>
                  <a:lnTo>
                    <a:pt x="2597" y="2430"/>
                  </a:lnTo>
                  <a:lnTo>
                    <a:pt x="2610" y="2431"/>
                  </a:lnTo>
                  <a:lnTo>
                    <a:pt x="2623" y="2434"/>
                  </a:lnTo>
                  <a:lnTo>
                    <a:pt x="2635" y="2437"/>
                  </a:lnTo>
                  <a:lnTo>
                    <a:pt x="2646" y="2442"/>
                  </a:lnTo>
                  <a:lnTo>
                    <a:pt x="2651" y="2448"/>
                  </a:lnTo>
                  <a:lnTo>
                    <a:pt x="2654" y="2458"/>
                  </a:lnTo>
                  <a:lnTo>
                    <a:pt x="2644" y="2458"/>
                  </a:lnTo>
                  <a:lnTo>
                    <a:pt x="2634" y="2455"/>
                  </a:lnTo>
                  <a:lnTo>
                    <a:pt x="2623" y="2455"/>
                  </a:lnTo>
                  <a:lnTo>
                    <a:pt x="2613" y="2456"/>
                  </a:lnTo>
                  <a:lnTo>
                    <a:pt x="2604" y="2459"/>
                  </a:lnTo>
                  <a:lnTo>
                    <a:pt x="2594" y="2464"/>
                  </a:lnTo>
                  <a:lnTo>
                    <a:pt x="2587" y="2468"/>
                  </a:lnTo>
                  <a:lnTo>
                    <a:pt x="2578" y="2474"/>
                  </a:lnTo>
                  <a:lnTo>
                    <a:pt x="2572" y="2480"/>
                  </a:lnTo>
                  <a:lnTo>
                    <a:pt x="2572" y="2498"/>
                  </a:lnTo>
                  <a:lnTo>
                    <a:pt x="2570" y="2515"/>
                  </a:lnTo>
                  <a:lnTo>
                    <a:pt x="2576" y="2532"/>
                  </a:lnTo>
                  <a:lnTo>
                    <a:pt x="2594" y="2537"/>
                  </a:lnTo>
                  <a:lnTo>
                    <a:pt x="2609" y="2540"/>
                  </a:lnTo>
                  <a:lnTo>
                    <a:pt x="2623" y="2542"/>
                  </a:lnTo>
                  <a:lnTo>
                    <a:pt x="2637" y="2540"/>
                  </a:lnTo>
                  <a:lnTo>
                    <a:pt x="2650" y="2539"/>
                  </a:lnTo>
                  <a:lnTo>
                    <a:pt x="2662" y="2536"/>
                  </a:lnTo>
                  <a:lnTo>
                    <a:pt x="2672" y="2530"/>
                  </a:lnTo>
                  <a:lnTo>
                    <a:pt x="2682" y="2524"/>
                  </a:lnTo>
                  <a:lnTo>
                    <a:pt x="2691" y="2515"/>
                  </a:lnTo>
                  <a:lnTo>
                    <a:pt x="2694" y="2499"/>
                  </a:lnTo>
                  <a:lnTo>
                    <a:pt x="2702" y="2482"/>
                  </a:lnTo>
                  <a:lnTo>
                    <a:pt x="2703" y="2467"/>
                  </a:lnTo>
                  <a:lnTo>
                    <a:pt x="2694" y="2455"/>
                  </a:lnTo>
                  <a:lnTo>
                    <a:pt x="2694" y="2439"/>
                  </a:lnTo>
                  <a:lnTo>
                    <a:pt x="2687" y="2429"/>
                  </a:lnTo>
                  <a:lnTo>
                    <a:pt x="2678" y="2420"/>
                  </a:lnTo>
                  <a:lnTo>
                    <a:pt x="2665" y="2414"/>
                  </a:lnTo>
                  <a:lnTo>
                    <a:pt x="2651" y="2408"/>
                  </a:lnTo>
                  <a:lnTo>
                    <a:pt x="2640" y="2401"/>
                  </a:lnTo>
                  <a:lnTo>
                    <a:pt x="2631" y="2390"/>
                  </a:lnTo>
                  <a:lnTo>
                    <a:pt x="2625" y="2377"/>
                  </a:lnTo>
                  <a:lnTo>
                    <a:pt x="2651" y="2327"/>
                  </a:lnTo>
                  <a:lnTo>
                    <a:pt x="2672" y="2273"/>
                  </a:lnTo>
                  <a:lnTo>
                    <a:pt x="2688" y="2215"/>
                  </a:lnTo>
                  <a:lnTo>
                    <a:pt x="2702" y="2155"/>
                  </a:lnTo>
                  <a:lnTo>
                    <a:pt x="2709" y="2094"/>
                  </a:lnTo>
                  <a:lnTo>
                    <a:pt x="2713" y="2036"/>
                  </a:lnTo>
                  <a:lnTo>
                    <a:pt x="2715" y="1978"/>
                  </a:lnTo>
                  <a:lnTo>
                    <a:pt x="2713" y="19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1034" y="3689"/>
              <a:ext cx="77" cy="240"/>
            </a:xfrm>
            <a:custGeom>
              <a:avLst/>
              <a:gdLst/>
              <a:ahLst/>
              <a:cxnLst>
                <a:cxn ang="0">
                  <a:pos x="223" y="216"/>
                </a:cxn>
                <a:cxn ang="0">
                  <a:pos x="229" y="277"/>
                </a:cxn>
                <a:cxn ang="0">
                  <a:pos x="228" y="340"/>
                </a:cxn>
                <a:cxn ang="0">
                  <a:pos x="222" y="406"/>
                </a:cxn>
                <a:cxn ang="0">
                  <a:pos x="212" y="472"/>
                </a:cxn>
                <a:cxn ang="0">
                  <a:pos x="197" y="537"/>
                </a:cxn>
                <a:cxn ang="0">
                  <a:pos x="179" y="599"/>
                </a:cxn>
                <a:cxn ang="0">
                  <a:pos x="157" y="658"/>
                </a:cxn>
                <a:cxn ang="0">
                  <a:pos x="132" y="711"/>
                </a:cxn>
                <a:cxn ang="0">
                  <a:pos x="113" y="712"/>
                </a:cxn>
                <a:cxn ang="0">
                  <a:pos x="97" y="714"/>
                </a:cxn>
                <a:cxn ang="0">
                  <a:pos x="81" y="717"/>
                </a:cxn>
                <a:cxn ang="0">
                  <a:pos x="64" y="718"/>
                </a:cxn>
                <a:cxn ang="0">
                  <a:pos x="48" y="720"/>
                </a:cxn>
                <a:cxn ang="0">
                  <a:pos x="33" y="718"/>
                </a:cxn>
                <a:cxn ang="0">
                  <a:pos x="17" y="715"/>
                </a:cxn>
                <a:cxn ang="0">
                  <a:pos x="0" y="708"/>
                </a:cxn>
                <a:cxn ang="0">
                  <a:pos x="16" y="645"/>
                </a:cxn>
                <a:cxn ang="0">
                  <a:pos x="26" y="574"/>
                </a:cxn>
                <a:cxn ang="0">
                  <a:pos x="33" y="502"/>
                </a:cxn>
                <a:cxn ang="0">
                  <a:pos x="41" y="437"/>
                </a:cxn>
                <a:cxn ang="0">
                  <a:pos x="57" y="309"/>
                </a:cxn>
                <a:cxn ang="0">
                  <a:pos x="66" y="200"/>
                </a:cxn>
                <a:cxn ang="0">
                  <a:pos x="70" y="100"/>
                </a:cxn>
                <a:cxn ang="0">
                  <a:pos x="75" y="0"/>
                </a:cxn>
                <a:cxn ang="0">
                  <a:pos x="106" y="21"/>
                </a:cxn>
                <a:cxn ang="0">
                  <a:pos x="132" y="41"/>
                </a:cxn>
                <a:cxn ang="0">
                  <a:pos x="156" y="65"/>
                </a:cxn>
                <a:cxn ang="0">
                  <a:pos x="176" y="88"/>
                </a:cxn>
                <a:cxn ang="0">
                  <a:pos x="193" y="116"/>
                </a:cxn>
                <a:cxn ang="0">
                  <a:pos x="207" y="146"/>
                </a:cxn>
                <a:cxn ang="0">
                  <a:pos x="216" y="179"/>
                </a:cxn>
                <a:cxn ang="0">
                  <a:pos x="223" y="216"/>
                </a:cxn>
              </a:cxnLst>
              <a:rect l="0" t="0" r="r" b="b"/>
              <a:pathLst>
                <a:path w="229" h="720">
                  <a:moveTo>
                    <a:pt x="223" y="216"/>
                  </a:moveTo>
                  <a:lnTo>
                    <a:pt x="229" y="277"/>
                  </a:lnTo>
                  <a:lnTo>
                    <a:pt x="228" y="340"/>
                  </a:lnTo>
                  <a:lnTo>
                    <a:pt x="222" y="406"/>
                  </a:lnTo>
                  <a:lnTo>
                    <a:pt x="212" y="472"/>
                  </a:lnTo>
                  <a:lnTo>
                    <a:pt x="197" y="537"/>
                  </a:lnTo>
                  <a:lnTo>
                    <a:pt x="179" y="599"/>
                  </a:lnTo>
                  <a:lnTo>
                    <a:pt x="157" y="658"/>
                  </a:lnTo>
                  <a:lnTo>
                    <a:pt x="132" y="711"/>
                  </a:lnTo>
                  <a:lnTo>
                    <a:pt x="113" y="712"/>
                  </a:lnTo>
                  <a:lnTo>
                    <a:pt x="97" y="714"/>
                  </a:lnTo>
                  <a:lnTo>
                    <a:pt x="81" y="717"/>
                  </a:lnTo>
                  <a:lnTo>
                    <a:pt x="64" y="718"/>
                  </a:lnTo>
                  <a:lnTo>
                    <a:pt x="48" y="720"/>
                  </a:lnTo>
                  <a:lnTo>
                    <a:pt x="33" y="718"/>
                  </a:lnTo>
                  <a:lnTo>
                    <a:pt x="17" y="715"/>
                  </a:lnTo>
                  <a:lnTo>
                    <a:pt x="0" y="708"/>
                  </a:lnTo>
                  <a:lnTo>
                    <a:pt x="16" y="645"/>
                  </a:lnTo>
                  <a:lnTo>
                    <a:pt x="26" y="574"/>
                  </a:lnTo>
                  <a:lnTo>
                    <a:pt x="33" y="502"/>
                  </a:lnTo>
                  <a:lnTo>
                    <a:pt x="41" y="437"/>
                  </a:lnTo>
                  <a:lnTo>
                    <a:pt x="57" y="309"/>
                  </a:lnTo>
                  <a:lnTo>
                    <a:pt x="66" y="200"/>
                  </a:lnTo>
                  <a:lnTo>
                    <a:pt x="70" y="100"/>
                  </a:lnTo>
                  <a:lnTo>
                    <a:pt x="75" y="0"/>
                  </a:lnTo>
                  <a:lnTo>
                    <a:pt x="106" y="21"/>
                  </a:lnTo>
                  <a:lnTo>
                    <a:pt x="132" y="41"/>
                  </a:lnTo>
                  <a:lnTo>
                    <a:pt x="156" y="65"/>
                  </a:lnTo>
                  <a:lnTo>
                    <a:pt x="176" y="88"/>
                  </a:lnTo>
                  <a:lnTo>
                    <a:pt x="193" y="116"/>
                  </a:lnTo>
                  <a:lnTo>
                    <a:pt x="207" y="146"/>
                  </a:lnTo>
                  <a:lnTo>
                    <a:pt x="216" y="179"/>
                  </a:lnTo>
                  <a:lnTo>
                    <a:pt x="223" y="216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702" y="3148"/>
              <a:ext cx="117" cy="44"/>
            </a:xfrm>
            <a:custGeom>
              <a:avLst/>
              <a:gdLst/>
              <a:ahLst/>
              <a:cxnLst>
                <a:cxn ang="0">
                  <a:pos x="340" y="21"/>
                </a:cxn>
                <a:cxn ang="0">
                  <a:pos x="346" y="31"/>
                </a:cxn>
                <a:cxn ang="0">
                  <a:pos x="350" y="46"/>
                </a:cxn>
                <a:cxn ang="0">
                  <a:pos x="352" y="60"/>
                </a:cxn>
                <a:cxn ang="0">
                  <a:pos x="352" y="68"/>
                </a:cxn>
                <a:cxn ang="0">
                  <a:pos x="310" y="66"/>
                </a:cxn>
                <a:cxn ang="0">
                  <a:pos x="274" y="65"/>
                </a:cxn>
                <a:cxn ang="0">
                  <a:pos x="241" y="65"/>
                </a:cxn>
                <a:cxn ang="0">
                  <a:pos x="212" y="66"/>
                </a:cxn>
                <a:cxn ang="0">
                  <a:pos x="187" y="68"/>
                </a:cxn>
                <a:cxn ang="0">
                  <a:pos x="165" y="71"/>
                </a:cxn>
                <a:cxn ang="0">
                  <a:pos x="146" y="73"/>
                </a:cxn>
                <a:cxn ang="0">
                  <a:pos x="128" y="78"/>
                </a:cxn>
                <a:cxn ang="0">
                  <a:pos x="113" y="82"/>
                </a:cxn>
                <a:cxn ang="0">
                  <a:pos x="100" y="88"/>
                </a:cxn>
                <a:cxn ang="0">
                  <a:pos x="87" y="94"/>
                </a:cxn>
                <a:cxn ang="0">
                  <a:pos x="76" y="100"/>
                </a:cxn>
                <a:cxn ang="0">
                  <a:pos x="65" y="107"/>
                </a:cxn>
                <a:cxn ang="0">
                  <a:pos x="54" y="115"/>
                </a:cxn>
                <a:cxn ang="0">
                  <a:pos x="44" y="122"/>
                </a:cxn>
                <a:cxn ang="0">
                  <a:pos x="32" y="131"/>
                </a:cxn>
                <a:cxn ang="0">
                  <a:pos x="17" y="115"/>
                </a:cxn>
                <a:cxn ang="0">
                  <a:pos x="6" y="96"/>
                </a:cxn>
                <a:cxn ang="0">
                  <a:pos x="0" y="72"/>
                </a:cxn>
                <a:cxn ang="0">
                  <a:pos x="1" y="46"/>
                </a:cxn>
                <a:cxn ang="0">
                  <a:pos x="23" y="35"/>
                </a:cxn>
                <a:cxn ang="0">
                  <a:pos x="45" y="26"/>
                </a:cxn>
                <a:cxn ang="0">
                  <a:pos x="70" y="19"/>
                </a:cxn>
                <a:cxn ang="0">
                  <a:pos x="96" y="13"/>
                </a:cxn>
                <a:cxn ang="0">
                  <a:pos x="122" y="7"/>
                </a:cxn>
                <a:cxn ang="0">
                  <a:pos x="147" y="4"/>
                </a:cxn>
                <a:cxn ang="0">
                  <a:pos x="174" y="1"/>
                </a:cxn>
                <a:cxn ang="0">
                  <a:pos x="200" y="0"/>
                </a:cxn>
                <a:cxn ang="0">
                  <a:pos x="224" y="0"/>
                </a:cxn>
                <a:cxn ang="0">
                  <a:pos x="247" y="0"/>
                </a:cxn>
                <a:cxn ang="0">
                  <a:pos x="269" y="1"/>
                </a:cxn>
                <a:cxn ang="0">
                  <a:pos x="288" y="4"/>
                </a:cxn>
                <a:cxn ang="0">
                  <a:pos x="306" y="7"/>
                </a:cxn>
                <a:cxn ang="0">
                  <a:pos x="321" y="10"/>
                </a:cxn>
                <a:cxn ang="0">
                  <a:pos x="333" y="15"/>
                </a:cxn>
                <a:cxn ang="0">
                  <a:pos x="340" y="21"/>
                </a:cxn>
              </a:cxnLst>
              <a:rect l="0" t="0" r="r" b="b"/>
              <a:pathLst>
                <a:path w="352" h="131">
                  <a:moveTo>
                    <a:pt x="340" y="21"/>
                  </a:moveTo>
                  <a:lnTo>
                    <a:pt x="346" y="31"/>
                  </a:lnTo>
                  <a:lnTo>
                    <a:pt x="350" y="46"/>
                  </a:lnTo>
                  <a:lnTo>
                    <a:pt x="352" y="60"/>
                  </a:lnTo>
                  <a:lnTo>
                    <a:pt x="352" y="68"/>
                  </a:lnTo>
                  <a:lnTo>
                    <a:pt x="310" y="66"/>
                  </a:lnTo>
                  <a:lnTo>
                    <a:pt x="274" y="65"/>
                  </a:lnTo>
                  <a:lnTo>
                    <a:pt x="241" y="65"/>
                  </a:lnTo>
                  <a:lnTo>
                    <a:pt x="212" y="66"/>
                  </a:lnTo>
                  <a:lnTo>
                    <a:pt x="187" y="68"/>
                  </a:lnTo>
                  <a:lnTo>
                    <a:pt x="165" y="71"/>
                  </a:lnTo>
                  <a:lnTo>
                    <a:pt x="146" y="73"/>
                  </a:lnTo>
                  <a:lnTo>
                    <a:pt x="128" y="78"/>
                  </a:lnTo>
                  <a:lnTo>
                    <a:pt x="113" y="82"/>
                  </a:lnTo>
                  <a:lnTo>
                    <a:pt x="100" y="88"/>
                  </a:lnTo>
                  <a:lnTo>
                    <a:pt x="87" y="94"/>
                  </a:lnTo>
                  <a:lnTo>
                    <a:pt x="76" y="100"/>
                  </a:lnTo>
                  <a:lnTo>
                    <a:pt x="65" y="107"/>
                  </a:lnTo>
                  <a:lnTo>
                    <a:pt x="54" y="115"/>
                  </a:lnTo>
                  <a:lnTo>
                    <a:pt x="44" y="122"/>
                  </a:lnTo>
                  <a:lnTo>
                    <a:pt x="32" y="131"/>
                  </a:lnTo>
                  <a:lnTo>
                    <a:pt x="17" y="115"/>
                  </a:lnTo>
                  <a:lnTo>
                    <a:pt x="6" y="96"/>
                  </a:lnTo>
                  <a:lnTo>
                    <a:pt x="0" y="72"/>
                  </a:lnTo>
                  <a:lnTo>
                    <a:pt x="1" y="46"/>
                  </a:lnTo>
                  <a:lnTo>
                    <a:pt x="23" y="35"/>
                  </a:lnTo>
                  <a:lnTo>
                    <a:pt x="45" y="26"/>
                  </a:lnTo>
                  <a:lnTo>
                    <a:pt x="70" y="19"/>
                  </a:lnTo>
                  <a:lnTo>
                    <a:pt x="96" y="13"/>
                  </a:lnTo>
                  <a:lnTo>
                    <a:pt x="122" y="7"/>
                  </a:lnTo>
                  <a:lnTo>
                    <a:pt x="147" y="4"/>
                  </a:lnTo>
                  <a:lnTo>
                    <a:pt x="174" y="1"/>
                  </a:lnTo>
                  <a:lnTo>
                    <a:pt x="200" y="0"/>
                  </a:lnTo>
                  <a:lnTo>
                    <a:pt x="224" y="0"/>
                  </a:lnTo>
                  <a:lnTo>
                    <a:pt x="247" y="0"/>
                  </a:lnTo>
                  <a:lnTo>
                    <a:pt x="269" y="1"/>
                  </a:lnTo>
                  <a:lnTo>
                    <a:pt x="288" y="4"/>
                  </a:lnTo>
                  <a:lnTo>
                    <a:pt x="306" y="7"/>
                  </a:lnTo>
                  <a:lnTo>
                    <a:pt x="321" y="10"/>
                  </a:lnTo>
                  <a:lnTo>
                    <a:pt x="333" y="15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638" y="3185"/>
              <a:ext cx="239" cy="207"/>
            </a:xfrm>
            <a:custGeom>
              <a:avLst/>
              <a:gdLst/>
              <a:ahLst/>
              <a:cxnLst>
                <a:cxn ang="0">
                  <a:pos x="597" y="59"/>
                </a:cxn>
                <a:cxn ang="0">
                  <a:pos x="567" y="67"/>
                </a:cxn>
                <a:cxn ang="0">
                  <a:pos x="539" y="79"/>
                </a:cxn>
                <a:cxn ang="0">
                  <a:pos x="520" y="100"/>
                </a:cxn>
                <a:cxn ang="0">
                  <a:pos x="532" y="110"/>
                </a:cxn>
                <a:cxn ang="0">
                  <a:pos x="569" y="91"/>
                </a:cxn>
                <a:cxn ang="0">
                  <a:pos x="607" y="76"/>
                </a:cxn>
                <a:cxn ang="0">
                  <a:pos x="645" y="82"/>
                </a:cxn>
                <a:cxn ang="0">
                  <a:pos x="669" y="115"/>
                </a:cxn>
                <a:cxn ang="0">
                  <a:pos x="687" y="148"/>
                </a:cxn>
                <a:cxn ang="0">
                  <a:pos x="704" y="181"/>
                </a:cxn>
                <a:cxn ang="0">
                  <a:pos x="713" y="210"/>
                </a:cxn>
                <a:cxn ang="0">
                  <a:pos x="698" y="247"/>
                </a:cxn>
                <a:cxn ang="0">
                  <a:pos x="694" y="285"/>
                </a:cxn>
                <a:cxn ang="0">
                  <a:pos x="716" y="344"/>
                </a:cxn>
                <a:cxn ang="0">
                  <a:pos x="712" y="416"/>
                </a:cxn>
                <a:cxn ang="0">
                  <a:pos x="687" y="481"/>
                </a:cxn>
                <a:cxn ang="0">
                  <a:pos x="644" y="540"/>
                </a:cxn>
                <a:cxn ang="0">
                  <a:pos x="598" y="575"/>
                </a:cxn>
                <a:cxn ang="0">
                  <a:pos x="561" y="593"/>
                </a:cxn>
                <a:cxn ang="0">
                  <a:pos x="520" y="605"/>
                </a:cxn>
                <a:cxn ang="0">
                  <a:pos x="477" y="614"/>
                </a:cxn>
                <a:cxn ang="0">
                  <a:pos x="432" y="619"/>
                </a:cxn>
                <a:cxn ang="0">
                  <a:pos x="388" y="621"/>
                </a:cxn>
                <a:cxn ang="0">
                  <a:pos x="345" y="619"/>
                </a:cxn>
                <a:cxn ang="0">
                  <a:pos x="304" y="612"/>
                </a:cxn>
                <a:cxn ang="0">
                  <a:pos x="243" y="587"/>
                </a:cxn>
                <a:cxn ang="0">
                  <a:pos x="168" y="533"/>
                </a:cxn>
                <a:cxn ang="0">
                  <a:pos x="114" y="460"/>
                </a:cxn>
                <a:cxn ang="0">
                  <a:pos x="83" y="372"/>
                </a:cxn>
                <a:cxn ang="0">
                  <a:pos x="70" y="321"/>
                </a:cxn>
                <a:cxn ang="0">
                  <a:pos x="50" y="322"/>
                </a:cxn>
                <a:cxn ang="0">
                  <a:pos x="34" y="328"/>
                </a:cxn>
                <a:cxn ang="0">
                  <a:pos x="17" y="327"/>
                </a:cxn>
                <a:cxn ang="0">
                  <a:pos x="3" y="296"/>
                </a:cxn>
                <a:cxn ang="0">
                  <a:pos x="2" y="265"/>
                </a:cxn>
                <a:cxn ang="0">
                  <a:pos x="24" y="235"/>
                </a:cxn>
                <a:cxn ang="0">
                  <a:pos x="43" y="240"/>
                </a:cxn>
                <a:cxn ang="0">
                  <a:pos x="59" y="254"/>
                </a:cxn>
                <a:cxn ang="0">
                  <a:pos x="75" y="256"/>
                </a:cxn>
                <a:cxn ang="0">
                  <a:pos x="77" y="226"/>
                </a:cxn>
                <a:cxn ang="0">
                  <a:pos x="83" y="193"/>
                </a:cxn>
                <a:cxn ang="0">
                  <a:pos x="105" y="160"/>
                </a:cxn>
                <a:cxn ang="0">
                  <a:pos x="130" y="128"/>
                </a:cxn>
                <a:cxn ang="0">
                  <a:pos x="154" y="100"/>
                </a:cxn>
                <a:cxn ang="0">
                  <a:pos x="182" y="78"/>
                </a:cxn>
                <a:cxn ang="0">
                  <a:pos x="211" y="59"/>
                </a:cxn>
                <a:cxn ang="0">
                  <a:pos x="242" y="41"/>
                </a:cxn>
                <a:cxn ang="0">
                  <a:pos x="276" y="26"/>
                </a:cxn>
                <a:cxn ang="0">
                  <a:pos x="311" y="13"/>
                </a:cxn>
                <a:cxn ang="0">
                  <a:pos x="349" y="4"/>
                </a:cxn>
                <a:cxn ang="0">
                  <a:pos x="388" y="0"/>
                </a:cxn>
                <a:cxn ang="0">
                  <a:pos x="436" y="0"/>
                </a:cxn>
                <a:cxn ang="0">
                  <a:pos x="491" y="4"/>
                </a:cxn>
                <a:cxn ang="0">
                  <a:pos x="541" y="16"/>
                </a:cxn>
                <a:cxn ang="0">
                  <a:pos x="586" y="37"/>
                </a:cxn>
              </a:cxnLst>
              <a:rect l="0" t="0" r="r" b="b"/>
              <a:pathLst>
                <a:path w="717" h="621">
                  <a:moveTo>
                    <a:pt x="609" y="53"/>
                  </a:moveTo>
                  <a:lnTo>
                    <a:pt x="597" y="59"/>
                  </a:lnTo>
                  <a:lnTo>
                    <a:pt x="582" y="63"/>
                  </a:lnTo>
                  <a:lnTo>
                    <a:pt x="567" y="67"/>
                  </a:lnTo>
                  <a:lnTo>
                    <a:pt x="553" y="73"/>
                  </a:lnTo>
                  <a:lnTo>
                    <a:pt x="539" y="79"/>
                  </a:lnTo>
                  <a:lnTo>
                    <a:pt x="528" y="88"/>
                  </a:lnTo>
                  <a:lnTo>
                    <a:pt x="520" y="100"/>
                  </a:lnTo>
                  <a:lnTo>
                    <a:pt x="517" y="116"/>
                  </a:lnTo>
                  <a:lnTo>
                    <a:pt x="532" y="110"/>
                  </a:lnTo>
                  <a:lnTo>
                    <a:pt x="550" y="101"/>
                  </a:lnTo>
                  <a:lnTo>
                    <a:pt x="569" y="91"/>
                  </a:lnTo>
                  <a:lnTo>
                    <a:pt x="588" y="82"/>
                  </a:lnTo>
                  <a:lnTo>
                    <a:pt x="607" y="76"/>
                  </a:lnTo>
                  <a:lnTo>
                    <a:pt x="628" y="76"/>
                  </a:lnTo>
                  <a:lnTo>
                    <a:pt x="645" y="82"/>
                  </a:lnTo>
                  <a:lnTo>
                    <a:pt x="663" y="97"/>
                  </a:lnTo>
                  <a:lnTo>
                    <a:pt x="669" y="115"/>
                  </a:lnTo>
                  <a:lnTo>
                    <a:pt x="678" y="132"/>
                  </a:lnTo>
                  <a:lnTo>
                    <a:pt x="687" y="148"/>
                  </a:lnTo>
                  <a:lnTo>
                    <a:pt x="697" y="165"/>
                  </a:lnTo>
                  <a:lnTo>
                    <a:pt x="704" y="181"/>
                  </a:lnTo>
                  <a:lnTo>
                    <a:pt x="710" y="196"/>
                  </a:lnTo>
                  <a:lnTo>
                    <a:pt x="713" y="210"/>
                  </a:lnTo>
                  <a:lnTo>
                    <a:pt x="710" y="223"/>
                  </a:lnTo>
                  <a:lnTo>
                    <a:pt x="698" y="247"/>
                  </a:lnTo>
                  <a:lnTo>
                    <a:pt x="692" y="266"/>
                  </a:lnTo>
                  <a:lnTo>
                    <a:pt x="694" y="285"/>
                  </a:lnTo>
                  <a:lnTo>
                    <a:pt x="710" y="306"/>
                  </a:lnTo>
                  <a:lnTo>
                    <a:pt x="716" y="344"/>
                  </a:lnTo>
                  <a:lnTo>
                    <a:pt x="717" y="381"/>
                  </a:lnTo>
                  <a:lnTo>
                    <a:pt x="712" y="416"/>
                  </a:lnTo>
                  <a:lnTo>
                    <a:pt x="701" y="450"/>
                  </a:lnTo>
                  <a:lnTo>
                    <a:pt x="687" y="481"/>
                  </a:lnTo>
                  <a:lnTo>
                    <a:pt x="667" y="512"/>
                  </a:lnTo>
                  <a:lnTo>
                    <a:pt x="644" y="540"/>
                  </a:lnTo>
                  <a:lnTo>
                    <a:pt x="616" y="566"/>
                  </a:lnTo>
                  <a:lnTo>
                    <a:pt x="598" y="575"/>
                  </a:lnTo>
                  <a:lnTo>
                    <a:pt x="581" y="584"/>
                  </a:lnTo>
                  <a:lnTo>
                    <a:pt x="561" y="593"/>
                  </a:lnTo>
                  <a:lnTo>
                    <a:pt x="541" y="599"/>
                  </a:lnTo>
                  <a:lnTo>
                    <a:pt x="520" y="605"/>
                  </a:lnTo>
                  <a:lnTo>
                    <a:pt x="498" y="611"/>
                  </a:lnTo>
                  <a:lnTo>
                    <a:pt x="477" y="614"/>
                  </a:lnTo>
                  <a:lnTo>
                    <a:pt x="455" y="618"/>
                  </a:lnTo>
                  <a:lnTo>
                    <a:pt x="432" y="619"/>
                  </a:lnTo>
                  <a:lnTo>
                    <a:pt x="410" y="621"/>
                  </a:lnTo>
                  <a:lnTo>
                    <a:pt x="388" y="621"/>
                  </a:lnTo>
                  <a:lnTo>
                    <a:pt x="366" y="621"/>
                  </a:lnTo>
                  <a:lnTo>
                    <a:pt x="345" y="619"/>
                  </a:lnTo>
                  <a:lnTo>
                    <a:pt x="324" y="616"/>
                  </a:lnTo>
                  <a:lnTo>
                    <a:pt x="304" y="612"/>
                  </a:lnTo>
                  <a:lnTo>
                    <a:pt x="285" y="608"/>
                  </a:lnTo>
                  <a:lnTo>
                    <a:pt x="243" y="587"/>
                  </a:lnTo>
                  <a:lnTo>
                    <a:pt x="204" y="562"/>
                  </a:lnTo>
                  <a:lnTo>
                    <a:pt x="168" y="533"/>
                  </a:lnTo>
                  <a:lnTo>
                    <a:pt x="139" y="499"/>
                  </a:lnTo>
                  <a:lnTo>
                    <a:pt x="114" y="460"/>
                  </a:lnTo>
                  <a:lnTo>
                    <a:pt x="95" y="418"/>
                  </a:lnTo>
                  <a:lnTo>
                    <a:pt x="83" y="372"/>
                  </a:lnTo>
                  <a:lnTo>
                    <a:pt x="80" y="324"/>
                  </a:lnTo>
                  <a:lnTo>
                    <a:pt x="70" y="321"/>
                  </a:lnTo>
                  <a:lnTo>
                    <a:pt x="59" y="321"/>
                  </a:lnTo>
                  <a:lnTo>
                    <a:pt x="50" y="322"/>
                  </a:lnTo>
                  <a:lnTo>
                    <a:pt x="43" y="325"/>
                  </a:lnTo>
                  <a:lnTo>
                    <a:pt x="34" y="328"/>
                  </a:lnTo>
                  <a:lnTo>
                    <a:pt x="25" y="328"/>
                  </a:lnTo>
                  <a:lnTo>
                    <a:pt x="17" y="327"/>
                  </a:lnTo>
                  <a:lnTo>
                    <a:pt x="6" y="321"/>
                  </a:lnTo>
                  <a:lnTo>
                    <a:pt x="3" y="296"/>
                  </a:lnTo>
                  <a:lnTo>
                    <a:pt x="0" y="279"/>
                  </a:lnTo>
                  <a:lnTo>
                    <a:pt x="2" y="265"/>
                  </a:lnTo>
                  <a:lnTo>
                    <a:pt x="12" y="246"/>
                  </a:lnTo>
                  <a:lnTo>
                    <a:pt x="24" y="235"/>
                  </a:lnTo>
                  <a:lnTo>
                    <a:pt x="33" y="234"/>
                  </a:lnTo>
                  <a:lnTo>
                    <a:pt x="43" y="240"/>
                  </a:lnTo>
                  <a:lnTo>
                    <a:pt x="52" y="247"/>
                  </a:lnTo>
                  <a:lnTo>
                    <a:pt x="59" y="254"/>
                  </a:lnTo>
                  <a:lnTo>
                    <a:pt x="68" y="259"/>
                  </a:lnTo>
                  <a:lnTo>
                    <a:pt x="75" y="256"/>
                  </a:lnTo>
                  <a:lnTo>
                    <a:pt x="83" y="246"/>
                  </a:lnTo>
                  <a:lnTo>
                    <a:pt x="77" y="226"/>
                  </a:lnTo>
                  <a:lnTo>
                    <a:pt x="77" y="209"/>
                  </a:lnTo>
                  <a:lnTo>
                    <a:pt x="83" y="193"/>
                  </a:lnTo>
                  <a:lnTo>
                    <a:pt x="93" y="175"/>
                  </a:lnTo>
                  <a:lnTo>
                    <a:pt x="105" y="160"/>
                  </a:lnTo>
                  <a:lnTo>
                    <a:pt x="118" y="144"/>
                  </a:lnTo>
                  <a:lnTo>
                    <a:pt x="130" y="128"/>
                  </a:lnTo>
                  <a:lnTo>
                    <a:pt x="140" y="110"/>
                  </a:lnTo>
                  <a:lnTo>
                    <a:pt x="154" y="100"/>
                  </a:lnTo>
                  <a:lnTo>
                    <a:pt x="167" y="88"/>
                  </a:lnTo>
                  <a:lnTo>
                    <a:pt x="182" y="78"/>
                  </a:lnTo>
                  <a:lnTo>
                    <a:pt x="196" y="67"/>
                  </a:lnTo>
                  <a:lnTo>
                    <a:pt x="211" y="59"/>
                  </a:lnTo>
                  <a:lnTo>
                    <a:pt x="227" y="50"/>
                  </a:lnTo>
                  <a:lnTo>
                    <a:pt x="242" y="41"/>
                  </a:lnTo>
                  <a:lnTo>
                    <a:pt x="260" y="32"/>
                  </a:lnTo>
                  <a:lnTo>
                    <a:pt x="276" y="26"/>
                  </a:lnTo>
                  <a:lnTo>
                    <a:pt x="293" y="19"/>
                  </a:lnTo>
                  <a:lnTo>
                    <a:pt x="311" y="13"/>
                  </a:lnTo>
                  <a:lnTo>
                    <a:pt x="330" y="9"/>
                  </a:lnTo>
                  <a:lnTo>
                    <a:pt x="349" y="4"/>
                  </a:lnTo>
                  <a:lnTo>
                    <a:pt x="367" y="3"/>
                  </a:lnTo>
                  <a:lnTo>
                    <a:pt x="388" y="0"/>
                  </a:lnTo>
                  <a:lnTo>
                    <a:pt x="407" y="0"/>
                  </a:lnTo>
                  <a:lnTo>
                    <a:pt x="436" y="0"/>
                  </a:lnTo>
                  <a:lnTo>
                    <a:pt x="464" y="1"/>
                  </a:lnTo>
                  <a:lnTo>
                    <a:pt x="491" y="4"/>
                  </a:lnTo>
                  <a:lnTo>
                    <a:pt x="517" y="9"/>
                  </a:lnTo>
                  <a:lnTo>
                    <a:pt x="541" y="16"/>
                  </a:lnTo>
                  <a:lnTo>
                    <a:pt x="564" y="25"/>
                  </a:lnTo>
                  <a:lnTo>
                    <a:pt x="586" y="37"/>
                  </a:lnTo>
                  <a:lnTo>
                    <a:pt x="609" y="53"/>
                  </a:lnTo>
                  <a:close/>
                </a:path>
              </a:pathLst>
            </a:custGeom>
            <a:solidFill>
              <a:srgbClr val="FFB3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732" y="3207"/>
              <a:ext cx="52" cy="24"/>
            </a:xfrm>
            <a:custGeom>
              <a:avLst/>
              <a:gdLst/>
              <a:ahLst/>
              <a:cxnLst>
                <a:cxn ang="0">
                  <a:pos x="157" y="28"/>
                </a:cxn>
                <a:cxn ang="0">
                  <a:pos x="157" y="47"/>
                </a:cxn>
                <a:cxn ang="0">
                  <a:pos x="125" y="28"/>
                </a:cxn>
                <a:cxn ang="0">
                  <a:pos x="97" y="19"/>
                </a:cxn>
                <a:cxn ang="0">
                  <a:pos x="75" y="19"/>
                </a:cxn>
                <a:cxn ang="0">
                  <a:pos x="56" y="24"/>
                </a:cxn>
                <a:cxn ang="0">
                  <a:pos x="41" y="34"/>
                </a:cxn>
                <a:cxn ang="0">
                  <a:pos x="31" y="44"/>
                </a:cxn>
                <a:cxn ang="0">
                  <a:pos x="25" y="56"/>
                </a:cxn>
                <a:cxn ang="0">
                  <a:pos x="22" y="66"/>
                </a:cxn>
                <a:cxn ang="0">
                  <a:pos x="22" y="72"/>
                </a:cxn>
                <a:cxn ang="0">
                  <a:pos x="3" y="72"/>
                </a:cxn>
                <a:cxn ang="0">
                  <a:pos x="0" y="53"/>
                </a:cxn>
                <a:cxn ang="0">
                  <a:pos x="8" y="35"/>
                </a:cxn>
                <a:cxn ang="0">
                  <a:pos x="25" y="19"/>
                </a:cxn>
                <a:cxn ang="0">
                  <a:pos x="50" y="7"/>
                </a:cxn>
                <a:cxn ang="0">
                  <a:pos x="76" y="0"/>
                </a:cxn>
                <a:cxn ang="0">
                  <a:pos x="106" y="0"/>
                </a:cxn>
                <a:cxn ang="0">
                  <a:pos x="134" y="9"/>
                </a:cxn>
                <a:cxn ang="0">
                  <a:pos x="157" y="28"/>
                </a:cxn>
              </a:cxnLst>
              <a:rect l="0" t="0" r="r" b="b"/>
              <a:pathLst>
                <a:path w="157" h="72">
                  <a:moveTo>
                    <a:pt x="157" y="28"/>
                  </a:moveTo>
                  <a:lnTo>
                    <a:pt x="157" y="47"/>
                  </a:lnTo>
                  <a:lnTo>
                    <a:pt x="125" y="28"/>
                  </a:lnTo>
                  <a:lnTo>
                    <a:pt x="97" y="19"/>
                  </a:lnTo>
                  <a:lnTo>
                    <a:pt x="75" y="19"/>
                  </a:lnTo>
                  <a:lnTo>
                    <a:pt x="56" y="24"/>
                  </a:lnTo>
                  <a:lnTo>
                    <a:pt x="41" y="34"/>
                  </a:lnTo>
                  <a:lnTo>
                    <a:pt x="31" y="44"/>
                  </a:lnTo>
                  <a:lnTo>
                    <a:pt x="25" y="56"/>
                  </a:lnTo>
                  <a:lnTo>
                    <a:pt x="22" y="66"/>
                  </a:lnTo>
                  <a:lnTo>
                    <a:pt x="22" y="72"/>
                  </a:lnTo>
                  <a:lnTo>
                    <a:pt x="3" y="72"/>
                  </a:lnTo>
                  <a:lnTo>
                    <a:pt x="0" y="53"/>
                  </a:lnTo>
                  <a:lnTo>
                    <a:pt x="8" y="35"/>
                  </a:lnTo>
                  <a:lnTo>
                    <a:pt x="25" y="19"/>
                  </a:lnTo>
                  <a:lnTo>
                    <a:pt x="50" y="7"/>
                  </a:lnTo>
                  <a:lnTo>
                    <a:pt x="76" y="0"/>
                  </a:lnTo>
                  <a:lnTo>
                    <a:pt x="106" y="0"/>
                  </a:lnTo>
                  <a:lnTo>
                    <a:pt x="134" y="9"/>
                  </a:lnTo>
                  <a:lnTo>
                    <a:pt x="157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0"/>
            <p:cNvSpPr>
              <a:spLocks/>
            </p:cNvSpPr>
            <p:nvPr/>
          </p:nvSpPr>
          <p:spPr bwMode="auto">
            <a:xfrm>
              <a:off x="223" y="3240"/>
              <a:ext cx="211" cy="80"/>
            </a:xfrm>
            <a:custGeom>
              <a:avLst/>
              <a:gdLst/>
              <a:ahLst/>
              <a:cxnLst>
                <a:cxn ang="0">
                  <a:pos x="79" y="95"/>
                </a:cxn>
                <a:cxn ang="0">
                  <a:pos x="110" y="103"/>
                </a:cxn>
                <a:cxn ang="0">
                  <a:pos x="143" y="100"/>
                </a:cxn>
                <a:cxn ang="0">
                  <a:pos x="174" y="91"/>
                </a:cxn>
                <a:cxn ang="0">
                  <a:pos x="194" y="79"/>
                </a:cxn>
                <a:cxn ang="0">
                  <a:pos x="206" y="60"/>
                </a:cxn>
                <a:cxn ang="0">
                  <a:pos x="225" y="63"/>
                </a:cxn>
                <a:cxn ang="0">
                  <a:pos x="229" y="85"/>
                </a:cxn>
                <a:cxn ang="0">
                  <a:pos x="256" y="109"/>
                </a:cxn>
                <a:cxn ang="0">
                  <a:pos x="291" y="109"/>
                </a:cxn>
                <a:cxn ang="0">
                  <a:pos x="324" y="101"/>
                </a:cxn>
                <a:cxn ang="0">
                  <a:pos x="344" y="116"/>
                </a:cxn>
                <a:cxn ang="0">
                  <a:pos x="363" y="148"/>
                </a:cxn>
                <a:cxn ang="0">
                  <a:pos x="402" y="150"/>
                </a:cxn>
                <a:cxn ang="0">
                  <a:pos x="439" y="147"/>
                </a:cxn>
                <a:cxn ang="0">
                  <a:pos x="459" y="163"/>
                </a:cxn>
                <a:cxn ang="0">
                  <a:pos x="475" y="195"/>
                </a:cxn>
                <a:cxn ang="0">
                  <a:pos x="508" y="207"/>
                </a:cxn>
                <a:cxn ang="0">
                  <a:pos x="543" y="212"/>
                </a:cxn>
                <a:cxn ang="0">
                  <a:pos x="580" y="207"/>
                </a:cxn>
                <a:cxn ang="0">
                  <a:pos x="608" y="192"/>
                </a:cxn>
                <a:cxn ang="0">
                  <a:pos x="621" y="172"/>
                </a:cxn>
                <a:cxn ang="0">
                  <a:pos x="633" y="185"/>
                </a:cxn>
                <a:cxn ang="0">
                  <a:pos x="617" y="210"/>
                </a:cxn>
                <a:cxn ang="0">
                  <a:pos x="583" y="225"/>
                </a:cxn>
                <a:cxn ang="0">
                  <a:pos x="534" y="228"/>
                </a:cxn>
                <a:cxn ang="0">
                  <a:pos x="487" y="228"/>
                </a:cxn>
                <a:cxn ang="0">
                  <a:pos x="446" y="215"/>
                </a:cxn>
                <a:cxn ang="0">
                  <a:pos x="414" y="203"/>
                </a:cxn>
                <a:cxn ang="0">
                  <a:pos x="384" y="204"/>
                </a:cxn>
                <a:cxn ang="0">
                  <a:pos x="355" y="212"/>
                </a:cxn>
                <a:cxn ang="0">
                  <a:pos x="333" y="226"/>
                </a:cxn>
                <a:cxn ang="0">
                  <a:pos x="319" y="234"/>
                </a:cxn>
                <a:cxn ang="0">
                  <a:pos x="309" y="219"/>
                </a:cxn>
                <a:cxn ang="0">
                  <a:pos x="322" y="204"/>
                </a:cxn>
                <a:cxn ang="0">
                  <a:pos x="356" y="195"/>
                </a:cxn>
                <a:cxn ang="0">
                  <a:pos x="391" y="189"/>
                </a:cxn>
                <a:cxn ang="0">
                  <a:pos x="425" y="187"/>
                </a:cxn>
                <a:cxn ang="0">
                  <a:pos x="440" y="169"/>
                </a:cxn>
                <a:cxn ang="0">
                  <a:pos x="424" y="159"/>
                </a:cxn>
                <a:cxn ang="0">
                  <a:pos x="400" y="164"/>
                </a:cxn>
                <a:cxn ang="0">
                  <a:pos x="374" y="166"/>
                </a:cxn>
                <a:cxn ang="0">
                  <a:pos x="346" y="142"/>
                </a:cxn>
                <a:cxn ang="0">
                  <a:pos x="305" y="132"/>
                </a:cxn>
                <a:cxn ang="0">
                  <a:pos x="256" y="134"/>
                </a:cxn>
                <a:cxn ang="0">
                  <a:pos x="213" y="122"/>
                </a:cxn>
                <a:cxn ang="0">
                  <a:pos x="174" y="110"/>
                </a:cxn>
                <a:cxn ang="0">
                  <a:pos x="128" y="114"/>
                </a:cxn>
                <a:cxn ang="0">
                  <a:pos x="85" y="110"/>
                </a:cxn>
                <a:cxn ang="0">
                  <a:pos x="44" y="97"/>
                </a:cxn>
                <a:cxn ang="0">
                  <a:pos x="13" y="76"/>
                </a:cxn>
                <a:cxn ang="0">
                  <a:pos x="7" y="39"/>
                </a:cxn>
                <a:cxn ang="0">
                  <a:pos x="9" y="13"/>
                </a:cxn>
                <a:cxn ang="0">
                  <a:pos x="28" y="0"/>
                </a:cxn>
                <a:cxn ang="0">
                  <a:pos x="41" y="28"/>
                </a:cxn>
                <a:cxn ang="0">
                  <a:pos x="48" y="72"/>
                </a:cxn>
              </a:cxnLst>
              <a:rect l="0" t="0" r="r" b="b"/>
              <a:pathLst>
                <a:path w="633" h="238">
                  <a:moveTo>
                    <a:pt x="63" y="86"/>
                  </a:moveTo>
                  <a:lnTo>
                    <a:pt x="79" y="95"/>
                  </a:lnTo>
                  <a:lnTo>
                    <a:pt x="94" y="100"/>
                  </a:lnTo>
                  <a:lnTo>
                    <a:pt x="110" y="103"/>
                  </a:lnTo>
                  <a:lnTo>
                    <a:pt x="126" y="101"/>
                  </a:lnTo>
                  <a:lnTo>
                    <a:pt x="143" y="100"/>
                  </a:lnTo>
                  <a:lnTo>
                    <a:pt x="159" y="95"/>
                  </a:lnTo>
                  <a:lnTo>
                    <a:pt x="174" y="91"/>
                  </a:lnTo>
                  <a:lnTo>
                    <a:pt x="190" y="86"/>
                  </a:lnTo>
                  <a:lnTo>
                    <a:pt x="194" y="79"/>
                  </a:lnTo>
                  <a:lnTo>
                    <a:pt x="200" y="69"/>
                  </a:lnTo>
                  <a:lnTo>
                    <a:pt x="206" y="60"/>
                  </a:lnTo>
                  <a:lnTo>
                    <a:pt x="212" y="53"/>
                  </a:lnTo>
                  <a:lnTo>
                    <a:pt x="225" y="63"/>
                  </a:lnTo>
                  <a:lnTo>
                    <a:pt x="228" y="73"/>
                  </a:lnTo>
                  <a:lnTo>
                    <a:pt x="229" y="85"/>
                  </a:lnTo>
                  <a:lnTo>
                    <a:pt x="240" y="98"/>
                  </a:lnTo>
                  <a:lnTo>
                    <a:pt x="256" y="109"/>
                  </a:lnTo>
                  <a:lnTo>
                    <a:pt x="274" y="111"/>
                  </a:lnTo>
                  <a:lnTo>
                    <a:pt x="291" y="109"/>
                  </a:lnTo>
                  <a:lnTo>
                    <a:pt x="309" y="104"/>
                  </a:lnTo>
                  <a:lnTo>
                    <a:pt x="324" y="101"/>
                  </a:lnTo>
                  <a:lnTo>
                    <a:pt x="337" y="104"/>
                  </a:lnTo>
                  <a:lnTo>
                    <a:pt x="344" y="116"/>
                  </a:lnTo>
                  <a:lnTo>
                    <a:pt x="347" y="141"/>
                  </a:lnTo>
                  <a:lnTo>
                    <a:pt x="363" y="148"/>
                  </a:lnTo>
                  <a:lnTo>
                    <a:pt x="381" y="151"/>
                  </a:lnTo>
                  <a:lnTo>
                    <a:pt x="402" y="150"/>
                  </a:lnTo>
                  <a:lnTo>
                    <a:pt x="421" y="147"/>
                  </a:lnTo>
                  <a:lnTo>
                    <a:pt x="439" y="147"/>
                  </a:lnTo>
                  <a:lnTo>
                    <a:pt x="452" y="151"/>
                  </a:lnTo>
                  <a:lnTo>
                    <a:pt x="459" y="163"/>
                  </a:lnTo>
                  <a:lnTo>
                    <a:pt x="461" y="185"/>
                  </a:lnTo>
                  <a:lnTo>
                    <a:pt x="475" y="195"/>
                  </a:lnTo>
                  <a:lnTo>
                    <a:pt x="490" y="203"/>
                  </a:lnTo>
                  <a:lnTo>
                    <a:pt x="508" y="207"/>
                  </a:lnTo>
                  <a:lnTo>
                    <a:pt x="525" y="210"/>
                  </a:lnTo>
                  <a:lnTo>
                    <a:pt x="543" y="212"/>
                  </a:lnTo>
                  <a:lnTo>
                    <a:pt x="561" y="210"/>
                  </a:lnTo>
                  <a:lnTo>
                    <a:pt x="580" y="207"/>
                  </a:lnTo>
                  <a:lnTo>
                    <a:pt x="599" y="203"/>
                  </a:lnTo>
                  <a:lnTo>
                    <a:pt x="608" y="192"/>
                  </a:lnTo>
                  <a:lnTo>
                    <a:pt x="615" y="182"/>
                  </a:lnTo>
                  <a:lnTo>
                    <a:pt x="621" y="172"/>
                  </a:lnTo>
                  <a:lnTo>
                    <a:pt x="630" y="166"/>
                  </a:lnTo>
                  <a:lnTo>
                    <a:pt x="633" y="185"/>
                  </a:lnTo>
                  <a:lnTo>
                    <a:pt x="627" y="198"/>
                  </a:lnTo>
                  <a:lnTo>
                    <a:pt x="617" y="210"/>
                  </a:lnTo>
                  <a:lnTo>
                    <a:pt x="608" y="222"/>
                  </a:lnTo>
                  <a:lnTo>
                    <a:pt x="583" y="225"/>
                  </a:lnTo>
                  <a:lnTo>
                    <a:pt x="558" y="226"/>
                  </a:lnTo>
                  <a:lnTo>
                    <a:pt x="534" y="228"/>
                  </a:lnTo>
                  <a:lnTo>
                    <a:pt x="509" y="229"/>
                  </a:lnTo>
                  <a:lnTo>
                    <a:pt x="487" y="228"/>
                  </a:lnTo>
                  <a:lnTo>
                    <a:pt x="465" y="223"/>
                  </a:lnTo>
                  <a:lnTo>
                    <a:pt x="446" y="215"/>
                  </a:lnTo>
                  <a:lnTo>
                    <a:pt x="428" y="203"/>
                  </a:lnTo>
                  <a:lnTo>
                    <a:pt x="414" y="203"/>
                  </a:lnTo>
                  <a:lnTo>
                    <a:pt x="399" y="203"/>
                  </a:lnTo>
                  <a:lnTo>
                    <a:pt x="384" y="204"/>
                  </a:lnTo>
                  <a:lnTo>
                    <a:pt x="368" y="207"/>
                  </a:lnTo>
                  <a:lnTo>
                    <a:pt x="355" y="212"/>
                  </a:lnTo>
                  <a:lnTo>
                    <a:pt x="343" y="217"/>
                  </a:lnTo>
                  <a:lnTo>
                    <a:pt x="333" y="226"/>
                  </a:lnTo>
                  <a:lnTo>
                    <a:pt x="325" y="238"/>
                  </a:lnTo>
                  <a:lnTo>
                    <a:pt x="319" y="234"/>
                  </a:lnTo>
                  <a:lnTo>
                    <a:pt x="313" y="226"/>
                  </a:lnTo>
                  <a:lnTo>
                    <a:pt x="309" y="219"/>
                  </a:lnTo>
                  <a:lnTo>
                    <a:pt x="306" y="213"/>
                  </a:lnTo>
                  <a:lnTo>
                    <a:pt x="322" y="204"/>
                  </a:lnTo>
                  <a:lnTo>
                    <a:pt x="340" y="198"/>
                  </a:lnTo>
                  <a:lnTo>
                    <a:pt x="356" y="195"/>
                  </a:lnTo>
                  <a:lnTo>
                    <a:pt x="374" y="192"/>
                  </a:lnTo>
                  <a:lnTo>
                    <a:pt x="391" y="189"/>
                  </a:lnTo>
                  <a:lnTo>
                    <a:pt x="408" y="188"/>
                  </a:lnTo>
                  <a:lnTo>
                    <a:pt x="425" y="187"/>
                  </a:lnTo>
                  <a:lnTo>
                    <a:pt x="441" y="185"/>
                  </a:lnTo>
                  <a:lnTo>
                    <a:pt x="440" y="169"/>
                  </a:lnTo>
                  <a:lnTo>
                    <a:pt x="433" y="162"/>
                  </a:lnTo>
                  <a:lnTo>
                    <a:pt x="424" y="159"/>
                  </a:lnTo>
                  <a:lnTo>
                    <a:pt x="414" y="162"/>
                  </a:lnTo>
                  <a:lnTo>
                    <a:pt x="400" y="164"/>
                  </a:lnTo>
                  <a:lnTo>
                    <a:pt x="387" y="167"/>
                  </a:lnTo>
                  <a:lnTo>
                    <a:pt x="374" y="166"/>
                  </a:lnTo>
                  <a:lnTo>
                    <a:pt x="362" y="159"/>
                  </a:lnTo>
                  <a:lnTo>
                    <a:pt x="346" y="142"/>
                  </a:lnTo>
                  <a:lnTo>
                    <a:pt x="327" y="135"/>
                  </a:lnTo>
                  <a:lnTo>
                    <a:pt x="305" y="132"/>
                  </a:lnTo>
                  <a:lnTo>
                    <a:pt x="281" y="132"/>
                  </a:lnTo>
                  <a:lnTo>
                    <a:pt x="256" y="134"/>
                  </a:lnTo>
                  <a:lnTo>
                    <a:pt x="234" y="131"/>
                  </a:lnTo>
                  <a:lnTo>
                    <a:pt x="213" y="122"/>
                  </a:lnTo>
                  <a:lnTo>
                    <a:pt x="196" y="106"/>
                  </a:lnTo>
                  <a:lnTo>
                    <a:pt x="174" y="110"/>
                  </a:lnTo>
                  <a:lnTo>
                    <a:pt x="150" y="113"/>
                  </a:lnTo>
                  <a:lnTo>
                    <a:pt x="128" y="114"/>
                  </a:lnTo>
                  <a:lnTo>
                    <a:pt x="106" y="113"/>
                  </a:lnTo>
                  <a:lnTo>
                    <a:pt x="85" y="110"/>
                  </a:lnTo>
                  <a:lnTo>
                    <a:pt x="65" y="106"/>
                  </a:lnTo>
                  <a:lnTo>
                    <a:pt x="44" y="97"/>
                  </a:lnTo>
                  <a:lnTo>
                    <a:pt x="26" y="86"/>
                  </a:lnTo>
                  <a:lnTo>
                    <a:pt x="13" y="76"/>
                  </a:lnTo>
                  <a:lnTo>
                    <a:pt x="9" y="58"/>
                  </a:lnTo>
                  <a:lnTo>
                    <a:pt x="7" y="39"/>
                  </a:lnTo>
                  <a:lnTo>
                    <a:pt x="0" y="23"/>
                  </a:lnTo>
                  <a:lnTo>
                    <a:pt x="9" y="13"/>
                  </a:lnTo>
                  <a:lnTo>
                    <a:pt x="17" y="4"/>
                  </a:lnTo>
                  <a:lnTo>
                    <a:pt x="28" y="0"/>
                  </a:lnTo>
                  <a:lnTo>
                    <a:pt x="41" y="5"/>
                  </a:lnTo>
                  <a:lnTo>
                    <a:pt x="41" y="28"/>
                  </a:lnTo>
                  <a:lnTo>
                    <a:pt x="42" y="51"/>
                  </a:lnTo>
                  <a:lnTo>
                    <a:pt x="48" y="72"/>
                  </a:lnTo>
                  <a:lnTo>
                    <a:pt x="63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834" y="3249"/>
              <a:ext cx="16" cy="18"/>
            </a:xfrm>
            <a:custGeom>
              <a:avLst/>
              <a:gdLst/>
              <a:ahLst/>
              <a:cxnLst>
                <a:cxn ang="0">
                  <a:pos x="43" y="44"/>
                </a:cxn>
                <a:cxn ang="0">
                  <a:pos x="33" y="46"/>
                </a:cxn>
                <a:cxn ang="0">
                  <a:pos x="27" y="50"/>
                </a:cxn>
                <a:cxn ang="0">
                  <a:pos x="21" y="53"/>
                </a:cxn>
                <a:cxn ang="0">
                  <a:pos x="11" y="53"/>
                </a:cxn>
                <a:cxn ang="0">
                  <a:pos x="0" y="40"/>
                </a:cxn>
                <a:cxn ang="0">
                  <a:pos x="2" y="25"/>
                </a:cxn>
                <a:cxn ang="0">
                  <a:pos x="12" y="12"/>
                </a:cxn>
                <a:cxn ang="0">
                  <a:pos x="24" y="0"/>
                </a:cxn>
                <a:cxn ang="0">
                  <a:pos x="34" y="5"/>
                </a:cxn>
                <a:cxn ang="0">
                  <a:pos x="43" y="13"/>
                </a:cxn>
                <a:cxn ang="0">
                  <a:pos x="47" y="28"/>
                </a:cxn>
                <a:cxn ang="0">
                  <a:pos x="43" y="44"/>
                </a:cxn>
              </a:cxnLst>
              <a:rect l="0" t="0" r="r" b="b"/>
              <a:pathLst>
                <a:path w="47" h="53">
                  <a:moveTo>
                    <a:pt x="43" y="44"/>
                  </a:moveTo>
                  <a:lnTo>
                    <a:pt x="33" y="46"/>
                  </a:lnTo>
                  <a:lnTo>
                    <a:pt x="27" y="50"/>
                  </a:lnTo>
                  <a:lnTo>
                    <a:pt x="21" y="53"/>
                  </a:lnTo>
                  <a:lnTo>
                    <a:pt x="11" y="53"/>
                  </a:lnTo>
                  <a:lnTo>
                    <a:pt x="0" y="40"/>
                  </a:lnTo>
                  <a:lnTo>
                    <a:pt x="2" y="25"/>
                  </a:lnTo>
                  <a:lnTo>
                    <a:pt x="12" y="12"/>
                  </a:lnTo>
                  <a:lnTo>
                    <a:pt x="24" y="0"/>
                  </a:lnTo>
                  <a:lnTo>
                    <a:pt x="34" y="5"/>
                  </a:lnTo>
                  <a:lnTo>
                    <a:pt x="43" y="13"/>
                  </a:lnTo>
                  <a:lnTo>
                    <a:pt x="47" y="28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758" y="3240"/>
              <a:ext cx="16" cy="18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1" y="41"/>
                </a:cxn>
                <a:cxn ang="0">
                  <a:pos x="35" y="49"/>
                </a:cxn>
                <a:cxn ang="0">
                  <a:pos x="25" y="55"/>
                </a:cxn>
                <a:cxn ang="0">
                  <a:pos x="10" y="53"/>
                </a:cxn>
                <a:cxn ang="0">
                  <a:pos x="0" y="43"/>
                </a:cxn>
                <a:cxn ang="0">
                  <a:pos x="0" y="25"/>
                </a:cxn>
                <a:cxn ang="0">
                  <a:pos x="6" y="9"/>
                </a:cxn>
                <a:cxn ang="0">
                  <a:pos x="16" y="0"/>
                </a:cxn>
                <a:cxn ang="0">
                  <a:pos x="33" y="0"/>
                </a:cxn>
                <a:cxn ang="0">
                  <a:pos x="43" y="6"/>
                </a:cxn>
                <a:cxn ang="0">
                  <a:pos x="46" y="19"/>
                </a:cxn>
                <a:cxn ang="0">
                  <a:pos x="44" y="38"/>
                </a:cxn>
              </a:cxnLst>
              <a:rect l="0" t="0" r="r" b="b"/>
              <a:pathLst>
                <a:path w="46" h="55">
                  <a:moveTo>
                    <a:pt x="44" y="38"/>
                  </a:moveTo>
                  <a:lnTo>
                    <a:pt x="41" y="41"/>
                  </a:lnTo>
                  <a:lnTo>
                    <a:pt x="35" y="49"/>
                  </a:lnTo>
                  <a:lnTo>
                    <a:pt x="25" y="55"/>
                  </a:lnTo>
                  <a:lnTo>
                    <a:pt x="10" y="53"/>
                  </a:lnTo>
                  <a:lnTo>
                    <a:pt x="0" y="43"/>
                  </a:lnTo>
                  <a:lnTo>
                    <a:pt x="0" y="25"/>
                  </a:lnTo>
                  <a:lnTo>
                    <a:pt x="6" y="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43" y="6"/>
                  </a:lnTo>
                  <a:lnTo>
                    <a:pt x="46" y="19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804" y="3275"/>
              <a:ext cx="29" cy="20"/>
            </a:xfrm>
            <a:custGeom>
              <a:avLst/>
              <a:gdLst/>
              <a:ahLst/>
              <a:cxnLst>
                <a:cxn ang="0">
                  <a:pos x="80" y="53"/>
                </a:cxn>
                <a:cxn ang="0">
                  <a:pos x="72" y="57"/>
                </a:cxn>
                <a:cxn ang="0">
                  <a:pos x="63" y="60"/>
                </a:cxn>
                <a:cxn ang="0">
                  <a:pos x="53" y="60"/>
                </a:cxn>
                <a:cxn ang="0">
                  <a:pos x="44" y="59"/>
                </a:cxn>
                <a:cxn ang="0">
                  <a:pos x="32" y="57"/>
                </a:cxn>
                <a:cxn ang="0">
                  <a:pos x="22" y="56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38"/>
                </a:cxn>
                <a:cxn ang="0">
                  <a:pos x="9" y="36"/>
                </a:cxn>
                <a:cxn ang="0">
                  <a:pos x="18" y="36"/>
                </a:cxn>
                <a:cxn ang="0">
                  <a:pos x="25" y="36"/>
                </a:cxn>
                <a:cxn ang="0">
                  <a:pos x="34" y="38"/>
                </a:cxn>
                <a:cxn ang="0">
                  <a:pos x="43" y="38"/>
                </a:cxn>
                <a:cxn ang="0">
                  <a:pos x="52" y="36"/>
                </a:cxn>
                <a:cxn ang="0">
                  <a:pos x="59" y="32"/>
                </a:cxn>
                <a:cxn ang="0">
                  <a:pos x="66" y="25"/>
                </a:cxn>
                <a:cxn ang="0">
                  <a:pos x="65" y="19"/>
                </a:cxn>
                <a:cxn ang="0">
                  <a:pos x="60" y="14"/>
                </a:cxn>
                <a:cxn ang="0">
                  <a:pos x="55" y="11"/>
                </a:cxn>
                <a:cxn ang="0">
                  <a:pos x="49" y="10"/>
                </a:cxn>
                <a:cxn ang="0">
                  <a:pos x="41" y="10"/>
                </a:cxn>
                <a:cxn ang="0">
                  <a:pos x="34" y="11"/>
                </a:cxn>
                <a:cxn ang="0">
                  <a:pos x="28" y="13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1" y="17"/>
                </a:cxn>
                <a:cxn ang="0">
                  <a:pos x="19" y="20"/>
                </a:cxn>
                <a:cxn ang="0">
                  <a:pos x="19" y="22"/>
                </a:cxn>
                <a:cxn ang="0">
                  <a:pos x="15" y="22"/>
                </a:cxn>
                <a:cxn ang="0">
                  <a:pos x="12" y="20"/>
                </a:cxn>
                <a:cxn ang="0">
                  <a:pos x="9" y="19"/>
                </a:cxn>
                <a:cxn ang="0">
                  <a:pos x="4" y="16"/>
                </a:cxn>
                <a:cxn ang="0">
                  <a:pos x="18" y="7"/>
                </a:cxn>
                <a:cxn ang="0">
                  <a:pos x="34" y="1"/>
                </a:cxn>
                <a:cxn ang="0">
                  <a:pos x="52" y="0"/>
                </a:cxn>
                <a:cxn ang="0">
                  <a:pos x="68" y="1"/>
                </a:cxn>
                <a:cxn ang="0">
                  <a:pos x="81" y="7"/>
                </a:cxn>
                <a:cxn ang="0">
                  <a:pos x="88" y="17"/>
                </a:cxn>
                <a:cxn ang="0">
                  <a:pos x="88" y="33"/>
                </a:cxn>
                <a:cxn ang="0">
                  <a:pos x="80" y="53"/>
                </a:cxn>
              </a:cxnLst>
              <a:rect l="0" t="0" r="r" b="b"/>
              <a:pathLst>
                <a:path w="88" h="60">
                  <a:moveTo>
                    <a:pt x="80" y="53"/>
                  </a:moveTo>
                  <a:lnTo>
                    <a:pt x="72" y="57"/>
                  </a:lnTo>
                  <a:lnTo>
                    <a:pt x="63" y="60"/>
                  </a:lnTo>
                  <a:lnTo>
                    <a:pt x="53" y="60"/>
                  </a:lnTo>
                  <a:lnTo>
                    <a:pt x="44" y="59"/>
                  </a:lnTo>
                  <a:lnTo>
                    <a:pt x="32" y="57"/>
                  </a:lnTo>
                  <a:lnTo>
                    <a:pt x="22" y="56"/>
                  </a:lnTo>
                  <a:lnTo>
                    <a:pt x="12" y="53"/>
                  </a:lnTo>
                  <a:lnTo>
                    <a:pt x="0" y="53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8" y="36"/>
                  </a:lnTo>
                  <a:lnTo>
                    <a:pt x="25" y="36"/>
                  </a:lnTo>
                  <a:lnTo>
                    <a:pt x="34" y="38"/>
                  </a:lnTo>
                  <a:lnTo>
                    <a:pt x="43" y="38"/>
                  </a:lnTo>
                  <a:lnTo>
                    <a:pt x="52" y="36"/>
                  </a:lnTo>
                  <a:lnTo>
                    <a:pt x="59" y="32"/>
                  </a:lnTo>
                  <a:lnTo>
                    <a:pt x="66" y="25"/>
                  </a:lnTo>
                  <a:lnTo>
                    <a:pt x="65" y="19"/>
                  </a:lnTo>
                  <a:lnTo>
                    <a:pt x="60" y="14"/>
                  </a:lnTo>
                  <a:lnTo>
                    <a:pt x="55" y="11"/>
                  </a:lnTo>
                  <a:lnTo>
                    <a:pt x="49" y="10"/>
                  </a:lnTo>
                  <a:lnTo>
                    <a:pt x="41" y="10"/>
                  </a:lnTo>
                  <a:lnTo>
                    <a:pt x="34" y="11"/>
                  </a:lnTo>
                  <a:lnTo>
                    <a:pt x="28" y="13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1" y="17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0"/>
                  </a:lnTo>
                  <a:lnTo>
                    <a:pt x="9" y="19"/>
                  </a:lnTo>
                  <a:lnTo>
                    <a:pt x="4" y="16"/>
                  </a:lnTo>
                  <a:lnTo>
                    <a:pt x="18" y="7"/>
                  </a:lnTo>
                  <a:lnTo>
                    <a:pt x="34" y="1"/>
                  </a:lnTo>
                  <a:lnTo>
                    <a:pt x="52" y="0"/>
                  </a:lnTo>
                  <a:lnTo>
                    <a:pt x="68" y="1"/>
                  </a:lnTo>
                  <a:lnTo>
                    <a:pt x="81" y="7"/>
                  </a:lnTo>
                  <a:lnTo>
                    <a:pt x="88" y="17"/>
                  </a:lnTo>
                  <a:lnTo>
                    <a:pt x="88" y="33"/>
                  </a:lnTo>
                  <a:lnTo>
                    <a:pt x="8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>
              <a:off x="644" y="3276"/>
              <a:ext cx="16" cy="7"/>
            </a:xfrm>
            <a:custGeom>
              <a:avLst/>
              <a:gdLst/>
              <a:ahLst/>
              <a:cxnLst>
                <a:cxn ang="0">
                  <a:pos x="47" y="21"/>
                </a:cxn>
                <a:cxn ang="0">
                  <a:pos x="38" y="22"/>
                </a:cxn>
                <a:cxn ang="0">
                  <a:pos x="31" y="22"/>
                </a:cxn>
                <a:cxn ang="0">
                  <a:pos x="22" y="22"/>
                </a:cxn>
                <a:cxn ang="0">
                  <a:pos x="15" y="19"/>
                </a:cxn>
                <a:cxn ang="0">
                  <a:pos x="9" y="16"/>
                </a:cxn>
                <a:cxn ang="0">
                  <a:pos x="4" y="12"/>
                </a:cxn>
                <a:cxn ang="0">
                  <a:pos x="2" y="7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3"/>
                </a:cxn>
                <a:cxn ang="0">
                  <a:pos x="35" y="4"/>
                </a:cxn>
                <a:cxn ang="0">
                  <a:pos x="41" y="6"/>
                </a:cxn>
                <a:cxn ang="0">
                  <a:pos x="47" y="7"/>
                </a:cxn>
                <a:cxn ang="0">
                  <a:pos x="47" y="21"/>
                </a:cxn>
              </a:cxnLst>
              <a:rect l="0" t="0" r="r" b="b"/>
              <a:pathLst>
                <a:path w="47" h="22">
                  <a:moveTo>
                    <a:pt x="47" y="21"/>
                  </a:moveTo>
                  <a:lnTo>
                    <a:pt x="38" y="22"/>
                  </a:lnTo>
                  <a:lnTo>
                    <a:pt x="31" y="22"/>
                  </a:lnTo>
                  <a:lnTo>
                    <a:pt x="22" y="22"/>
                  </a:lnTo>
                  <a:lnTo>
                    <a:pt x="15" y="19"/>
                  </a:lnTo>
                  <a:lnTo>
                    <a:pt x="9" y="16"/>
                  </a:lnTo>
                  <a:lnTo>
                    <a:pt x="4" y="12"/>
                  </a:lnTo>
                  <a:lnTo>
                    <a:pt x="2" y="7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1" y="6"/>
                  </a:lnTo>
                  <a:lnTo>
                    <a:pt x="47" y="7"/>
                  </a:lnTo>
                  <a:lnTo>
                    <a:pt x="4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219" y="3306"/>
              <a:ext cx="101" cy="21"/>
            </a:xfrm>
            <a:custGeom>
              <a:avLst/>
              <a:gdLst/>
              <a:ahLst/>
              <a:cxnLst>
                <a:cxn ang="0">
                  <a:pos x="252" y="3"/>
                </a:cxn>
                <a:cxn ang="0">
                  <a:pos x="302" y="13"/>
                </a:cxn>
                <a:cxn ang="0">
                  <a:pos x="290" y="19"/>
                </a:cxn>
                <a:cxn ang="0">
                  <a:pos x="275" y="22"/>
                </a:cxn>
                <a:cxn ang="0">
                  <a:pos x="259" y="23"/>
                </a:cxn>
                <a:cxn ang="0">
                  <a:pos x="243" y="25"/>
                </a:cxn>
                <a:cxn ang="0">
                  <a:pos x="227" y="28"/>
                </a:cxn>
                <a:cxn ang="0">
                  <a:pos x="213" y="34"/>
                </a:cxn>
                <a:cxn ang="0">
                  <a:pos x="203" y="44"/>
                </a:cxn>
                <a:cxn ang="0">
                  <a:pos x="199" y="60"/>
                </a:cxn>
                <a:cxn ang="0">
                  <a:pos x="187" y="59"/>
                </a:cxn>
                <a:cxn ang="0">
                  <a:pos x="181" y="51"/>
                </a:cxn>
                <a:cxn ang="0">
                  <a:pos x="177" y="41"/>
                </a:cxn>
                <a:cxn ang="0">
                  <a:pos x="169" y="35"/>
                </a:cxn>
                <a:cxn ang="0">
                  <a:pos x="156" y="29"/>
                </a:cxn>
                <a:cxn ang="0">
                  <a:pos x="141" y="25"/>
                </a:cxn>
                <a:cxn ang="0">
                  <a:pos x="125" y="20"/>
                </a:cxn>
                <a:cxn ang="0">
                  <a:pos x="110" y="16"/>
                </a:cxn>
                <a:cxn ang="0">
                  <a:pos x="94" y="15"/>
                </a:cxn>
                <a:cxn ang="0">
                  <a:pos x="78" y="16"/>
                </a:cxn>
                <a:cxn ang="0">
                  <a:pos x="62" y="22"/>
                </a:cxn>
                <a:cxn ang="0">
                  <a:pos x="47" y="31"/>
                </a:cxn>
                <a:cxn ang="0">
                  <a:pos x="43" y="32"/>
                </a:cxn>
                <a:cxn ang="0">
                  <a:pos x="38" y="38"/>
                </a:cxn>
                <a:cxn ang="0">
                  <a:pos x="34" y="45"/>
                </a:cxn>
                <a:cxn ang="0">
                  <a:pos x="29" y="53"/>
                </a:cxn>
                <a:cxn ang="0">
                  <a:pos x="24" y="60"/>
                </a:cxn>
                <a:cxn ang="0">
                  <a:pos x="18" y="63"/>
                </a:cxn>
                <a:cxn ang="0">
                  <a:pos x="9" y="63"/>
                </a:cxn>
                <a:cxn ang="0">
                  <a:pos x="0" y="57"/>
                </a:cxn>
                <a:cxn ang="0">
                  <a:pos x="3" y="44"/>
                </a:cxn>
                <a:cxn ang="0">
                  <a:pos x="9" y="35"/>
                </a:cxn>
                <a:cxn ang="0">
                  <a:pos x="18" y="28"/>
                </a:cxn>
                <a:cxn ang="0">
                  <a:pos x="29" y="23"/>
                </a:cxn>
                <a:cxn ang="0">
                  <a:pos x="41" y="19"/>
                </a:cxn>
                <a:cxn ang="0">
                  <a:pos x="53" y="15"/>
                </a:cxn>
                <a:cxn ang="0">
                  <a:pos x="63" y="9"/>
                </a:cxn>
                <a:cxn ang="0">
                  <a:pos x="72" y="3"/>
                </a:cxn>
                <a:cxn ang="0">
                  <a:pos x="99" y="0"/>
                </a:cxn>
                <a:cxn ang="0">
                  <a:pos x="122" y="3"/>
                </a:cxn>
                <a:cxn ang="0">
                  <a:pos x="144" y="9"/>
                </a:cxn>
                <a:cxn ang="0">
                  <a:pos x="165" y="16"/>
                </a:cxn>
                <a:cxn ang="0">
                  <a:pos x="186" y="22"/>
                </a:cxn>
                <a:cxn ang="0">
                  <a:pos x="208" y="23"/>
                </a:cxn>
                <a:cxn ang="0">
                  <a:pos x="228" y="18"/>
                </a:cxn>
                <a:cxn ang="0">
                  <a:pos x="252" y="3"/>
                </a:cxn>
              </a:cxnLst>
              <a:rect l="0" t="0" r="r" b="b"/>
              <a:pathLst>
                <a:path w="302" h="63">
                  <a:moveTo>
                    <a:pt x="252" y="3"/>
                  </a:moveTo>
                  <a:lnTo>
                    <a:pt x="302" y="13"/>
                  </a:lnTo>
                  <a:lnTo>
                    <a:pt x="290" y="19"/>
                  </a:lnTo>
                  <a:lnTo>
                    <a:pt x="275" y="22"/>
                  </a:lnTo>
                  <a:lnTo>
                    <a:pt x="259" y="23"/>
                  </a:lnTo>
                  <a:lnTo>
                    <a:pt x="243" y="25"/>
                  </a:lnTo>
                  <a:lnTo>
                    <a:pt x="227" y="28"/>
                  </a:lnTo>
                  <a:lnTo>
                    <a:pt x="213" y="34"/>
                  </a:lnTo>
                  <a:lnTo>
                    <a:pt x="203" y="44"/>
                  </a:lnTo>
                  <a:lnTo>
                    <a:pt x="199" y="60"/>
                  </a:lnTo>
                  <a:lnTo>
                    <a:pt x="187" y="59"/>
                  </a:lnTo>
                  <a:lnTo>
                    <a:pt x="181" y="51"/>
                  </a:lnTo>
                  <a:lnTo>
                    <a:pt x="177" y="41"/>
                  </a:lnTo>
                  <a:lnTo>
                    <a:pt x="169" y="35"/>
                  </a:lnTo>
                  <a:lnTo>
                    <a:pt x="156" y="29"/>
                  </a:lnTo>
                  <a:lnTo>
                    <a:pt x="141" y="25"/>
                  </a:lnTo>
                  <a:lnTo>
                    <a:pt x="125" y="20"/>
                  </a:lnTo>
                  <a:lnTo>
                    <a:pt x="110" y="16"/>
                  </a:lnTo>
                  <a:lnTo>
                    <a:pt x="94" y="15"/>
                  </a:lnTo>
                  <a:lnTo>
                    <a:pt x="78" y="16"/>
                  </a:lnTo>
                  <a:lnTo>
                    <a:pt x="62" y="22"/>
                  </a:lnTo>
                  <a:lnTo>
                    <a:pt x="47" y="31"/>
                  </a:lnTo>
                  <a:lnTo>
                    <a:pt x="43" y="32"/>
                  </a:lnTo>
                  <a:lnTo>
                    <a:pt x="38" y="38"/>
                  </a:lnTo>
                  <a:lnTo>
                    <a:pt x="34" y="45"/>
                  </a:lnTo>
                  <a:lnTo>
                    <a:pt x="29" y="53"/>
                  </a:lnTo>
                  <a:lnTo>
                    <a:pt x="24" y="60"/>
                  </a:lnTo>
                  <a:lnTo>
                    <a:pt x="18" y="63"/>
                  </a:lnTo>
                  <a:lnTo>
                    <a:pt x="9" y="63"/>
                  </a:lnTo>
                  <a:lnTo>
                    <a:pt x="0" y="57"/>
                  </a:lnTo>
                  <a:lnTo>
                    <a:pt x="3" y="44"/>
                  </a:lnTo>
                  <a:lnTo>
                    <a:pt x="9" y="35"/>
                  </a:lnTo>
                  <a:lnTo>
                    <a:pt x="18" y="28"/>
                  </a:lnTo>
                  <a:lnTo>
                    <a:pt x="29" y="23"/>
                  </a:lnTo>
                  <a:lnTo>
                    <a:pt x="41" y="19"/>
                  </a:lnTo>
                  <a:lnTo>
                    <a:pt x="53" y="15"/>
                  </a:lnTo>
                  <a:lnTo>
                    <a:pt x="63" y="9"/>
                  </a:lnTo>
                  <a:lnTo>
                    <a:pt x="72" y="3"/>
                  </a:lnTo>
                  <a:lnTo>
                    <a:pt x="99" y="0"/>
                  </a:lnTo>
                  <a:lnTo>
                    <a:pt x="122" y="3"/>
                  </a:lnTo>
                  <a:lnTo>
                    <a:pt x="144" y="9"/>
                  </a:lnTo>
                  <a:lnTo>
                    <a:pt x="165" y="16"/>
                  </a:lnTo>
                  <a:lnTo>
                    <a:pt x="186" y="22"/>
                  </a:lnTo>
                  <a:lnTo>
                    <a:pt x="208" y="23"/>
                  </a:lnTo>
                  <a:lnTo>
                    <a:pt x="228" y="18"/>
                  </a:lnTo>
                  <a:lnTo>
                    <a:pt x="25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760" y="3329"/>
              <a:ext cx="55" cy="26"/>
            </a:xfrm>
            <a:custGeom>
              <a:avLst/>
              <a:gdLst/>
              <a:ahLst/>
              <a:cxnLst>
                <a:cxn ang="0">
                  <a:pos x="66" y="27"/>
                </a:cxn>
                <a:cxn ang="0">
                  <a:pos x="78" y="28"/>
                </a:cxn>
                <a:cxn ang="0">
                  <a:pos x="89" y="28"/>
                </a:cxn>
                <a:cxn ang="0">
                  <a:pos x="100" y="27"/>
                </a:cxn>
                <a:cxn ang="0">
                  <a:pos x="110" y="24"/>
                </a:cxn>
                <a:cxn ang="0">
                  <a:pos x="119" y="21"/>
                </a:cxn>
                <a:cxn ang="0">
                  <a:pos x="128" y="18"/>
                </a:cxn>
                <a:cxn ang="0">
                  <a:pos x="136" y="15"/>
                </a:cxn>
                <a:cxn ang="0">
                  <a:pos x="145" y="12"/>
                </a:cxn>
                <a:cxn ang="0">
                  <a:pos x="164" y="24"/>
                </a:cxn>
                <a:cxn ang="0">
                  <a:pos x="150" y="30"/>
                </a:cxn>
                <a:cxn ang="0">
                  <a:pos x="135" y="40"/>
                </a:cxn>
                <a:cxn ang="0">
                  <a:pos x="123" y="51"/>
                </a:cxn>
                <a:cxn ang="0">
                  <a:pos x="111" y="62"/>
                </a:cxn>
                <a:cxn ang="0">
                  <a:pos x="98" y="71"/>
                </a:cxn>
                <a:cxn ang="0">
                  <a:pos x="83" y="77"/>
                </a:cxn>
                <a:cxn ang="0">
                  <a:pos x="67" y="76"/>
                </a:cxn>
                <a:cxn ang="0">
                  <a:pos x="48" y="68"/>
                </a:cxn>
                <a:cxn ang="0">
                  <a:pos x="51" y="55"/>
                </a:cxn>
                <a:cxn ang="0">
                  <a:pos x="47" y="45"/>
                </a:cxn>
                <a:cxn ang="0">
                  <a:pos x="38" y="39"/>
                </a:cxn>
                <a:cxn ang="0">
                  <a:pos x="25" y="34"/>
                </a:cxn>
                <a:cxn ang="0">
                  <a:pos x="13" y="30"/>
                </a:cxn>
                <a:cxn ang="0">
                  <a:pos x="4" y="24"/>
                </a:cxn>
                <a:cxn ang="0">
                  <a:pos x="0" y="15"/>
                </a:cxn>
                <a:cxn ang="0">
                  <a:pos x="4" y="2"/>
                </a:cxn>
                <a:cxn ang="0">
                  <a:pos x="14" y="0"/>
                </a:cxn>
                <a:cxn ang="0">
                  <a:pos x="23" y="3"/>
                </a:cxn>
                <a:cxn ang="0">
                  <a:pos x="30" y="6"/>
                </a:cxn>
                <a:cxn ang="0">
                  <a:pos x="36" y="11"/>
                </a:cxn>
                <a:cxn ang="0">
                  <a:pos x="42" y="17"/>
                </a:cxn>
                <a:cxn ang="0">
                  <a:pos x="48" y="21"/>
                </a:cxn>
                <a:cxn ang="0">
                  <a:pos x="57" y="26"/>
                </a:cxn>
                <a:cxn ang="0">
                  <a:pos x="66" y="27"/>
                </a:cxn>
              </a:cxnLst>
              <a:rect l="0" t="0" r="r" b="b"/>
              <a:pathLst>
                <a:path w="164" h="77">
                  <a:moveTo>
                    <a:pt x="66" y="27"/>
                  </a:moveTo>
                  <a:lnTo>
                    <a:pt x="78" y="28"/>
                  </a:lnTo>
                  <a:lnTo>
                    <a:pt x="89" y="28"/>
                  </a:lnTo>
                  <a:lnTo>
                    <a:pt x="100" y="27"/>
                  </a:lnTo>
                  <a:lnTo>
                    <a:pt x="110" y="24"/>
                  </a:lnTo>
                  <a:lnTo>
                    <a:pt x="119" y="21"/>
                  </a:lnTo>
                  <a:lnTo>
                    <a:pt x="128" y="18"/>
                  </a:lnTo>
                  <a:lnTo>
                    <a:pt x="136" y="15"/>
                  </a:lnTo>
                  <a:lnTo>
                    <a:pt x="145" y="12"/>
                  </a:lnTo>
                  <a:lnTo>
                    <a:pt x="164" y="24"/>
                  </a:lnTo>
                  <a:lnTo>
                    <a:pt x="150" y="30"/>
                  </a:lnTo>
                  <a:lnTo>
                    <a:pt x="135" y="40"/>
                  </a:lnTo>
                  <a:lnTo>
                    <a:pt x="123" y="51"/>
                  </a:lnTo>
                  <a:lnTo>
                    <a:pt x="111" y="62"/>
                  </a:lnTo>
                  <a:lnTo>
                    <a:pt x="98" y="71"/>
                  </a:lnTo>
                  <a:lnTo>
                    <a:pt x="83" y="77"/>
                  </a:lnTo>
                  <a:lnTo>
                    <a:pt x="67" y="76"/>
                  </a:lnTo>
                  <a:lnTo>
                    <a:pt x="48" y="68"/>
                  </a:lnTo>
                  <a:lnTo>
                    <a:pt x="51" y="55"/>
                  </a:lnTo>
                  <a:lnTo>
                    <a:pt x="47" y="45"/>
                  </a:lnTo>
                  <a:lnTo>
                    <a:pt x="38" y="39"/>
                  </a:lnTo>
                  <a:lnTo>
                    <a:pt x="25" y="34"/>
                  </a:lnTo>
                  <a:lnTo>
                    <a:pt x="13" y="30"/>
                  </a:lnTo>
                  <a:lnTo>
                    <a:pt x="4" y="24"/>
                  </a:lnTo>
                  <a:lnTo>
                    <a:pt x="0" y="15"/>
                  </a:lnTo>
                  <a:lnTo>
                    <a:pt x="4" y="2"/>
                  </a:lnTo>
                  <a:lnTo>
                    <a:pt x="14" y="0"/>
                  </a:lnTo>
                  <a:lnTo>
                    <a:pt x="23" y="3"/>
                  </a:lnTo>
                  <a:lnTo>
                    <a:pt x="30" y="6"/>
                  </a:lnTo>
                  <a:lnTo>
                    <a:pt x="36" y="11"/>
                  </a:lnTo>
                  <a:lnTo>
                    <a:pt x="42" y="17"/>
                  </a:lnTo>
                  <a:lnTo>
                    <a:pt x="48" y="21"/>
                  </a:lnTo>
                  <a:lnTo>
                    <a:pt x="57" y="26"/>
                  </a:lnTo>
                  <a:lnTo>
                    <a:pt x="66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65" y="3379"/>
              <a:ext cx="137" cy="64"/>
            </a:xfrm>
            <a:custGeom>
              <a:avLst/>
              <a:gdLst/>
              <a:ahLst/>
              <a:cxnLst>
                <a:cxn ang="0">
                  <a:pos x="412" y="135"/>
                </a:cxn>
                <a:cxn ang="0">
                  <a:pos x="384" y="131"/>
                </a:cxn>
                <a:cxn ang="0">
                  <a:pos x="354" y="128"/>
                </a:cxn>
                <a:cxn ang="0">
                  <a:pos x="327" y="126"/>
                </a:cxn>
                <a:cxn ang="0">
                  <a:pos x="299" y="125"/>
                </a:cxn>
                <a:cxn ang="0">
                  <a:pos x="271" y="126"/>
                </a:cxn>
                <a:cxn ang="0">
                  <a:pos x="243" y="128"/>
                </a:cxn>
                <a:cxn ang="0">
                  <a:pos x="216" y="129"/>
                </a:cxn>
                <a:cxn ang="0">
                  <a:pos x="190" y="134"/>
                </a:cxn>
                <a:cxn ang="0">
                  <a:pos x="165" y="138"/>
                </a:cxn>
                <a:cxn ang="0">
                  <a:pos x="140" y="142"/>
                </a:cxn>
                <a:cxn ang="0">
                  <a:pos x="114" y="150"/>
                </a:cxn>
                <a:cxn ang="0">
                  <a:pos x="92" y="156"/>
                </a:cxn>
                <a:cxn ang="0">
                  <a:pos x="70" y="165"/>
                </a:cxn>
                <a:cxn ang="0">
                  <a:pos x="50" y="173"/>
                </a:cxn>
                <a:cxn ang="0">
                  <a:pos x="29" y="184"/>
                </a:cxn>
                <a:cxn ang="0">
                  <a:pos x="11" y="194"/>
                </a:cxn>
                <a:cxn ang="0">
                  <a:pos x="3" y="167"/>
                </a:cxn>
                <a:cxn ang="0">
                  <a:pos x="0" y="135"/>
                </a:cxn>
                <a:cxn ang="0">
                  <a:pos x="3" y="103"/>
                </a:cxn>
                <a:cxn ang="0">
                  <a:pos x="6" y="72"/>
                </a:cxn>
                <a:cxn ang="0">
                  <a:pos x="26" y="60"/>
                </a:cxn>
                <a:cxn ang="0">
                  <a:pos x="48" y="48"/>
                </a:cxn>
                <a:cxn ang="0">
                  <a:pos x="72" y="38"/>
                </a:cxn>
                <a:cxn ang="0">
                  <a:pos x="95" y="29"/>
                </a:cxn>
                <a:cxn ang="0">
                  <a:pos x="119" y="22"/>
                </a:cxn>
                <a:cxn ang="0">
                  <a:pos x="144" y="14"/>
                </a:cxn>
                <a:cxn ang="0">
                  <a:pos x="169" y="10"/>
                </a:cxn>
                <a:cxn ang="0">
                  <a:pos x="195" y="6"/>
                </a:cxn>
                <a:cxn ang="0">
                  <a:pos x="221" y="3"/>
                </a:cxn>
                <a:cxn ang="0">
                  <a:pos x="247" y="1"/>
                </a:cxn>
                <a:cxn ang="0">
                  <a:pos x="274" y="0"/>
                </a:cxn>
                <a:cxn ang="0">
                  <a:pos x="300" y="1"/>
                </a:cxn>
                <a:cxn ang="0">
                  <a:pos x="325" y="3"/>
                </a:cxn>
                <a:cxn ang="0">
                  <a:pos x="352" y="6"/>
                </a:cxn>
                <a:cxn ang="0">
                  <a:pos x="377" y="9"/>
                </a:cxn>
                <a:cxn ang="0">
                  <a:pos x="402" y="14"/>
                </a:cxn>
                <a:cxn ang="0">
                  <a:pos x="403" y="31"/>
                </a:cxn>
                <a:cxn ang="0">
                  <a:pos x="408" y="67"/>
                </a:cxn>
                <a:cxn ang="0">
                  <a:pos x="412" y="109"/>
                </a:cxn>
                <a:cxn ang="0">
                  <a:pos x="412" y="135"/>
                </a:cxn>
              </a:cxnLst>
              <a:rect l="0" t="0" r="r" b="b"/>
              <a:pathLst>
                <a:path w="412" h="194">
                  <a:moveTo>
                    <a:pt x="412" y="135"/>
                  </a:moveTo>
                  <a:lnTo>
                    <a:pt x="384" y="131"/>
                  </a:lnTo>
                  <a:lnTo>
                    <a:pt x="354" y="128"/>
                  </a:lnTo>
                  <a:lnTo>
                    <a:pt x="327" y="126"/>
                  </a:lnTo>
                  <a:lnTo>
                    <a:pt x="299" y="125"/>
                  </a:lnTo>
                  <a:lnTo>
                    <a:pt x="271" y="126"/>
                  </a:lnTo>
                  <a:lnTo>
                    <a:pt x="243" y="128"/>
                  </a:lnTo>
                  <a:lnTo>
                    <a:pt x="216" y="129"/>
                  </a:lnTo>
                  <a:lnTo>
                    <a:pt x="190" y="134"/>
                  </a:lnTo>
                  <a:lnTo>
                    <a:pt x="165" y="138"/>
                  </a:lnTo>
                  <a:lnTo>
                    <a:pt x="140" y="142"/>
                  </a:lnTo>
                  <a:lnTo>
                    <a:pt x="114" y="150"/>
                  </a:lnTo>
                  <a:lnTo>
                    <a:pt x="92" y="156"/>
                  </a:lnTo>
                  <a:lnTo>
                    <a:pt x="70" y="165"/>
                  </a:lnTo>
                  <a:lnTo>
                    <a:pt x="50" y="173"/>
                  </a:lnTo>
                  <a:lnTo>
                    <a:pt x="29" y="184"/>
                  </a:lnTo>
                  <a:lnTo>
                    <a:pt x="11" y="194"/>
                  </a:lnTo>
                  <a:lnTo>
                    <a:pt x="3" y="167"/>
                  </a:lnTo>
                  <a:lnTo>
                    <a:pt x="0" y="135"/>
                  </a:lnTo>
                  <a:lnTo>
                    <a:pt x="3" y="103"/>
                  </a:lnTo>
                  <a:lnTo>
                    <a:pt x="6" y="72"/>
                  </a:lnTo>
                  <a:lnTo>
                    <a:pt x="26" y="60"/>
                  </a:lnTo>
                  <a:lnTo>
                    <a:pt x="48" y="48"/>
                  </a:lnTo>
                  <a:lnTo>
                    <a:pt x="72" y="38"/>
                  </a:lnTo>
                  <a:lnTo>
                    <a:pt x="95" y="29"/>
                  </a:lnTo>
                  <a:lnTo>
                    <a:pt x="119" y="22"/>
                  </a:lnTo>
                  <a:lnTo>
                    <a:pt x="144" y="14"/>
                  </a:lnTo>
                  <a:lnTo>
                    <a:pt x="169" y="10"/>
                  </a:lnTo>
                  <a:lnTo>
                    <a:pt x="195" y="6"/>
                  </a:lnTo>
                  <a:lnTo>
                    <a:pt x="221" y="3"/>
                  </a:lnTo>
                  <a:lnTo>
                    <a:pt x="247" y="1"/>
                  </a:lnTo>
                  <a:lnTo>
                    <a:pt x="274" y="0"/>
                  </a:lnTo>
                  <a:lnTo>
                    <a:pt x="300" y="1"/>
                  </a:lnTo>
                  <a:lnTo>
                    <a:pt x="325" y="3"/>
                  </a:lnTo>
                  <a:lnTo>
                    <a:pt x="352" y="6"/>
                  </a:lnTo>
                  <a:lnTo>
                    <a:pt x="377" y="9"/>
                  </a:lnTo>
                  <a:lnTo>
                    <a:pt x="402" y="14"/>
                  </a:lnTo>
                  <a:lnTo>
                    <a:pt x="403" y="31"/>
                  </a:lnTo>
                  <a:lnTo>
                    <a:pt x="408" y="67"/>
                  </a:lnTo>
                  <a:lnTo>
                    <a:pt x="412" y="109"/>
                  </a:lnTo>
                  <a:lnTo>
                    <a:pt x="412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736" y="3404"/>
              <a:ext cx="22" cy="13"/>
            </a:xfrm>
            <a:custGeom>
              <a:avLst/>
              <a:gdLst/>
              <a:ahLst/>
              <a:cxnLst>
                <a:cxn ang="0">
                  <a:pos x="65" y="24"/>
                </a:cxn>
                <a:cxn ang="0">
                  <a:pos x="62" y="33"/>
                </a:cxn>
                <a:cxn ang="0">
                  <a:pos x="56" y="37"/>
                </a:cxn>
                <a:cxn ang="0">
                  <a:pos x="48" y="38"/>
                </a:cxn>
                <a:cxn ang="0">
                  <a:pos x="40" y="37"/>
                </a:cxn>
                <a:cxn ang="0">
                  <a:pos x="31" y="34"/>
                </a:cxn>
                <a:cxn ang="0">
                  <a:pos x="20" y="31"/>
                </a:cxn>
                <a:cxn ang="0">
                  <a:pos x="13" y="30"/>
                </a:cxn>
                <a:cxn ang="0">
                  <a:pos x="6" y="30"/>
                </a:cxn>
                <a:cxn ang="0">
                  <a:pos x="1" y="21"/>
                </a:cxn>
                <a:cxn ang="0">
                  <a:pos x="0" y="12"/>
                </a:cxn>
                <a:cxn ang="0">
                  <a:pos x="3" y="5"/>
                </a:cxn>
                <a:cxn ang="0">
                  <a:pos x="12" y="2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3"/>
                </a:cxn>
                <a:cxn ang="0">
                  <a:pos x="54" y="6"/>
                </a:cxn>
                <a:cxn ang="0">
                  <a:pos x="60" y="11"/>
                </a:cxn>
                <a:cxn ang="0">
                  <a:pos x="65" y="16"/>
                </a:cxn>
                <a:cxn ang="0">
                  <a:pos x="65" y="24"/>
                </a:cxn>
              </a:cxnLst>
              <a:rect l="0" t="0" r="r" b="b"/>
              <a:pathLst>
                <a:path w="65" h="38">
                  <a:moveTo>
                    <a:pt x="65" y="24"/>
                  </a:moveTo>
                  <a:lnTo>
                    <a:pt x="62" y="33"/>
                  </a:lnTo>
                  <a:lnTo>
                    <a:pt x="56" y="37"/>
                  </a:lnTo>
                  <a:lnTo>
                    <a:pt x="48" y="38"/>
                  </a:lnTo>
                  <a:lnTo>
                    <a:pt x="40" y="37"/>
                  </a:lnTo>
                  <a:lnTo>
                    <a:pt x="31" y="34"/>
                  </a:lnTo>
                  <a:lnTo>
                    <a:pt x="20" y="31"/>
                  </a:lnTo>
                  <a:lnTo>
                    <a:pt x="13" y="30"/>
                  </a:lnTo>
                  <a:lnTo>
                    <a:pt x="6" y="30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3" y="5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3"/>
                  </a:lnTo>
                  <a:lnTo>
                    <a:pt x="54" y="6"/>
                  </a:lnTo>
                  <a:lnTo>
                    <a:pt x="60" y="11"/>
                  </a:lnTo>
                  <a:lnTo>
                    <a:pt x="65" y="16"/>
                  </a:lnTo>
                  <a:lnTo>
                    <a:pt x="65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69" y="3431"/>
              <a:ext cx="133" cy="31"/>
            </a:xfrm>
            <a:custGeom>
              <a:avLst/>
              <a:gdLst/>
              <a:ahLst/>
              <a:cxnLst>
                <a:cxn ang="0">
                  <a:pos x="401" y="22"/>
                </a:cxn>
                <a:cxn ang="0">
                  <a:pos x="401" y="37"/>
                </a:cxn>
                <a:cxn ang="0">
                  <a:pos x="382" y="33"/>
                </a:cxn>
                <a:cxn ang="0">
                  <a:pos x="361" y="30"/>
                </a:cxn>
                <a:cxn ang="0">
                  <a:pos x="339" y="27"/>
                </a:cxn>
                <a:cxn ang="0">
                  <a:pos x="316" y="25"/>
                </a:cxn>
                <a:cxn ang="0">
                  <a:pos x="292" y="24"/>
                </a:cxn>
                <a:cxn ang="0">
                  <a:pos x="265" y="24"/>
                </a:cxn>
                <a:cxn ang="0">
                  <a:pos x="240" y="25"/>
                </a:cxn>
                <a:cxn ang="0">
                  <a:pos x="214" y="27"/>
                </a:cxn>
                <a:cxn ang="0">
                  <a:pos x="187" y="30"/>
                </a:cxn>
                <a:cxn ang="0">
                  <a:pos x="159" y="34"/>
                </a:cxn>
                <a:cxn ang="0">
                  <a:pos x="133" y="40"/>
                </a:cxn>
                <a:cxn ang="0">
                  <a:pos x="106" y="47"/>
                </a:cxn>
                <a:cxn ang="0">
                  <a:pos x="80" y="56"/>
                </a:cxn>
                <a:cxn ang="0">
                  <a:pos x="55" y="68"/>
                </a:cxn>
                <a:cxn ang="0">
                  <a:pos x="30" y="80"/>
                </a:cxn>
                <a:cxn ang="0">
                  <a:pos x="6" y="94"/>
                </a:cxn>
                <a:cxn ang="0">
                  <a:pos x="0" y="86"/>
                </a:cxn>
                <a:cxn ang="0">
                  <a:pos x="3" y="77"/>
                </a:cxn>
                <a:cxn ang="0">
                  <a:pos x="8" y="68"/>
                </a:cxn>
                <a:cxn ang="0">
                  <a:pos x="12" y="59"/>
                </a:cxn>
                <a:cxn ang="0">
                  <a:pos x="31" y="49"/>
                </a:cxn>
                <a:cxn ang="0">
                  <a:pos x="53" y="40"/>
                </a:cxn>
                <a:cxn ang="0">
                  <a:pos x="76" y="31"/>
                </a:cxn>
                <a:cxn ang="0">
                  <a:pos x="98" y="24"/>
                </a:cxn>
                <a:cxn ang="0">
                  <a:pos x="121" y="16"/>
                </a:cxn>
                <a:cxn ang="0">
                  <a:pos x="146" y="10"/>
                </a:cxn>
                <a:cxn ang="0">
                  <a:pos x="171" y="6"/>
                </a:cxn>
                <a:cxn ang="0">
                  <a:pos x="198" y="3"/>
                </a:cxn>
                <a:cxn ang="0">
                  <a:pos x="223" y="0"/>
                </a:cxn>
                <a:cxn ang="0">
                  <a:pos x="249" y="0"/>
                </a:cxn>
                <a:cxn ang="0">
                  <a:pos x="276" y="0"/>
                </a:cxn>
                <a:cxn ang="0">
                  <a:pos x="301" y="2"/>
                </a:cxn>
                <a:cxn ang="0">
                  <a:pos x="327" y="5"/>
                </a:cxn>
                <a:cxn ang="0">
                  <a:pos x="352" y="9"/>
                </a:cxn>
                <a:cxn ang="0">
                  <a:pos x="377" y="15"/>
                </a:cxn>
                <a:cxn ang="0">
                  <a:pos x="401" y="22"/>
                </a:cxn>
              </a:cxnLst>
              <a:rect l="0" t="0" r="r" b="b"/>
              <a:pathLst>
                <a:path w="401" h="94">
                  <a:moveTo>
                    <a:pt x="401" y="22"/>
                  </a:moveTo>
                  <a:lnTo>
                    <a:pt x="401" y="37"/>
                  </a:lnTo>
                  <a:lnTo>
                    <a:pt x="382" y="33"/>
                  </a:lnTo>
                  <a:lnTo>
                    <a:pt x="361" y="30"/>
                  </a:lnTo>
                  <a:lnTo>
                    <a:pt x="339" y="27"/>
                  </a:lnTo>
                  <a:lnTo>
                    <a:pt x="316" y="25"/>
                  </a:lnTo>
                  <a:lnTo>
                    <a:pt x="292" y="24"/>
                  </a:lnTo>
                  <a:lnTo>
                    <a:pt x="265" y="24"/>
                  </a:lnTo>
                  <a:lnTo>
                    <a:pt x="240" y="25"/>
                  </a:lnTo>
                  <a:lnTo>
                    <a:pt x="214" y="27"/>
                  </a:lnTo>
                  <a:lnTo>
                    <a:pt x="187" y="30"/>
                  </a:lnTo>
                  <a:lnTo>
                    <a:pt x="159" y="34"/>
                  </a:lnTo>
                  <a:lnTo>
                    <a:pt x="133" y="40"/>
                  </a:lnTo>
                  <a:lnTo>
                    <a:pt x="106" y="47"/>
                  </a:lnTo>
                  <a:lnTo>
                    <a:pt x="80" y="56"/>
                  </a:lnTo>
                  <a:lnTo>
                    <a:pt x="55" y="68"/>
                  </a:lnTo>
                  <a:lnTo>
                    <a:pt x="30" y="80"/>
                  </a:lnTo>
                  <a:lnTo>
                    <a:pt x="6" y="94"/>
                  </a:lnTo>
                  <a:lnTo>
                    <a:pt x="0" y="86"/>
                  </a:lnTo>
                  <a:lnTo>
                    <a:pt x="3" y="77"/>
                  </a:lnTo>
                  <a:lnTo>
                    <a:pt x="8" y="68"/>
                  </a:lnTo>
                  <a:lnTo>
                    <a:pt x="12" y="59"/>
                  </a:lnTo>
                  <a:lnTo>
                    <a:pt x="31" y="49"/>
                  </a:lnTo>
                  <a:lnTo>
                    <a:pt x="53" y="40"/>
                  </a:lnTo>
                  <a:lnTo>
                    <a:pt x="76" y="31"/>
                  </a:lnTo>
                  <a:lnTo>
                    <a:pt x="98" y="24"/>
                  </a:lnTo>
                  <a:lnTo>
                    <a:pt x="121" y="16"/>
                  </a:lnTo>
                  <a:lnTo>
                    <a:pt x="146" y="10"/>
                  </a:lnTo>
                  <a:lnTo>
                    <a:pt x="171" y="6"/>
                  </a:lnTo>
                  <a:lnTo>
                    <a:pt x="198" y="3"/>
                  </a:lnTo>
                  <a:lnTo>
                    <a:pt x="223" y="0"/>
                  </a:lnTo>
                  <a:lnTo>
                    <a:pt x="249" y="0"/>
                  </a:lnTo>
                  <a:lnTo>
                    <a:pt x="276" y="0"/>
                  </a:lnTo>
                  <a:lnTo>
                    <a:pt x="301" y="2"/>
                  </a:lnTo>
                  <a:lnTo>
                    <a:pt x="327" y="5"/>
                  </a:lnTo>
                  <a:lnTo>
                    <a:pt x="352" y="9"/>
                  </a:lnTo>
                  <a:lnTo>
                    <a:pt x="377" y="15"/>
                  </a:lnTo>
                  <a:lnTo>
                    <a:pt x="401" y="22"/>
                  </a:lnTo>
                  <a:close/>
                </a:path>
              </a:pathLst>
            </a:custGeom>
            <a:solidFill>
              <a:srgbClr val="00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30" descr="Алмазная решетка (контур)"/>
            <p:cNvSpPr>
              <a:spLocks/>
            </p:cNvSpPr>
            <p:nvPr/>
          </p:nvSpPr>
          <p:spPr bwMode="auto">
            <a:xfrm>
              <a:off x="681" y="3421"/>
              <a:ext cx="151" cy="126"/>
            </a:xfrm>
            <a:custGeom>
              <a:avLst/>
              <a:gdLst/>
              <a:ahLst/>
              <a:cxnLst>
                <a:cxn ang="0">
                  <a:pos x="265" y="37"/>
                </a:cxn>
                <a:cxn ang="0">
                  <a:pos x="286" y="41"/>
                </a:cxn>
                <a:cxn ang="0">
                  <a:pos x="305" y="37"/>
                </a:cxn>
                <a:cxn ang="0">
                  <a:pos x="325" y="29"/>
                </a:cxn>
                <a:cxn ang="0">
                  <a:pos x="350" y="26"/>
                </a:cxn>
                <a:cxn ang="0">
                  <a:pos x="383" y="34"/>
                </a:cxn>
                <a:cxn ang="0">
                  <a:pos x="412" y="48"/>
                </a:cxn>
                <a:cxn ang="0">
                  <a:pos x="440" y="65"/>
                </a:cxn>
                <a:cxn ang="0">
                  <a:pos x="445" y="84"/>
                </a:cxn>
                <a:cxn ang="0">
                  <a:pos x="427" y="98"/>
                </a:cxn>
                <a:cxn ang="0">
                  <a:pos x="408" y="103"/>
                </a:cxn>
                <a:cxn ang="0">
                  <a:pos x="390" y="97"/>
                </a:cxn>
                <a:cxn ang="0">
                  <a:pos x="377" y="88"/>
                </a:cxn>
                <a:cxn ang="0">
                  <a:pos x="355" y="88"/>
                </a:cxn>
                <a:cxn ang="0">
                  <a:pos x="327" y="95"/>
                </a:cxn>
                <a:cxn ang="0">
                  <a:pos x="314" y="117"/>
                </a:cxn>
                <a:cxn ang="0">
                  <a:pos x="302" y="135"/>
                </a:cxn>
                <a:cxn ang="0">
                  <a:pos x="269" y="135"/>
                </a:cxn>
                <a:cxn ang="0">
                  <a:pos x="240" y="137"/>
                </a:cxn>
                <a:cxn ang="0">
                  <a:pos x="216" y="140"/>
                </a:cxn>
                <a:cxn ang="0">
                  <a:pos x="200" y="138"/>
                </a:cxn>
                <a:cxn ang="0">
                  <a:pos x="180" y="137"/>
                </a:cxn>
                <a:cxn ang="0">
                  <a:pos x="159" y="140"/>
                </a:cxn>
                <a:cxn ang="0">
                  <a:pos x="143" y="150"/>
                </a:cxn>
                <a:cxn ang="0">
                  <a:pos x="134" y="179"/>
                </a:cxn>
                <a:cxn ang="0">
                  <a:pos x="131" y="210"/>
                </a:cxn>
                <a:cxn ang="0">
                  <a:pos x="121" y="235"/>
                </a:cxn>
                <a:cxn ang="0">
                  <a:pos x="103" y="232"/>
                </a:cxn>
                <a:cxn ang="0">
                  <a:pos x="91" y="225"/>
                </a:cxn>
                <a:cxn ang="0">
                  <a:pos x="87" y="212"/>
                </a:cxn>
                <a:cxn ang="0">
                  <a:pos x="97" y="179"/>
                </a:cxn>
                <a:cxn ang="0">
                  <a:pos x="87" y="129"/>
                </a:cxn>
                <a:cxn ang="0">
                  <a:pos x="63" y="110"/>
                </a:cxn>
                <a:cxn ang="0">
                  <a:pos x="69" y="172"/>
                </a:cxn>
                <a:cxn ang="0">
                  <a:pos x="57" y="235"/>
                </a:cxn>
                <a:cxn ang="0">
                  <a:pos x="41" y="250"/>
                </a:cxn>
                <a:cxn ang="0">
                  <a:pos x="38" y="274"/>
                </a:cxn>
                <a:cxn ang="0">
                  <a:pos x="68" y="281"/>
                </a:cxn>
                <a:cxn ang="0">
                  <a:pos x="100" y="276"/>
                </a:cxn>
                <a:cxn ang="0">
                  <a:pos x="137" y="272"/>
                </a:cxn>
                <a:cxn ang="0">
                  <a:pos x="171" y="278"/>
                </a:cxn>
                <a:cxn ang="0">
                  <a:pos x="163" y="359"/>
                </a:cxn>
                <a:cxn ang="0">
                  <a:pos x="119" y="369"/>
                </a:cxn>
                <a:cxn ang="0">
                  <a:pos x="69" y="374"/>
                </a:cxn>
                <a:cxn ang="0">
                  <a:pos x="22" y="377"/>
                </a:cxn>
                <a:cxn ang="0">
                  <a:pos x="0" y="303"/>
                </a:cxn>
                <a:cxn ang="0">
                  <a:pos x="22" y="79"/>
                </a:cxn>
                <a:cxn ang="0">
                  <a:pos x="46" y="31"/>
                </a:cxn>
                <a:cxn ang="0">
                  <a:pos x="85" y="38"/>
                </a:cxn>
                <a:cxn ang="0">
                  <a:pos x="124" y="42"/>
                </a:cxn>
                <a:cxn ang="0">
                  <a:pos x="150" y="25"/>
                </a:cxn>
                <a:cxn ang="0">
                  <a:pos x="166" y="3"/>
                </a:cxn>
                <a:cxn ang="0">
                  <a:pos x="197" y="6"/>
                </a:cxn>
                <a:cxn ang="0">
                  <a:pos x="228" y="9"/>
                </a:cxn>
                <a:cxn ang="0">
                  <a:pos x="250" y="19"/>
                </a:cxn>
              </a:cxnLst>
              <a:rect l="0" t="0" r="r" b="b"/>
              <a:pathLst>
                <a:path w="453" h="378">
                  <a:moveTo>
                    <a:pt x="255" y="31"/>
                  </a:moveTo>
                  <a:lnTo>
                    <a:pt x="265" y="37"/>
                  </a:lnTo>
                  <a:lnTo>
                    <a:pt x="275" y="41"/>
                  </a:lnTo>
                  <a:lnTo>
                    <a:pt x="286" y="41"/>
                  </a:lnTo>
                  <a:lnTo>
                    <a:pt x="296" y="39"/>
                  </a:lnTo>
                  <a:lnTo>
                    <a:pt x="305" y="37"/>
                  </a:lnTo>
                  <a:lnTo>
                    <a:pt x="315" y="34"/>
                  </a:lnTo>
                  <a:lnTo>
                    <a:pt x="325" y="29"/>
                  </a:lnTo>
                  <a:lnTo>
                    <a:pt x="334" y="25"/>
                  </a:lnTo>
                  <a:lnTo>
                    <a:pt x="350" y="26"/>
                  </a:lnTo>
                  <a:lnTo>
                    <a:pt x="367" y="29"/>
                  </a:lnTo>
                  <a:lnTo>
                    <a:pt x="383" y="34"/>
                  </a:lnTo>
                  <a:lnTo>
                    <a:pt x="398" y="41"/>
                  </a:lnTo>
                  <a:lnTo>
                    <a:pt x="412" y="48"/>
                  </a:lnTo>
                  <a:lnTo>
                    <a:pt x="427" y="57"/>
                  </a:lnTo>
                  <a:lnTo>
                    <a:pt x="440" y="65"/>
                  </a:lnTo>
                  <a:lnTo>
                    <a:pt x="453" y="73"/>
                  </a:lnTo>
                  <a:lnTo>
                    <a:pt x="445" y="84"/>
                  </a:lnTo>
                  <a:lnTo>
                    <a:pt x="436" y="91"/>
                  </a:lnTo>
                  <a:lnTo>
                    <a:pt x="427" y="98"/>
                  </a:lnTo>
                  <a:lnTo>
                    <a:pt x="418" y="101"/>
                  </a:lnTo>
                  <a:lnTo>
                    <a:pt x="408" y="103"/>
                  </a:lnTo>
                  <a:lnTo>
                    <a:pt x="399" y="101"/>
                  </a:lnTo>
                  <a:lnTo>
                    <a:pt x="390" y="97"/>
                  </a:lnTo>
                  <a:lnTo>
                    <a:pt x="381" y="88"/>
                  </a:lnTo>
                  <a:lnTo>
                    <a:pt x="377" y="88"/>
                  </a:lnTo>
                  <a:lnTo>
                    <a:pt x="368" y="87"/>
                  </a:lnTo>
                  <a:lnTo>
                    <a:pt x="355" y="88"/>
                  </a:lnTo>
                  <a:lnTo>
                    <a:pt x="340" y="90"/>
                  </a:lnTo>
                  <a:lnTo>
                    <a:pt x="327" y="95"/>
                  </a:lnTo>
                  <a:lnTo>
                    <a:pt x="318" y="104"/>
                  </a:lnTo>
                  <a:lnTo>
                    <a:pt x="314" y="117"/>
                  </a:lnTo>
                  <a:lnTo>
                    <a:pt x="318" y="138"/>
                  </a:lnTo>
                  <a:lnTo>
                    <a:pt x="302" y="135"/>
                  </a:lnTo>
                  <a:lnTo>
                    <a:pt x="286" y="134"/>
                  </a:lnTo>
                  <a:lnTo>
                    <a:pt x="269" y="135"/>
                  </a:lnTo>
                  <a:lnTo>
                    <a:pt x="255" y="135"/>
                  </a:lnTo>
                  <a:lnTo>
                    <a:pt x="240" y="137"/>
                  </a:lnTo>
                  <a:lnTo>
                    <a:pt x="228" y="138"/>
                  </a:lnTo>
                  <a:lnTo>
                    <a:pt x="216" y="140"/>
                  </a:lnTo>
                  <a:lnTo>
                    <a:pt x="209" y="138"/>
                  </a:lnTo>
                  <a:lnTo>
                    <a:pt x="200" y="138"/>
                  </a:lnTo>
                  <a:lnTo>
                    <a:pt x="190" y="137"/>
                  </a:lnTo>
                  <a:lnTo>
                    <a:pt x="180" y="137"/>
                  </a:lnTo>
                  <a:lnTo>
                    <a:pt x="169" y="138"/>
                  </a:lnTo>
                  <a:lnTo>
                    <a:pt x="159" y="140"/>
                  </a:lnTo>
                  <a:lnTo>
                    <a:pt x="150" y="144"/>
                  </a:lnTo>
                  <a:lnTo>
                    <a:pt x="143" y="150"/>
                  </a:lnTo>
                  <a:lnTo>
                    <a:pt x="135" y="160"/>
                  </a:lnTo>
                  <a:lnTo>
                    <a:pt x="134" y="179"/>
                  </a:lnTo>
                  <a:lnTo>
                    <a:pt x="132" y="194"/>
                  </a:lnTo>
                  <a:lnTo>
                    <a:pt x="131" y="210"/>
                  </a:lnTo>
                  <a:lnTo>
                    <a:pt x="130" y="235"/>
                  </a:lnTo>
                  <a:lnTo>
                    <a:pt x="121" y="235"/>
                  </a:lnTo>
                  <a:lnTo>
                    <a:pt x="112" y="235"/>
                  </a:lnTo>
                  <a:lnTo>
                    <a:pt x="103" y="232"/>
                  </a:lnTo>
                  <a:lnTo>
                    <a:pt x="96" y="229"/>
                  </a:lnTo>
                  <a:lnTo>
                    <a:pt x="91" y="225"/>
                  </a:lnTo>
                  <a:lnTo>
                    <a:pt x="87" y="219"/>
                  </a:lnTo>
                  <a:lnTo>
                    <a:pt x="87" y="212"/>
                  </a:lnTo>
                  <a:lnTo>
                    <a:pt x="88" y="204"/>
                  </a:lnTo>
                  <a:lnTo>
                    <a:pt x="97" y="179"/>
                  </a:lnTo>
                  <a:lnTo>
                    <a:pt x="96" y="153"/>
                  </a:lnTo>
                  <a:lnTo>
                    <a:pt x="87" y="129"/>
                  </a:lnTo>
                  <a:lnTo>
                    <a:pt x="75" y="107"/>
                  </a:lnTo>
                  <a:lnTo>
                    <a:pt x="63" y="110"/>
                  </a:lnTo>
                  <a:lnTo>
                    <a:pt x="66" y="143"/>
                  </a:lnTo>
                  <a:lnTo>
                    <a:pt x="69" y="172"/>
                  </a:lnTo>
                  <a:lnTo>
                    <a:pt x="66" y="203"/>
                  </a:lnTo>
                  <a:lnTo>
                    <a:pt x="57" y="235"/>
                  </a:lnTo>
                  <a:lnTo>
                    <a:pt x="50" y="241"/>
                  </a:lnTo>
                  <a:lnTo>
                    <a:pt x="41" y="250"/>
                  </a:lnTo>
                  <a:lnTo>
                    <a:pt x="37" y="260"/>
                  </a:lnTo>
                  <a:lnTo>
                    <a:pt x="38" y="274"/>
                  </a:lnTo>
                  <a:lnTo>
                    <a:pt x="52" y="279"/>
                  </a:lnTo>
                  <a:lnTo>
                    <a:pt x="68" y="281"/>
                  </a:lnTo>
                  <a:lnTo>
                    <a:pt x="84" y="279"/>
                  </a:lnTo>
                  <a:lnTo>
                    <a:pt x="100" y="276"/>
                  </a:lnTo>
                  <a:lnTo>
                    <a:pt x="118" y="274"/>
                  </a:lnTo>
                  <a:lnTo>
                    <a:pt x="137" y="272"/>
                  </a:lnTo>
                  <a:lnTo>
                    <a:pt x="153" y="274"/>
                  </a:lnTo>
                  <a:lnTo>
                    <a:pt x="171" y="278"/>
                  </a:lnTo>
                  <a:lnTo>
                    <a:pt x="183" y="353"/>
                  </a:lnTo>
                  <a:lnTo>
                    <a:pt x="163" y="359"/>
                  </a:lnTo>
                  <a:lnTo>
                    <a:pt x="143" y="365"/>
                  </a:lnTo>
                  <a:lnTo>
                    <a:pt x="119" y="369"/>
                  </a:lnTo>
                  <a:lnTo>
                    <a:pt x="94" y="372"/>
                  </a:lnTo>
                  <a:lnTo>
                    <a:pt x="69" y="374"/>
                  </a:lnTo>
                  <a:lnTo>
                    <a:pt x="44" y="375"/>
                  </a:lnTo>
                  <a:lnTo>
                    <a:pt x="22" y="377"/>
                  </a:lnTo>
                  <a:lnTo>
                    <a:pt x="3" y="378"/>
                  </a:lnTo>
                  <a:lnTo>
                    <a:pt x="0" y="303"/>
                  </a:lnTo>
                  <a:lnTo>
                    <a:pt x="10" y="187"/>
                  </a:lnTo>
                  <a:lnTo>
                    <a:pt x="22" y="79"/>
                  </a:lnTo>
                  <a:lnTo>
                    <a:pt x="28" y="32"/>
                  </a:lnTo>
                  <a:lnTo>
                    <a:pt x="46" y="31"/>
                  </a:lnTo>
                  <a:lnTo>
                    <a:pt x="65" y="34"/>
                  </a:lnTo>
                  <a:lnTo>
                    <a:pt x="85" y="38"/>
                  </a:lnTo>
                  <a:lnTo>
                    <a:pt x="106" y="42"/>
                  </a:lnTo>
                  <a:lnTo>
                    <a:pt x="124" y="42"/>
                  </a:lnTo>
                  <a:lnTo>
                    <a:pt x="140" y="38"/>
                  </a:lnTo>
                  <a:lnTo>
                    <a:pt x="150" y="25"/>
                  </a:lnTo>
                  <a:lnTo>
                    <a:pt x="155" y="0"/>
                  </a:lnTo>
                  <a:lnTo>
                    <a:pt x="166" y="3"/>
                  </a:lnTo>
                  <a:lnTo>
                    <a:pt x="181" y="6"/>
                  </a:lnTo>
                  <a:lnTo>
                    <a:pt x="197" y="6"/>
                  </a:lnTo>
                  <a:lnTo>
                    <a:pt x="213" y="6"/>
                  </a:lnTo>
                  <a:lnTo>
                    <a:pt x="228" y="9"/>
                  </a:lnTo>
                  <a:lnTo>
                    <a:pt x="240" y="12"/>
                  </a:lnTo>
                  <a:lnTo>
                    <a:pt x="250" y="19"/>
                  </a:lnTo>
                  <a:lnTo>
                    <a:pt x="255" y="3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903" y="3430"/>
              <a:ext cx="60" cy="59"/>
            </a:xfrm>
            <a:custGeom>
              <a:avLst/>
              <a:gdLst/>
              <a:ahLst/>
              <a:cxnLst>
                <a:cxn ang="0">
                  <a:pos x="140" y="38"/>
                </a:cxn>
                <a:cxn ang="0">
                  <a:pos x="149" y="44"/>
                </a:cxn>
                <a:cxn ang="0">
                  <a:pos x="158" y="48"/>
                </a:cxn>
                <a:cxn ang="0">
                  <a:pos x="165" y="53"/>
                </a:cxn>
                <a:cxn ang="0">
                  <a:pos x="172" y="59"/>
                </a:cxn>
                <a:cxn ang="0">
                  <a:pos x="177" y="65"/>
                </a:cxn>
                <a:cxn ang="0">
                  <a:pos x="180" y="72"/>
                </a:cxn>
                <a:cxn ang="0">
                  <a:pos x="180" y="82"/>
                </a:cxn>
                <a:cxn ang="0">
                  <a:pos x="177" y="95"/>
                </a:cxn>
                <a:cxn ang="0">
                  <a:pos x="166" y="109"/>
                </a:cxn>
                <a:cxn ang="0">
                  <a:pos x="159" y="123"/>
                </a:cxn>
                <a:cxn ang="0">
                  <a:pos x="150" y="140"/>
                </a:cxn>
                <a:cxn ang="0">
                  <a:pos x="141" y="153"/>
                </a:cxn>
                <a:cxn ang="0">
                  <a:pos x="131" y="166"/>
                </a:cxn>
                <a:cxn ang="0">
                  <a:pos x="119" y="175"/>
                </a:cxn>
                <a:cxn ang="0">
                  <a:pos x="103" y="179"/>
                </a:cxn>
                <a:cxn ang="0">
                  <a:pos x="82" y="176"/>
                </a:cxn>
                <a:cxn ang="0">
                  <a:pos x="72" y="170"/>
                </a:cxn>
                <a:cxn ang="0">
                  <a:pos x="63" y="163"/>
                </a:cxn>
                <a:cxn ang="0">
                  <a:pos x="55" y="156"/>
                </a:cxn>
                <a:cxn ang="0">
                  <a:pos x="47" y="147"/>
                </a:cxn>
                <a:cxn ang="0">
                  <a:pos x="38" y="141"/>
                </a:cxn>
                <a:cxn ang="0">
                  <a:pos x="28" y="135"/>
                </a:cxn>
                <a:cxn ang="0">
                  <a:pos x="18" y="132"/>
                </a:cxn>
                <a:cxn ang="0">
                  <a:pos x="4" y="132"/>
                </a:cxn>
                <a:cxn ang="0">
                  <a:pos x="0" y="113"/>
                </a:cxn>
                <a:cxn ang="0">
                  <a:pos x="4" y="100"/>
                </a:cxn>
                <a:cxn ang="0">
                  <a:pos x="13" y="87"/>
                </a:cxn>
                <a:cxn ang="0">
                  <a:pos x="22" y="76"/>
                </a:cxn>
                <a:cxn ang="0">
                  <a:pos x="34" y="65"/>
                </a:cxn>
                <a:cxn ang="0">
                  <a:pos x="49" y="47"/>
                </a:cxn>
                <a:cxn ang="0">
                  <a:pos x="65" y="29"/>
                </a:cxn>
                <a:cxn ang="0">
                  <a:pos x="82" y="13"/>
                </a:cxn>
                <a:cxn ang="0">
                  <a:pos x="100" y="1"/>
                </a:cxn>
                <a:cxn ang="0">
                  <a:pos x="116" y="0"/>
                </a:cxn>
                <a:cxn ang="0">
                  <a:pos x="130" y="12"/>
                </a:cxn>
                <a:cxn ang="0">
                  <a:pos x="140" y="38"/>
                </a:cxn>
              </a:cxnLst>
              <a:rect l="0" t="0" r="r" b="b"/>
              <a:pathLst>
                <a:path w="180" h="179">
                  <a:moveTo>
                    <a:pt x="140" y="38"/>
                  </a:moveTo>
                  <a:lnTo>
                    <a:pt x="149" y="44"/>
                  </a:lnTo>
                  <a:lnTo>
                    <a:pt x="158" y="48"/>
                  </a:lnTo>
                  <a:lnTo>
                    <a:pt x="165" y="53"/>
                  </a:lnTo>
                  <a:lnTo>
                    <a:pt x="172" y="59"/>
                  </a:lnTo>
                  <a:lnTo>
                    <a:pt x="177" y="65"/>
                  </a:lnTo>
                  <a:lnTo>
                    <a:pt x="180" y="72"/>
                  </a:lnTo>
                  <a:lnTo>
                    <a:pt x="180" y="82"/>
                  </a:lnTo>
                  <a:lnTo>
                    <a:pt x="177" y="95"/>
                  </a:lnTo>
                  <a:lnTo>
                    <a:pt x="166" y="109"/>
                  </a:lnTo>
                  <a:lnTo>
                    <a:pt x="159" y="123"/>
                  </a:lnTo>
                  <a:lnTo>
                    <a:pt x="150" y="140"/>
                  </a:lnTo>
                  <a:lnTo>
                    <a:pt x="141" y="153"/>
                  </a:lnTo>
                  <a:lnTo>
                    <a:pt x="131" y="166"/>
                  </a:lnTo>
                  <a:lnTo>
                    <a:pt x="119" y="175"/>
                  </a:lnTo>
                  <a:lnTo>
                    <a:pt x="103" y="179"/>
                  </a:lnTo>
                  <a:lnTo>
                    <a:pt x="82" y="176"/>
                  </a:lnTo>
                  <a:lnTo>
                    <a:pt x="72" y="170"/>
                  </a:lnTo>
                  <a:lnTo>
                    <a:pt x="63" y="163"/>
                  </a:lnTo>
                  <a:lnTo>
                    <a:pt x="55" y="156"/>
                  </a:lnTo>
                  <a:lnTo>
                    <a:pt x="47" y="147"/>
                  </a:lnTo>
                  <a:lnTo>
                    <a:pt x="38" y="141"/>
                  </a:lnTo>
                  <a:lnTo>
                    <a:pt x="28" y="135"/>
                  </a:lnTo>
                  <a:lnTo>
                    <a:pt x="18" y="132"/>
                  </a:lnTo>
                  <a:lnTo>
                    <a:pt x="4" y="132"/>
                  </a:lnTo>
                  <a:lnTo>
                    <a:pt x="0" y="113"/>
                  </a:lnTo>
                  <a:lnTo>
                    <a:pt x="4" y="100"/>
                  </a:lnTo>
                  <a:lnTo>
                    <a:pt x="13" y="87"/>
                  </a:lnTo>
                  <a:lnTo>
                    <a:pt x="22" y="76"/>
                  </a:lnTo>
                  <a:lnTo>
                    <a:pt x="34" y="65"/>
                  </a:lnTo>
                  <a:lnTo>
                    <a:pt x="49" y="47"/>
                  </a:lnTo>
                  <a:lnTo>
                    <a:pt x="65" y="29"/>
                  </a:lnTo>
                  <a:lnTo>
                    <a:pt x="82" y="13"/>
                  </a:lnTo>
                  <a:lnTo>
                    <a:pt x="100" y="1"/>
                  </a:lnTo>
                  <a:lnTo>
                    <a:pt x="116" y="0"/>
                  </a:lnTo>
                  <a:lnTo>
                    <a:pt x="130" y="12"/>
                  </a:lnTo>
                  <a:lnTo>
                    <a:pt x="14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890" y="3432"/>
              <a:ext cx="19" cy="12"/>
            </a:xfrm>
            <a:custGeom>
              <a:avLst/>
              <a:gdLst/>
              <a:ahLst/>
              <a:cxnLst>
                <a:cxn ang="0">
                  <a:pos x="56" y="37"/>
                </a:cxn>
                <a:cxn ang="0">
                  <a:pos x="49" y="33"/>
                </a:cxn>
                <a:cxn ang="0">
                  <a:pos x="40" y="30"/>
                </a:cxn>
                <a:cxn ang="0">
                  <a:pos x="28" y="30"/>
                </a:cxn>
                <a:cxn ang="0">
                  <a:pos x="18" y="28"/>
                </a:cxn>
                <a:cxn ang="0">
                  <a:pos x="9" y="27"/>
                </a:cxn>
                <a:cxn ang="0">
                  <a:pos x="3" y="22"/>
                </a:cxn>
                <a:cxn ang="0">
                  <a:pos x="0" y="13"/>
                </a:cxn>
                <a:cxn ang="0">
                  <a:pos x="3" y="0"/>
                </a:cxn>
                <a:cxn ang="0">
                  <a:pos x="11" y="2"/>
                </a:cxn>
                <a:cxn ang="0">
                  <a:pos x="19" y="5"/>
                </a:cxn>
                <a:cxn ang="0">
                  <a:pos x="28" y="9"/>
                </a:cxn>
                <a:cxn ang="0">
                  <a:pos x="37" y="13"/>
                </a:cxn>
                <a:cxn ang="0">
                  <a:pos x="44" y="21"/>
                </a:cxn>
                <a:cxn ang="0">
                  <a:pos x="52" y="27"/>
                </a:cxn>
                <a:cxn ang="0">
                  <a:pos x="55" y="33"/>
                </a:cxn>
                <a:cxn ang="0">
                  <a:pos x="56" y="37"/>
                </a:cxn>
              </a:cxnLst>
              <a:rect l="0" t="0" r="r" b="b"/>
              <a:pathLst>
                <a:path w="56" h="37">
                  <a:moveTo>
                    <a:pt x="56" y="37"/>
                  </a:moveTo>
                  <a:lnTo>
                    <a:pt x="49" y="33"/>
                  </a:lnTo>
                  <a:lnTo>
                    <a:pt x="40" y="30"/>
                  </a:lnTo>
                  <a:lnTo>
                    <a:pt x="28" y="30"/>
                  </a:lnTo>
                  <a:lnTo>
                    <a:pt x="18" y="28"/>
                  </a:lnTo>
                  <a:lnTo>
                    <a:pt x="9" y="27"/>
                  </a:lnTo>
                  <a:lnTo>
                    <a:pt x="3" y="22"/>
                  </a:lnTo>
                  <a:lnTo>
                    <a:pt x="0" y="13"/>
                  </a:lnTo>
                  <a:lnTo>
                    <a:pt x="3" y="0"/>
                  </a:lnTo>
                  <a:lnTo>
                    <a:pt x="11" y="2"/>
                  </a:lnTo>
                  <a:lnTo>
                    <a:pt x="19" y="5"/>
                  </a:lnTo>
                  <a:lnTo>
                    <a:pt x="28" y="9"/>
                  </a:lnTo>
                  <a:lnTo>
                    <a:pt x="37" y="13"/>
                  </a:lnTo>
                  <a:lnTo>
                    <a:pt x="44" y="21"/>
                  </a:lnTo>
                  <a:lnTo>
                    <a:pt x="52" y="27"/>
                  </a:lnTo>
                  <a:lnTo>
                    <a:pt x="55" y="33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469" y="3447"/>
              <a:ext cx="137" cy="55"/>
            </a:xfrm>
            <a:custGeom>
              <a:avLst/>
              <a:gdLst/>
              <a:ahLst/>
              <a:cxnLst>
                <a:cxn ang="0">
                  <a:pos x="401" y="31"/>
                </a:cxn>
                <a:cxn ang="0">
                  <a:pos x="402" y="55"/>
                </a:cxn>
                <a:cxn ang="0">
                  <a:pos x="408" y="71"/>
                </a:cxn>
                <a:cxn ang="0">
                  <a:pos x="411" y="86"/>
                </a:cxn>
                <a:cxn ang="0">
                  <a:pos x="401" y="103"/>
                </a:cxn>
                <a:cxn ang="0">
                  <a:pos x="376" y="94"/>
                </a:cxn>
                <a:cxn ang="0">
                  <a:pos x="349" y="87"/>
                </a:cxn>
                <a:cxn ang="0">
                  <a:pos x="323" y="83"/>
                </a:cxn>
                <a:cxn ang="0">
                  <a:pos x="298" y="80"/>
                </a:cxn>
                <a:cxn ang="0">
                  <a:pos x="271" y="80"/>
                </a:cxn>
                <a:cxn ang="0">
                  <a:pos x="245" y="81"/>
                </a:cxn>
                <a:cxn ang="0">
                  <a:pos x="218" y="84"/>
                </a:cxn>
                <a:cxn ang="0">
                  <a:pos x="192" y="89"/>
                </a:cxn>
                <a:cxn ang="0">
                  <a:pos x="167" y="94"/>
                </a:cxn>
                <a:cxn ang="0">
                  <a:pos x="142" y="102"/>
                </a:cxn>
                <a:cxn ang="0">
                  <a:pos x="117" y="111"/>
                </a:cxn>
                <a:cxn ang="0">
                  <a:pos x="92" y="119"/>
                </a:cxn>
                <a:cxn ang="0">
                  <a:pos x="68" y="130"/>
                </a:cxn>
                <a:cxn ang="0">
                  <a:pos x="45" y="142"/>
                </a:cxn>
                <a:cxn ang="0">
                  <a:pos x="23" y="153"/>
                </a:cxn>
                <a:cxn ang="0">
                  <a:pos x="0" y="167"/>
                </a:cxn>
                <a:cxn ang="0">
                  <a:pos x="3" y="75"/>
                </a:cxn>
                <a:cxn ang="0">
                  <a:pos x="23" y="62"/>
                </a:cxn>
                <a:cxn ang="0">
                  <a:pos x="45" y="52"/>
                </a:cxn>
                <a:cxn ang="0">
                  <a:pos x="67" y="40"/>
                </a:cxn>
                <a:cxn ang="0">
                  <a:pos x="90" y="31"/>
                </a:cxn>
                <a:cxn ang="0">
                  <a:pos x="115" y="22"/>
                </a:cxn>
                <a:cxn ang="0">
                  <a:pos x="142" y="15"/>
                </a:cxn>
                <a:cxn ang="0">
                  <a:pos x="167" y="9"/>
                </a:cxn>
                <a:cxn ang="0">
                  <a:pos x="193" y="5"/>
                </a:cxn>
                <a:cxn ang="0">
                  <a:pos x="221" y="2"/>
                </a:cxn>
                <a:cxn ang="0">
                  <a:pos x="248" y="0"/>
                </a:cxn>
                <a:cxn ang="0">
                  <a:pos x="274" y="0"/>
                </a:cxn>
                <a:cxn ang="0">
                  <a:pos x="301" y="3"/>
                </a:cxn>
                <a:cxn ang="0">
                  <a:pos x="327" y="8"/>
                </a:cxn>
                <a:cxn ang="0">
                  <a:pos x="352" y="14"/>
                </a:cxn>
                <a:cxn ang="0">
                  <a:pos x="377" y="21"/>
                </a:cxn>
                <a:cxn ang="0">
                  <a:pos x="401" y="31"/>
                </a:cxn>
              </a:cxnLst>
              <a:rect l="0" t="0" r="r" b="b"/>
              <a:pathLst>
                <a:path w="411" h="167">
                  <a:moveTo>
                    <a:pt x="401" y="31"/>
                  </a:moveTo>
                  <a:lnTo>
                    <a:pt x="402" y="55"/>
                  </a:lnTo>
                  <a:lnTo>
                    <a:pt x="408" y="71"/>
                  </a:lnTo>
                  <a:lnTo>
                    <a:pt x="411" y="86"/>
                  </a:lnTo>
                  <a:lnTo>
                    <a:pt x="401" y="103"/>
                  </a:lnTo>
                  <a:lnTo>
                    <a:pt x="376" y="94"/>
                  </a:lnTo>
                  <a:lnTo>
                    <a:pt x="349" y="87"/>
                  </a:lnTo>
                  <a:lnTo>
                    <a:pt x="323" y="83"/>
                  </a:lnTo>
                  <a:lnTo>
                    <a:pt x="298" y="80"/>
                  </a:lnTo>
                  <a:lnTo>
                    <a:pt x="271" y="80"/>
                  </a:lnTo>
                  <a:lnTo>
                    <a:pt x="245" y="81"/>
                  </a:lnTo>
                  <a:lnTo>
                    <a:pt x="218" y="84"/>
                  </a:lnTo>
                  <a:lnTo>
                    <a:pt x="192" y="89"/>
                  </a:lnTo>
                  <a:lnTo>
                    <a:pt x="167" y="94"/>
                  </a:lnTo>
                  <a:lnTo>
                    <a:pt x="142" y="102"/>
                  </a:lnTo>
                  <a:lnTo>
                    <a:pt x="117" y="111"/>
                  </a:lnTo>
                  <a:lnTo>
                    <a:pt x="92" y="119"/>
                  </a:lnTo>
                  <a:lnTo>
                    <a:pt x="68" y="130"/>
                  </a:lnTo>
                  <a:lnTo>
                    <a:pt x="45" y="142"/>
                  </a:lnTo>
                  <a:lnTo>
                    <a:pt x="23" y="153"/>
                  </a:lnTo>
                  <a:lnTo>
                    <a:pt x="0" y="167"/>
                  </a:lnTo>
                  <a:lnTo>
                    <a:pt x="3" y="75"/>
                  </a:lnTo>
                  <a:lnTo>
                    <a:pt x="23" y="62"/>
                  </a:lnTo>
                  <a:lnTo>
                    <a:pt x="45" y="52"/>
                  </a:lnTo>
                  <a:lnTo>
                    <a:pt x="67" y="40"/>
                  </a:lnTo>
                  <a:lnTo>
                    <a:pt x="90" y="31"/>
                  </a:lnTo>
                  <a:lnTo>
                    <a:pt x="115" y="22"/>
                  </a:lnTo>
                  <a:lnTo>
                    <a:pt x="142" y="15"/>
                  </a:lnTo>
                  <a:lnTo>
                    <a:pt x="167" y="9"/>
                  </a:lnTo>
                  <a:lnTo>
                    <a:pt x="193" y="5"/>
                  </a:lnTo>
                  <a:lnTo>
                    <a:pt x="221" y="2"/>
                  </a:lnTo>
                  <a:lnTo>
                    <a:pt x="248" y="0"/>
                  </a:lnTo>
                  <a:lnTo>
                    <a:pt x="274" y="0"/>
                  </a:lnTo>
                  <a:lnTo>
                    <a:pt x="301" y="3"/>
                  </a:lnTo>
                  <a:lnTo>
                    <a:pt x="327" y="8"/>
                  </a:lnTo>
                  <a:lnTo>
                    <a:pt x="352" y="14"/>
                  </a:lnTo>
                  <a:lnTo>
                    <a:pt x="377" y="21"/>
                  </a:lnTo>
                  <a:lnTo>
                    <a:pt x="4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34"/>
            <p:cNvSpPr>
              <a:spLocks/>
            </p:cNvSpPr>
            <p:nvPr/>
          </p:nvSpPr>
          <p:spPr bwMode="auto">
            <a:xfrm>
              <a:off x="954" y="3481"/>
              <a:ext cx="32" cy="47"/>
            </a:xfrm>
            <a:custGeom>
              <a:avLst/>
              <a:gdLst/>
              <a:ahLst/>
              <a:cxnLst>
                <a:cxn ang="0">
                  <a:pos x="94" y="63"/>
                </a:cxn>
                <a:cxn ang="0">
                  <a:pos x="87" y="85"/>
                </a:cxn>
                <a:cxn ang="0">
                  <a:pos x="75" y="103"/>
                </a:cxn>
                <a:cxn ang="0">
                  <a:pos x="62" y="121"/>
                </a:cxn>
                <a:cxn ang="0">
                  <a:pos x="53" y="140"/>
                </a:cxn>
                <a:cxn ang="0">
                  <a:pos x="34" y="140"/>
                </a:cxn>
                <a:cxn ang="0">
                  <a:pos x="28" y="113"/>
                </a:cxn>
                <a:cxn ang="0">
                  <a:pos x="19" y="82"/>
                </a:cxn>
                <a:cxn ang="0">
                  <a:pos x="9" y="50"/>
                </a:cxn>
                <a:cxn ang="0">
                  <a:pos x="0" y="16"/>
                </a:cxn>
                <a:cxn ang="0">
                  <a:pos x="13" y="4"/>
                </a:cxn>
                <a:cxn ang="0">
                  <a:pos x="28" y="0"/>
                </a:cxn>
                <a:cxn ang="0">
                  <a:pos x="43" y="1"/>
                </a:cxn>
                <a:cxn ang="0">
                  <a:pos x="59" y="9"/>
                </a:cxn>
                <a:cxn ang="0">
                  <a:pos x="72" y="21"/>
                </a:cxn>
                <a:cxn ang="0">
                  <a:pos x="84" y="34"/>
                </a:cxn>
                <a:cxn ang="0">
                  <a:pos x="91" y="49"/>
                </a:cxn>
                <a:cxn ang="0">
                  <a:pos x="94" y="63"/>
                </a:cxn>
              </a:cxnLst>
              <a:rect l="0" t="0" r="r" b="b"/>
              <a:pathLst>
                <a:path w="94" h="140">
                  <a:moveTo>
                    <a:pt x="94" y="63"/>
                  </a:moveTo>
                  <a:lnTo>
                    <a:pt x="87" y="85"/>
                  </a:lnTo>
                  <a:lnTo>
                    <a:pt x="75" y="103"/>
                  </a:lnTo>
                  <a:lnTo>
                    <a:pt x="62" y="121"/>
                  </a:lnTo>
                  <a:lnTo>
                    <a:pt x="53" y="140"/>
                  </a:lnTo>
                  <a:lnTo>
                    <a:pt x="34" y="140"/>
                  </a:lnTo>
                  <a:lnTo>
                    <a:pt x="28" y="113"/>
                  </a:lnTo>
                  <a:lnTo>
                    <a:pt x="19" y="82"/>
                  </a:lnTo>
                  <a:lnTo>
                    <a:pt x="9" y="50"/>
                  </a:lnTo>
                  <a:lnTo>
                    <a:pt x="0" y="16"/>
                  </a:lnTo>
                  <a:lnTo>
                    <a:pt x="13" y="4"/>
                  </a:lnTo>
                  <a:lnTo>
                    <a:pt x="28" y="0"/>
                  </a:lnTo>
                  <a:lnTo>
                    <a:pt x="43" y="1"/>
                  </a:lnTo>
                  <a:lnTo>
                    <a:pt x="59" y="9"/>
                  </a:lnTo>
                  <a:lnTo>
                    <a:pt x="72" y="21"/>
                  </a:lnTo>
                  <a:lnTo>
                    <a:pt x="84" y="34"/>
                  </a:lnTo>
                  <a:lnTo>
                    <a:pt x="91" y="49"/>
                  </a:lnTo>
                  <a:lnTo>
                    <a:pt x="94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816" y="3470"/>
              <a:ext cx="43" cy="54"/>
            </a:xfrm>
            <a:custGeom>
              <a:avLst/>
              <a:gdLst/>
              <a:ahLst/>
              <a:cxnLst>
                <a:cxn ang="0">
                  <a:pos x="130" y="145"/>
                </a:cxn>
                <a:cxn ang="0">
                  <a:pos x="120" y="158"/>
                </a:cxn>
                <a:cxn ang="0">
                  <a:pos x="109" y="162"/>
                </a:cxn>
                <a:cxn ang="0">
                  <a:pos x="99" y="159"/>
                </a:cxn>
                <a:cxn ang="0">
                  <a:pos x="89" y="152"/>
                </a:cxn>
                <a:cxn ang="0">
                  <a:pos x="78" y="143"/>
                </a:cxn>
                <a:cxn ang="0">
                  <a:pos x="68" y="134"/>
                </a:cxn>
                <a:cxn ang="0">
                  <a:pos x="56" y="131"/>
                </a:cxn>
                <a:cxn ang="0">
                  <a:pos x="45" y="133"/>
                </a:cxn>
                <a:cxn ang="0">
                  <a:pos x="43" y="120"/>
                </a:cxn>
                <a:cxn ang="0">
                  <a:pos x="40" y="108"/>
                </a:cxn>
                <a:cxn ang="0">
                  <a:pos x="36" y="98"/>
                </a:cxn>
                <a:cxn ang="0">
                  <a:pos x="30" y="87"/>
                </a:cxn>
                <a:cxn ang="0">
                  <a:pos x="22" y="78"/>
                </a:cxn>
                <a:cxn ang="0">
                  <a:pos x="15" y="71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8" y="48"/>
                </a:cxn>
                <a:cxn ang="0">
                  <a:pos x="17" y="39"/>
                </a:cxn>
                <a:cxn ang="0">
                  <a:pos x="27" y="33"/>
                </a:cxn>
                <a:cxn ang="0">
                  <a:pos x="37" y="25"/>
                </a:cxn>
                <a:cxn ang="0">
                  <a:pos x="48" y="21"/>
                </a:cxn>
                <a:cxn ang="0">
                  <a:pos x="58" y="15"/>
                </a:cxn>
                <a:cxn ang="0">
                  <a:pos x="68" y="8"/>
                </a:cxn>
                <a:cxn ang="0">
                  <a:pos x="78" y="0"/>
                </a:cxn>
                <a:cxn ang="0">
                  <a:pos x="92" y="12"/>
                </a:cxn>
                <a:cxn ang="0">
                  <a:pos x="102" y="28"/>
                </a:cxn>
                <a:cxn ang="0">
                  <a:pos x="108" y="45"/>
                </a:cxn>
                <a:cxn ang="0">
                  <a:pos x="114" y="64"/>
                </a:cxn>
                <a:cxn ang="0">
                  <a:pos x="117" y="84"/>
                </a:cxn>
                <a:cxn ang="0">
                  <a:pos x="121" y="105"/>
                </a:cxn>
                <a:cxn ang="0">
                  <a:pos x="124" y="126"/>
                </a:cxn>
                <a:cxn ang="0">
                  <a:pos x="130" y="145"/>
                </a:cxn>
              </a:cxnLst>
              <a:rect l="0" t="0" r="r" b="b"/>
              <a:pathLst>
                <a:path w="130" h="162">
                  <a:moveTo>
                    <a:pt x="130" y="145"/>
                  </a:moveTo>
                  <a:lnTo>
                    <a:pt x="120" y="158"/>
                  </a:lnTo>
                  <a:lnTo>
                    <a:pt x="109" y="162"/>
                  </a:lnTo>
                  <a:lnTo>
                    <a:pt x="99" y="159"/>
                  </a:lnTo>
                  <a:lnTo>
                    <a:pt x="89" y="152"/>
                  </a:lnTo>
                  <a:lnTo>
                    <a:pt x="78" y="143"/>
                  </a:lnTo>
                  <a:lnTo>
                    <a:pt x="68" y="134"/>
                  </a:lnTo>
                  <a:lnTo>
                    <a:pt x="56" y="131"/>
                  </a:lnTo>
                  <a:lnTo>
                    <a:pt x="45" y="133"/>
                  </a:lnTo>
                  <a:lnTo>
                    <a:pt x="43" y="120"/>
                  </a:lnTo>
                  <a:lnTo>
                    <a:pt x="40" y="108"/>
                  </a:lnTo>
                  <a:lnTo>
                    <a:pt x="36" y="98"/>
                  </a:lnTo>
                  <a:lnTo>
                    <a:pt x="30" y="87"/>
                  </a:lnTo>
                  <a:lnTo>
                    <a:pt x="22" y="78"/>
                  </a:lnTo>
                  <a:lnTo>
                    <a:pt x="15" y="71"/>
                  </a:lnTo>
                  <a:lnTo>
                    <a:pt x="8" y="64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17" y="39"/>
                  </a:lnTo>
                  <a:lnTo>
                    <a:pt x="27" y="33"/>
                  </a:lnTo>
                  <a:lnTo>
                    <a:pt x="37" y="25"/>
                  </a:lnTo>
                  <a:lnTo>
                    <a:pt x="48" y="21"/>
                  </a:lnTo>
                  <a:lnTo>
                    <a:pt x="58" y="15"/>
                  </a:lnTo>
                  <a:lnTo>
                    <a:pt x="68" y="8"/>
                  </a:lnTo>
                  <a:lnTo>
                    <a:pt x="78" y="0"/>
                  </a:lnTo>
                  <a:lnTo>
                    <a:pt x="92" y="12"/>
                  </a:lnTo>
                  <a:lnTo>
                    <a:pt x="102" y="28"/>
                  </a:lnTo>
                  <a:lnTo>
                    <a:pt x="108" y="45"/>
                  </a:lnTo>
                  <a:lnTo>
                    <a:pt x="114" y="64"/>
                  </a:lnTo>
                  <a:lnTo>
                    <a:pt x="117" y="84"/>
                  </a:lnTo>
                  <a:lnTo>
                    <a:pt x="121" y="105"/>
                  </a:lnTo>
                  <a:lnTo>
                    <a:pt x="124" y="126"/>
                  </a:lnTo>
                  <a:lnTo>
                    <a:pt x="130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748" y="3475"/>
              <a:ext cx="73" cy="81"/>
            </a:xfrm>
            <a:custGeom>
              <a:avLst/>
              <a:gdLst/>
              <a:ahLst/>
              <a:cxnLst>
                <a:cxn ang="0">
                  <a:pos x="210" y="77"/>
                </a:cxn>
                <a:cxn ang="0">
                  <a:pos x="219" y="91"/>
                </a:cxn>
                <a:cxn ang="0">
                  <a:pos x="219" y="99"/>
                </a:cxn>
                <a:cxn ang="0">
                  <a:pos x="212" y="102"/>
                </a:cxn>
                <a:cxn ang="0">
                  <a:pos x="201" y="100"/>
                </a:cxn>
                <a:cxn ang="0">
                  <a:pos x="190" y="99"/>
                </a:cxn>
                <a:cxn ang="0">
                  <a:pos x="176" y="99"/>
                </a:cxn>
                <a:cxn ang="0">
                  <a:pos x="168" y="103"/>
                </a:cxn>
                <a:cxn ang="0">
                  <a:pos x="163" y="114"/>
                </a:cxn>
                <a:cxn ang="0">
                  <a:pos x="166" y="128"/>
                </a:cxn>
                <a:cxn ang="0">
                  <a:pos x="175" y="140"/>
                </a:cxn>
                <a:cxn ang="0">
                  <a:pos x="185" y="150"/>
                </a:cxn>
                <a:cxn ang="0">
                  <a:pos x="196" y="161"/>
                </a:cxn>
                <a:cxn ang="0">
                  <a:pos x="204" y="171"/>
                </a:cxn>
                <a:cxn ang="0">
                  <a:pos x="210" y="181"/>
                </a:cxn>
                <a:cxn ang="0">
                  <a:pos x="209" y="192"/>
                </a:cxn>
                <a:cxn ang="0">
                  <a:pos x="199" y="205"/>
                </a:cxn>
                <a:cxn ang="0">
                  <a:pos x="191" y="209"/>
                </a:cxn>
                <a:cxn ang="0">
                  <a:pos x="178" y="209"/>
                </a:cxn>
                <a:cxn ang="0">
                  <a:pos x="162" y="206"/>
                </a:cxn>
                <a:cxn ang="0">
                  <a:pos x="146" y="203"/>
                </a:cxn>
                <a:cxn ang="0">
                  <a:pos x="131" y="203"/>
                </a:cxn>
                <a:cxn ang="0">
                  <a:pos x="118" y="209"/>
                </a:cxn>
                <a:cxn ang="0">
                  <a:pos x="110" y="221"/>
                </a:cxn>
                <a:cxn ang="0">
                  <a:pos x="110" y="243"/>
                </a:cxn>
                <a:cxn ang="0">
                  <a:pos x="97" y="236"/>
                </a:cxn>
                <a:cxn ang="0">
                  <a:pos x="84" y="230"/>
                </a:cxn>
                <a:cxn ang="0">
                  <a:pos x="70" y="225"/>
                </a:cxn>
                <a:cxn ang="0">
                  <a:pos x="57" y="218"/>
                </a:cxn>
                <a:cxn ang="0">
                  <a:pos x="45" y="212"/>
                </a:cxn>
                <a:cxn ang="0">
                  <a:pos x="34" y="203"/>
                </a:cxn>
                <a:cxn ang="0">
                  <a:pos x="23" y="193"/>
                </a:cxn>
                <a:cxn ang="0">
                  <a:pos x="16" y="180"/>
                </a:cxn>
                <a:cxn ang="0">
                  <a:pos x="3" y="147"/>
                </a:cxn>
                <a:cxn ang="0">
                  <a:pos x="0" y="108"/>
                </a:cxn>
                <a:cxn ang="0">
                  <a:pos x="1" y="66"/>
                </a:cxn>
                <a:cxn ang="0">
                  <a:pos x="3" y="27"/>
                </a:cxn>
                <a:cxn ang="0">
                  <a:pos x="6" y="21"/>
                </a:cxn>
                <a:cxn ang="0">
                  <a:pos x="10" y="15"/>
                </a:cxn>
                <a:cxn ang="0">
                  <a:pos x="16" y="10"/>
                </a:cxn>
                <a:cxn ang="0">
                  <a:pos x="23" y="8"/>
                </a:cxn>
                <a:cxn ang="0">
                  <a:pos x="31" y="6"/>
                </a:cxn>
                <a:cxn ang="0">
                  <a:pos x="38" y="3"/>
                </a:cxn>
                <a:cxn ang="0">
                  <a:pos x="45" y="2"/>
                </a:cxn>
                <a:cxn ang="0">
                  <a:pos x="53" y="0"/>
                </a:cxn>
                <a:cxn ang="0">
                  <a:pos x="76" y="5"/>
                </a:cxn>
                <a:cxn ang="0">
                  <a:pos x="98" y="10"/>
                </a:cxn>
                <a:cxn ang="0">
                  <a:pos x="120" y="16"/>
                </a:cxn>
                <a:cxn ang="0">
                  <a:pos x="141" y="24"/>
                </a:cxn>
                <a:cxn ang="0">
                  <a:pos x="160" y="33"/>
                </a:cxn>
                <a:cxn ang="0">
                  <a:pos x="179" y="44"/>
                </a:cxn>
                <a:cxn ang="0">
                  <a:pos x="196" y="59"/>
                </a:cxn>
                <a:cxn ang="0">
                  <a:pos x="210" y="77"/>
                </a:cxn>
              </a:cxnLst>
              <a:rect l="0" t="0" r="r" b="b"/>
              <a:pathLst>
                <a:path w="219" h="243">
                  <a:moveTo>
                    <a:pt x="210" y="77"/>
                  </a:moveTo>
                  <a:lnTo>
                    <a:pt x="219" y="91"/>
                  </a:lnTo>
                  <a:lnTo>
                    <a:pt x="219" y="99"/>
                  </a:lnTo>
                  <a:lnTo>
                    <a:pt x="212" y="102"/>
                  </a:lnTo>
                  <a:lnTo>
                    <a:pt x="201" y="100"/>
                  </a:lnTo>
                  <a:lnTo>
                    <a:pt x="190" y="99"/>
                  </a:lnTo>
                  <a:lnTo>
                    <a:pt x="176" y="99"/>
                  </a:lnTo>
                  <a:lnTo>
                    <a:pt x="168" y="103"/>
                  </a:lnTo>
                  <a:lnTo>
                    <a:pt x="163" y="114"/>
                  </a:lnTo>
                  <a:lnTo>
                    <a:pt x="166" y="128"/>
                  </a:lnTo>
                  <a:lnTo>
                    <a:pt x="175" y="140"/>
                  </a:lnTo>
                  <a:lnTo>
                    <a:pt x="185" y="150"/>
                  </a:lnTo>
                  <a:lnTo>
                    <a:pt x="196" y="161"/>
                  </a:lnTo>
                  <a:lnTo>
                    <a:pt x="204" y="171"/>
                  </a:lnTo>
                  <a:lnTo>
                    <a:pt x="210" y="181"/>
                  </a:lnTo>
                  <a:lnTo>
                    <a:pt x="209" y="192"/>
                  </a:lnTo>
                  <a:lnTo>
                    <a:pt x="199" y="205"/>
                  </a:lnTo>
                  <a:lnTo>
                    <a:pt x="191" y="209"/>
                  </a:lnTo>
                  <a:lnTo>
                    <a:pt x="178" y="209"/>
                  </a:lnTo>
                  <a:lnTo>
                    <a:pt x="162" y="206"/>
                  </a:lnTo>
                  <a:lnTo>
                    <a:pt x="146" y="203"/>
                  </a:lnTo>
                  <a:lnTo>
                    <a:pt x="131" y="203"/>
                  </a:lnTo>
                  <a:lnTo>
                    <a:pt x="118" y="209"/>
                  </a:lnTo>
                  <a:lnTo>
                    <a:pt x="110" y="221"/>
                  </a:lnTo>
                  <a:lnTo>
                    <a:pt x="110" y="243"/>
                  </a:lnTo>
                  <a:lnTo>
                    <a:pt x="97" y="236"/>
                  </a:lnTo>
                  <a:lnTo>
                    <a:pt x="84" y="230"/>
                  </a:lnTo>
                  <a:lnTo>
                    <a:pt x="70" y="225"/>
                  </a:lnTo>
                  <a:lnTo>
                    <a:pt x="57" y="218"/>
                  </a:lnTo>
                  <a:lnTo>
                    <a:pt x="45" y="212"/>
                  </a:lnTo>
                  <a:lnTo>
                    <a:pt x="34" y="203"/>
                  </a:lnTo>
                  <a:lnTo>
                    <a:pt x="23" y="193"/>
                  </a:lnTo>
                  <a:lnTo>
                    <a:pt x="16" y="180"/>
                  </a:lnTo>
                  <a:lnTo>
                    <a:pt x="3" y="147"/>
                  </a:lnTo>
                  <a:lnTo>
                    <a:pt x="0" y="108"/>
                  </a:lnTo>
                  <a:lnTo>
                    <a:pt x="1" y="66"/>
                  </a:lnTo>
                  <a:lnTo>
                    <a:pt x="3" y="27"/>
                  </a:lnTo>
                  <a:lnTo>
                    <a:pt x="6" y="21"/>
                  </a:lnTo>
                  <a:lnTo>
                    <a:pt x="10" y="15"/>
                  </a:lnTo>
                  <a:lnTo>
                    <a:pt x="16" y="10"/>
                  </a:lnTo>
                  <a:lnTo>
                    <a:pt x="23" y="8"/>
                  </a:lnTo>
                  <a:lnTo>
                    <a:pt x="31" y="6"/>
                  </a:lnTo>
                  <a:lnTo>
                    <a:pt x="38" y="3"/>
                  </a:lnTo>
                  <a:lnTo>
                    <a:pt x="45" y="2"/>
                  </a:lnTo>
                  <a:lnTo>
                    <a:pt x="53" y="0"/>
                  </a:lnTo>
                  <a:lnTo>
                    <a:pt x="76" y="5"/>
                  </a:lnTo>
                  <a:lnTo>
                    <a:pt x="98" y="10"/>
                  </a:lnTo>
                  <a:lnTo>
                    <a:pt x="120" y="16"/>
                  </a:lnTo>
                  <a:lnTo>
                    <a:pt x="141" y="24"/>
                  </a:lnTo>
                  <a:lnTo>
                    <a:pt x="160" y="33"/>
                  </a:lnTo>
                  <a:lnTo>
                    <a:pt x="179" y="44"/>
                  </a:lnTo>
                  <a:lnTo>
                    <a:pt x="196" y="59"/>
                  </a:lnTo>
                  <a:lnTo>
                    <a:pt x="21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7"/>
            <p:cNvSpPr>
              <a:spLocks/>
            </p:cNvSpPr>
            <p:nvPr/>
          </p:nvSpPr>
          <p:spPr bwMode="auto">
            <a:xfrm>
              <a:off x="656" y="3478"/>
              <a:ext cx="45" cy="324"/>
            </a:xfrm>
            <a:custGeom>
              <a:avLst/>
              <a:gdLst/>
              <a:ahLst/>
              <a:cxnLst>
                <a:cxn ang="0">
                  <a:pos x="7" y="973"/>
                </a:cxn>
                <a:cxn ang="0">
                  <a:pos x="19" y="967"/>
                </a:cxn>
                <a:cxn ang="0">
                  <a:pos x="31" y="963"/>
                </a:cxn>
                <a:cxn ang="0">
                  <a:pos x="44" y="960"/>
                </a:cxn>
                <a:cxn ang="0">
                  <a:pos x="57" y="955"/>
                </a:cxn>
                <a:cxn ang="0">
                  <a:pos x="69" y="949"/>
                </a:cxn>
                <a:cxn ang="0">
                  <a:pos x="81" y="943"/>
                </a:cxn>
                <a:cxn ang="0">
                  <a:pos x="90" y="936"/>
                </a:cxn>
                <a:cxn ang="0">
                  <a:pos x="97" y="926"/>
                </a:cxn>
                <a:cxn ang="0">
                  <a:pos x="85" y="899"/>
                </a:cxn>
                <a:cxn ang="0">
                  <a:pos x="75" y="871"/>
                </a:cxn>
                <a:cxn ang="0">
                  <a:pos x="66" y="843"/>
                </a:cxn>
                <a:cxn ang="0">
                  <a:pos x="56" y="812"/>
                </a:cxn>
                <a:cxn ang="0">
                  <a:pos x="47" y="782"/>
                </a:cxn>
                <a:cxn ang="0">
                  <a:pos x="40" y="751"/>
                </a:cxn>
                <a:cxn ang="0">
                  <a:pos x="31" y="720"/>
                </a:cxn>
                <a:cxn ang="0">
                  <a:pos x="23" y="689"/>
                </a:cxn>
                <a:cxn ang="0">
                  <a:pos x="34" y="662"/>
                </a:cxn>
                <a:cxn ang="0">
                  <a:pos x="48" y="621"/>
                </a:cxn>
                <a:cxn ang="0">
                  <a:pos x="66" y="571"/>
                </a:cxn>
                <a:cxn ang="0">
                  <a:pos x="84" y="515"/>
                </a:cxn>
                <a:cxn ang="0">
                  <a:pos x="100" y="462"/>
                </a:cxn>
                <a:cxn ang="0">
                  <a:pos x="112" y="415"/>
                </a:cxn>
                <a:cxn ang="0">
                  <a:pos x="118" y="378"/>
                </a:cxn>
                <a:cxn ang="0">
                  <a:pos x="113" y="359"/>
                </a:cxn>
                <a:cxn ang="0">
                  <a:pos x="121" y="330"/>
                </a:cxn>
                <a:cxn ang="0">
                  <a:pos x="128" y="300"/>
                </a:cxn>
                <a:cxn ang="0">
                  <a:pos x="132" y="269"/>
                </a:cxn>
                <a:cxn ang="0">
                  <a:pos x="135" y="237"/>
                </a:cxn>
                <a:cxn ang="0">
                  <a:pos x="125" y="234"/>
                </a:cxn>
                <a:cxn ang="0">
                  <a:pos x="115" y="233"/>
                </a:cxn>
                <a:cxn ang="0">
                  <a:pos x="104" y="234"/>
                </a:cxn>
                <a:cxn ang="0">
                  <a:pos x="94" y="236"/>
                </a:cxn>
                <a:cxn ang="0">
                  <a:pos x="82" y="237"/>
                </a:cxn>
                <a:cxn ang="0">
                  <a:pos x="71" y="238"/>
                </a:cxn>
                <a:cxn ang="0">
                  <a:pos x="59" y="238"/>
                </a:cxn>
                <a:cxn ang="0">
                  <a:pos x="47" y="237"/>
                </a:cxn>
                <a:cxn ang="0">
                  <a:pos x="41" y="178"/>
                </a:cxn>
                <a:cxn ang="0">
                  <a:pos x="43" y="105"/>
                </a:cxn>
                <a:cxn ang="0">
                  <a:pos x="47" y="40"/>
                </a:cxn>
                <a:cxn ang="0">
                  <a:pos x="50" y="13"/>
                </a:cxn>
                <a:cxn ang="0">
                  <a:pos x="40" y="7"/>
                </a:cxn>
                <a:cxn ang="0">
                  <a:pos x="29" y="3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0" y="1"/>
                </a:cxn>
                <a:cxn ang="0">
                  <a:pos x="7" y="4"/>
                </a:cxn>
                <a:cxn ang="0">
                  <a:pos x="4" y="9"/>
                </a:cxn>
                <a:cxn ang="0">
                  <a:pos x="3" y="15"/>
                </a:cxn>
                <a:cxn ang="0">
                  <a:pos x="0" y="38"/>
                </a:cxn>
                <a:cxn ang="0">
                  <a:pos x="0" y="66"/>
                </a:cxn>
                <a:cxn ang="0">
                  <a:pos x="1" y="91"/>
                </a:cxn>
                <a:cxn ang="0">
                  <a:pos x="1" y="109"/>
                </a:cxn>
                <a:cxn ang="0">
                  <a:pos x="0" y="281"/>
                </a:cxn>
                <a:cxn ang="0">
                  <a:pos x="1" y="543"/>
                </a:cxn>
                <a:cxn ang="0">
                  <a:pos x="4" y="805"/>
                </a:cxn>
                <a:cxn ang="0">
                  <a:pos x="7" y="973"/>
                </a:cxn>
              </a:cxnLst>
              <a:rect l="0" t="0" r="r" b="b"/>
              <a:pathLst>
                <a:path w="135" h="973">
                  <a:moveTo>
                    <a:pt x="7" y="973"/>
                  </a:moveTo>
                  <a:lnTo>
                    <a:pt x="19" y="967"/>
                  </a:lnTo>
                  <a:lnTo>
                    <a:pt x="31" y="963"/>
                  </a:lnTo>
                  <a:lnTo>
                    <a:pt x="44" y="960"/>
                  </a:lnTo>
                  <a:lnTo>
                    <a:pt x="57" y="955"/>
                  </a:lnTo>
                  <a:lnTo>
                    <a:pt x="69" y="949"/>
                  </a:lnTo>
                  <a:lnTo>
                    <a:pt x="81" y="943"/>
                  </a:lnTo>
                  <a:lnTo>
                    <a:pt x="90" y="936"/>
                  </a:lnTo>
                  <a:lnTo>
                    <a:pt x="97" y="926"/>
                  </a:lnTo>
                  <a:lnTo>
                    <a:pt x="85" y="899"/>
                  </a:lnTo>
                  <a:lnTo>
                    <a:pt x="75" y="871"/>
                  </a:lnTo>
                  <a:lnTo>
                    <a:pt x="66" y="843"/>
                  </a:lnTo>
                  <a:lnTo>
                    <a:pt x="56" y="812"/>
                  </a:lnTo>
                  <a:lnTo>
                    <a:pt x="47" y="782"/>
                  </a:lnTo>
                  <a:lnTo>
                    <a:pt x="40" y="751"/>
                  </a:lnTo>
                  <a:lnTo>
                    <a:pt x="31" y="720"/>
                  </a:lnTo>
                  <a:lnTo>
                    <a:pt x="23" y="689"/>
                  </a:lnTo>
                  <a:lnTo>
                    <a:pt x="34" y="662"/>
                  </a:lnTo>
                  <a:lnTo>
                    <a:pt x="48" y="621"/>
                  </a:lnTo>
                  <a:lnTo>
                    <a:pt x="66" y="571"/>
                  </a:lnTo>
                  <a:lnTo>
                    <a:pt x="84" y="515"/>
                  </a:lnTo>
                  <a:lnTo>
                    <a:pt x="100" y="462"/>
                  </a:lnTo>
                  <a:lnTo>
                    <a:pt x="112" y="415"/>
                  </a:lnTo>
                  <a:lnTo>
                    <a:pt x="118" y="378"/>
                  </a:lnTo>
                  <a:lnTo>
                    <a:pt x="113" y="359"/>
                  </a:lnTo>
                  <a:lnTo>
                    <a:pt x="121" y="330"/>
                  </a:lnTo>
                  <a:lnTo>
                    <a:pt x="128" y="300"/>
                  </a:lnTo>
                  <a:lnTo>
                    <a:pt x="132" y="269"/>
                  </a:lnTo>
                  <a:lnTo>
                    <a:pt x="135" y="237"/>
                  </a:lnTo>
                  <a:lnTo>
                    <a:pt x="125" y="234"/>
                  </a:lnTo>
                  <a:lnTo>
                    <a:pt x="115" y="233"/>
                  </a:lnTo>
                  <a:lnTo>
                    <a:pt x="104" y="234"/>
                  </a:lnTo>
                  <a:lnTo>
                    <a:pt x="94" y="236"/>
                  </a:lnTo>
                  <a:lnTo>
                    <a:pt x="82" y="237"/>
                  </a:lnTo>
                  <a:lnTo>
                    <a:pt x="71" y="238"/>
                  </a:lnTo>
                  <a:lnTo>
                    <a:pt x="59" y="238"/>
                  </a:lnTo>
                  <a:lnTo>
                    <a:pt x="47" y="237"/>
                  </a:lnTo>
                  <a:lnTo>
                    <a:pt x="41" y="178"/>
                  </a:lnTo>
                  <a:lnTo>
                    <a:pt x="43" y="105"/>
                  </a:lnTo>
                  <a:lnTo>
                    <a:pt x="47" y="40"/>
                  </a:lnTo>
                  <a:lnTo>
                    <a:pt x="50" y="13"/>
                  </a:lnTo>
                  <a:lnTo>
                    <a:pt x="40" y="7"/>
                  </a:lnTo>
                  <a:lnTo>
                    <a:pt x="29" y="3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7" y="4"/>
                  </a:lnTo>
                  <a:lnTo>
                    <a:pt x="4" y="9"/>
                  </a:lnTo>
                  <a:lnTo>
                    <a:pt x="3" y="15"/>
                  </a:lnTo>
                  <a:lnTo>
                    <a:pt x="0" y="38"/>
                  </a:lnTo>
                  <a:lnTo>
                    <a:pt x="0" y="66"/>
                  </a:lnTo>
                  <a:lnTo>
                    <a:pt x="1" y="91"/>
                  </a:lnTo>
                  <a:lnTo>
                    <a:pt x="1" y="109"/>
                  </a:lnTo>
                  <a:lnTo>
                    <a:pt x="0" y="281"/>
                  </a:lnTo>
                  <a:lnTo>
                    <a:pt x="1" y="543"/>
                  </a:lnTo>
                  <a:lnTo>
                    <a:pt x="4" y="805"/>
                  </a:lnTo>
                  <a:lnTo>
                    <a:pt x="7" y="9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8"/>
            <p:cNvSpPr>
              <a:spLocks/>
            </p:cNvSpPr>
            <p:nvPr/>
          </p:nvSpPr>
          <p:spPr bwMode="auto">
            <a:xfrm>
              <a:off x="470" y="3484"/>
              <a:ext cx="127" cy="145"/>
            </a:xfrm>
            <a:custGeom>
              <a:avLst/>
              <a:gdLst/>
              <a:ahLst/>
              <a:cxnLst>
                <a:cxn ang="0">
                  <a:pos x="382" y="14"/>
                </a:cxn>
                <a:cxn ang="0">
                  <a:pos x="355" y="23"/>
                </a:cxn>
                <a:cxn ang="0">
                  <a:pos x="329" y="34"/>
                </a:cxn>
                <a:cxn ang="0">
                  <a:pos x="302" y="44"/>
                </a:cxn>
                <a:cxn ang="0">
                  <a:pos x="277" y="54"/>
                </a:cxn>
                <a:cxn ang="0">
                  <a:pos x="254" y="66"/>
                </a:cxn>
                <a:cxn ang="0">
                  <a:pos x="230" y="81"/>
                </a:cxn>
                <a:cxn ang="0">
                  <a:pos x="209" y="97"/>
                </a:cxn>
                <a:cxn ang="0">
                  <a:pos x="189" y="116"/>
                </a:cxn>
                <a:cxn ang="0">
                  <a:pos x="186" y="182"/>
                </a:cxn>
                <a:cxn ang="0">
                  <a:pos x="186" y="247"/>
                </a:cxn>
                <a:cxn ang="0">
                  <a:pos x="184" y="312"/>
                </a:cxn>
                <a:cxn ang="0">
                  <a:pos x="174" y="375"/>
                </a:cxn>
                <a:cxn ang="0">
                  <a:pos x="156" y="384"/>
                </a:cxn>
                <a:cxn ang="0">
                  <a:pos x="137" y="393"/>
                </a:cxn>
                <a:cxn ang="0">
                  <a:pos x="118" y="401"/>
                </a:cxn>
                <a:cxn ang="0">
                  <a:pos x="99" y="409"/>
                </a:cxn>
                <a:cxn ang="0">
                  <a:pos x="78" y="418"/>
                </a:cxn>
                <a:cxn ang="0">
                  <a:pos x="59" y="425"/>
                </a:cxn>
                <a:cxn ang="0">
                  <a:pos x="40" y="431"/>
                </a:cxn>
                <a:cxn ang="0">
                  <a:pos x="22" y="435"/>
                </a:cxn>
                <a:cxn ang="0">
                  <a:pos x="17" y="363"/>
                </a:cxn>
                <a:cxn ang="0">
                  <a:pos x="11" y="265"/>
                </a:cxn>
                <a:cxn ang="0">
                  <a:pos x="5" y="179"/>
                </a:cxn>
                <a:cxn ang="0">
                  <a:pos x="3" y="144"/>
                </a:cxn>
                <a:cxn ang="0">
                  <a:pos x="0" y="132"/>
                </a:cxn>
                <a:cxn ang="0">
                  <a:pos x="0" y="119"/>
                </a:cxn>
                <a:cxn ang="0">
                  <a:pos x="2" y="106"/>
                </a:cxn>
                <a:cxn ang="0">
                  <a:pos x="6" y="94"/>
                </a:cxn>
                <a:cxn ang="0">
                  <a:pos x="12" y="82"/>
                </a:cxn>
                <a:cxn ang="0">
                  <a:pos x="21" y="72"/>
                </a:cxn>
                <a:cxn ang="0">
                  <a:pos x="30" y="64"/>
                </a:cxn>
                <a:cxn ang="0">
                  <a:pos x="42" y="59"/>
                </a:cxn>
                <a:cxn ang="0">
                  <a:pos x="61" y="48"/>
                </a:cxn>
                <a:cxn ang="0">
                  <a:pos x="81" y="39"/>
                </a:cxn>
                <a:cxn ang="0">
                  <a:pos x="103" y="32"/>
                </a:cxn>
                <a:cxn ang="0">
                  <a:pos x="124" y="25"/>
                </a:cxn>
                <a:cxn ang="0">
                  <a:pos x="146" y="19"/>
                </a:cxn>
                <a:cxn ang="0">
                  <a:pos x="168" y="13"/>
                </a:cxn>
                <a:cxn ang="0">
                  <a:pos x="192" y="8"/>
                </a:cxn>
                <a:cxn ang="0">
                  <a:pos x="214" y="4"/>
                </a:cxn>
                <a:cxn ang="0">
                  <a:pos x="236" y="1"/>
                </a:cxn>
                <a:cxn ang="0">
                  <a:pos x="258" y="0"/>
                </a:cxn>
                <a:cxn ang="0">
                  <a:pos x="280" y="0"/>
                </a:cxn>
                <a:cxn ang="0">
                  <a:pos x="302" y="0"/>
                </a:cxn>
                <a:cxn ang="0">
                  <a:pos x="323" y="3"/>
                </a:cxn>
                <a:cxn ang="0">
                  <a:pos x="343" y="4"/>
                </a:cxn>
                <a:cxn ang="0">
                  <a:pos x="363" y="8"/>
                </a:cxn>
                <a:cxn ang="0">
                  <a:pos x="382" y="14"/>
                </a:cxn>
              </a:cxnLst>
              <a:rect l="0" t="0" r="r" b="b"/>
              <a:pathLst>
                <a:path w="382" h="435">
                  <a:moveTo>
                    <a:pt x="382" y="14"/>
                  </a:moveTo>
                  <a:lnTo>
                    <a:pt x="355" y="23"/>
                  </a:lnTo>
                  <a:lnTo>
                    <a:pt x="329" y="34"/>
                  </a:lnTo>
                  <a:lnTo>
                    <a:pt x="302" y="44"/>
                  </a:lnTo>
                  <a:lnTo>
                    <a:pt x="277" y="54"/>
                  </a:lnTo>
                  <a:lnTo>
                    <a:pt x="254" y="66"/>
                  </a:lnTo>
                  <a:lnTo>
                    <a:pt x="230" y="81"/>
                  </a:lnTo>
                  <a:lnTo>
                    <a:pt x="209" y="97"/>
                  </a:lnTo>
                  <a:lnTo>
                    <a:pt x="189" y="116"/>
                  </a:lnTo>
                  <a:lnTo>
                    <a:pt x="186" y="182"/>
                  </a:lnTo>
                  <a:lnTo>
                    <a:pt x="186" y="247"/>
                  </a:lnTo>
                  <a:lnTo>
                    <a:pt x="184" y="312"/>
                  </a:lnTo>
                  <a:lnTo>
                    <a:pt x="174" y="375"/>
                  </a:lnTo>
                  <a:lnTo>
                    <a:pt x="156" y="384"/>
                  </a:lnTo>
                  <a:lnTo>
                    <a:pt x="137" y="393"/>
                  </a:lnTo>
                  <a:lnTo>
                    <a:pt x="118" y="401"/>
                  </a:lnTo>
                  <a:lnTo>
                    <a:pt x="99" y="409"/>
                  </a:lnTo>
                  <a:lnTo>
                    <a:pt x="78" y="418"/>
                  </a:lnTo>
                  <a:lnTo>
                    <a:pt x="59" y="425"/>
                  </a:lnTo>
                  <a:lnTo>
                    <a:pt x="40" y="431"/>
                  </a:lnTo>
                  <a:lnTo>
                    <a:pt x="22" y="435"/>
                  </a:lnTo>
                  <a:lnTo>
                    <a:pt x="17" y="363"/>
                  </a:lnTo>
                  <a:lnTo>
                    <a:pt x="11" y="265"/>
                  </a:lnTo>
                  <a:lnTo>
                    <a:pt x="5" y="179"/>
                  </a:lnTo>
                  <a:lnTo>
                    <a:pt x="3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2" y="106"/>
                  </a:lnTo>
                  <a:lnTo>
                    <a:pt x="6" y="94"/>
                  </a:lnTo>
                  <a:lnTo>
                    <a:pt x="12" y="82"/>
                  </a:lnTo>
                  <a:lnTo>
                    <a:pt x="21" y="72"/>
                  </a:lnTo>
                  <a:lnTo>
                    <a:pt x="30" y="64"/>
                  </a:lnTo>
                  <a:lnTo>
                    <a:pt x="42" y="59"/>
                  </a:lnTo>
                  <a:lnTo>
                    <a:pt x="61" y="48"/>
                  </a:lnTo>
                  <a:lnTo>
                    <a:pt x="81" y="39"/>
                  </a:lnTo>
                  <a:lnTo>
                    <a:pt x="103" y="32"/>
                  </a:lnTo>
                  <a:lnTo>
                    <a:pt x="124" y="25"/>
                  </a:lnTo>
                  <a:lnTo>
                    <a:pt x="146" y="19"/>
                  </a:lnTo>
                  <a:lnTo>
                    <a:pt x="168" y="13"/>
                  </a:lnTo>
                  <a:lnTo>
                    <a:pt x="192" y="8"/>
                  </a:lnTo>
                  <a:lnTo>
                    <a:pt x="214" y="4"/>
                  </a:lnTo>
                  <a:lnTo>
                    <a:pt x="236" y="1"/>
                  </a:lnTo>
                  <a:lnTo>
                    <a:pt x="258" y="0"/>
                  </a:lnTo>
                  <a:lnTo>
                    <a:pt x="280" y="0"/>
                  </a:lnTo>
                  <a:lnTo>
                    <a:pt x="302" y="0"/>
                  </a:lnTo>
                  <a:lnTo>
                    <a:pt x="323" y="3"/>
                  </a:lnTo>
                  <a:lnTo>
                    <a:pt x="343" y="4"/>
                  </a:lnTo>
                  <a:lnTo>
                    <a:pt x="363" y="8"/>
                  </a:lnTo>
                  <a:lnTo>
                    <a:pt x="382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9"/>
            <p:cNvSpPr>
              <a:spLocks/>
            </p:cNvSpPr>
            <p:nvPr/>
          </p:nvSpPr>
          <p:spPr bwMode="auto">
            <a:xfrm>
              <a:off x="538" y="3486"/>
              <a:ext cx="109" cy="349"/>
            </a:xfrm>
            <a:custGeom>
              <a:avLst/>
              <a:gdLst/>
              <a:ahLst/>
              <a:cxnLst>
                <a:cxn ang="0">
                  <a:pos x="328" y="957"/>
                </a:cxn>
                <a:cxn ang="0">
                  <a:pos x="311" y="964"/>
                </a:cxn>
                <a:cxn ang="0">
                  <a:pos x="293" y="971"/>
                </a:cxn>
                <a:cxn ang="0">
                  <a:pos x="272" y="979"/>
                </a:cxn>
                <a:cxn ang="0">
                  <a:pos x="250" y="986"/>
                </a:cxn>
                <a:cxn ang="0">
                  <a:pos x="228" y="994"/>
                </a:cxn>
                <a:cxn ang="0">
                  <a:pos x="205" y="1001"/>
                </a:cxn>
                <a:cxn ang="0">
                  <a:pos x="183" y="1008"/>
                </a:cxn>
                <a:cxn ang="0">
                  <a:pos x="159" y="1014"/>
                </a:cxn>
                <a:cxn ang="0">
                  <a:pos x="137" y="1022"/>
                </a:cxn>
                <a:cxn ang="0">
                  <a:pos x="116" y="1027"/>
                </a:cxn>
                <a:cxn ang="0">
                  <a:pos x="96" y="1032"/>
                </a:cxn>
                <a:cxn ang="0">
                  <a:pos x="78" y="1038"/>
                </a:cxn>
                <a:cxn ang="0">
                  <a:pos x="62" y="1041"/>
                </a:cxn>
                <a:cxn ang="0">
                  <a:pos x="49" y="1044"/>
                </a:cxn>
                <a:cxn ang="0">
                  <a:pos x="38" y="1047"/>
                </a:cxn>
                <a:cxn ang="0">
                  <a:pos x="31" y="1048"/>
                </a:cxn>
                <a:cxn ang="0">
                  <a:pos x="21" y="910"/>
                </a:cxn>
                <a:cxn ang="0">
                  <a:pos x="9" y="724"/>
                </a:cxn>
                <a:cxn ang="0">
                  <a:pos x="2" y="534"/>
                </a:cxn>
                <a:cxn ang="0">
                  <a:pos x="0" y="384"/>
                </a:cxn>
                <a:cxn ang="0">
                  <a:pos x="13" y="115"/>
                </a:cxn>
                <a:cxn ang="0">
                  <a:pos x="29" y="103"/>
                </a:cxn>
                <a:cxn ang="0">
                  <a:pos x="46" y="93"/>
                </a:cxn>
                <a:cxn ang="0">
                  <a:pos x="62" y="82"/>
                </a:cxn>
                <a:cxn ang="0">
                  <a:pos x="80" y="74"/>
                </a:cxn>
                <a:cxn ang="0">
                  <a:pos x="99" y="65"/>
                </a:cxn>
                <a:cxn ang="0">
                  <a:pos x="116" y="56"/>
                </a:cxn>
                <a:cxn ang="0">
                  <a:pos x="135" y="49"/>
                </a:cxn>
                <a:cxn ang="0">
                  <a:pos x="156" y="41"/>
                </a:cxn>
                <a:cxn ang="0">
                  <a:pos x="175" y="35"/>
                </a:cxn>
                <a:cxn ang="0">
                  <a:pos x="194" y="29"/>
                </a:cxn>
                <a:cxn ang="0">
                  <a:pos x="215" y="24"/>
                </a:cxn>
                <a:cxn ang="0">
                  <a:pos x="234" y="18"/>
                </a:cxn>
                <a:cxn ang="0">
                  <a:pos x="255" y="13"/>
                </a:cxn>
                <a:cxn ang="0">
                  <a:pos x="274" y="9"/>
                </a:cxn>
                <a:cxn ang="0">
                  <a:pos x="293" y="4"/>
                </a:cxn>
                <a:cxn ang="0">
                  <a:pos x="312" y="0"/>
                </a:cxn>
                <a:cxn ang="0">
                  <a:pos x="317" y="163"/>
                </a:cxn>
                <a:cxn ang="0">
                  <a:pos x="322" y="456"/>
                </a:cxn>
                <a:cxn ang="0">
                  <a:pos x="325" y="761"/>
                </a:cxn>
                <a:cxn ang="0">
                  <a:pos x="328" y="957"/>
                </a:cxn>
              </a:cxnLst>
              <a:rect l="0" t="0" r="r" b="b"/>
              <a:pathLst>
                <a:path w="328" h="1048">
                  <a:moveTo>
                    <a:pt x="328" y="957"/>
                  </a:moveTo>
                  <a:lnTo>
                    <a:pt x="311" y="964"/>
                  </a:lnTo>
                  <a:lnTo>
                    <a:pt x="293" y="971"/>
                  </a:lnTo>
                  <a:lnTo>
                    <a:pt x="272" y="979"/>
                  </a:lnTo>
                  <a:lnTo>
                    <a:pt x="250" y="986"/>
                  </a:lnTo>
                  <a:lnTo>
                    <a:pt x="228" y="994"/>
                  </a:lnTo>
                  <a:lnTo>
                    <a:pt x="205" y="1001"/>
                  </a:lnTo>
                  <a:lnTo>
                    <a:pt x="183" y="1008"/>
                  </a:lnTo>
                  <a:lnTo>
                    <a:pt x="159" y="1014"/>
                  </a:lnTo>
                  <a:lnTo>
                    <a:pt x="137" y="1022"/>
                  </a:lnTo>
                  <a:lnTo>
                    <a:pt x="116" y="1027"/>
                  </a:lnTo>
                  <a:lnTo>
                    <a:pt x="96" y="1032"/>
                  </a:lnTo>
                  <a:lnTo>
                    <a:pt x="78" y="1038"/>
                  </a:lnTo>
                  <a:lnTo>
                    <a:pt x="62" y="1041"/>
                  </a:lnTo>
                  <a:lnTo>
                    <a:pt x="49" y="1044"/>
                  </a:lnTo>
                  <a:lnTo>
                    <a:pt x="38" y="1047"/>
                  </a:lnTo>
                  <a:lnTo>
                    <a:pt x="31" y="1048"/>
                  </a:lnTo>
                  <a:lnTo>
                    <a:pt x="21" y="910"/>
                  </a:lnTo>
                  <a:lnTo>
                    <a:pt x="9" y="724"/>
                  </a:lnTo>
                  <a:lnTo>
                    <a:pt x="2" y="534"/>
                  </a:lnTo>
                  <a:lnTo>
                    <a:pt x="0" y="384"/>
                  </a:lnTo>
                  <a:lnTo>
                    <a:pt x="13" y="115"/>
                  </a:lnTo>
                  <a:lnTo>
                    <a:pt x="29" y="103"/>
                  </a:lnTo>
                  <a:lnTo>
                    <a:pt x="46" y="93"/>
                  </a:lnTo>
                  <a:lnTo>
                    <a:pt x="62" y="82"/>
                  </a:lnTo>
                  <a:lnTo>
                    <a:pt x="80" y="74"/>
                  </a:lnTo>
                  <a:lnTo>
                    <a:pt x="99" y="65"/>
                  </a:lnTo>
                  <a:lnTo>
                    <a:pt x="116" y="56"/>
                  </a:lnTo>
                  <a:lnTo>
                    <a:pt x="135" y="49"/>
                  </a:lnTo>
                  <a:lnTo>
                    <a:pt x="156" y="41"/>
                  </a:lnTo>
                  <a:lnTo>
                    <a:pt x="175" y="35"/>
                  </a:lnTo>
                  <a:lnTo>
                    <a:pt x="194" y="29"/>
                  </a:lnTo>
                  <a:lnTo>
                    <a:pt x="215" y="24"/>
                  </a:lnTo>
                  <a:lnTo>
                    <a:pt x="234" y="18"/>
                  </a:lnTo>
                  <a:lnTo>
                    <a:pt x="255" y="13"/>
                  </a:lnTo>
                  <a:lnTo>
                    <a:pt x="274" y="9"/>
                  </a:lnTo>
                  <a:lnTo>
                    <a:pt x="293" y="4"/>
                  </a:lnTo>
                  <a:lnTo>
                    <a:pt x="312" y="0"/>
                  </a:lnTo>
                  <a:lnTo>
                    <a:pt x="317" y="163"/>
                  </a:lnTo>
                  <a:lnTo>
                    <a:pt x="322" y="456"/>
                  </a:lnTo>
                  <a:lnTo>
                    <a:pt x="325" y="761"/>
                  </a:lnTo>
                  <a:lnTo>
                    <a:pt x="328" y="957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908" y="3495"/>
              <a:ext cx="39" cy="44"/>
            </a:xfrm>
            <a:custGeom>
              <a:avLst/>
              <a:gdLst/>
              <a:ahLst/>
              <a:cxnLst>
                <a:cxn ang="0">
                  <a:pos x="117" y="53"/>
                </a:cxn>
                <a:cxn ang="0">
                  <a:pos x="117" y="72"/>
                </a:cxn>
                <a:cxn ang="0">
                  <a:pos x="118" y="91"/>
                </a:cxn>
                <a:cxn ang="0">
                  <a:pos x="115" y="111"/>
                </a:cxn>
                <a:cxn ang="0">
                  <a:pos x="105" y="126"/>
                </a:cxn>
                <a:cxn ang="0">
                  <a:pos x="84" y="131"/>
                </a:cxn>
                <a:cxn ang="0">
                  <a:pos x="66" y="128"/>
                </a:cxn>
                <a:cxn ang="0">
                  <a:pos x="53" y="117"/>
                </a:cxn>
                <a:cxn ang="0">
                  <a:pos x="40" y="104"/>
                </a:cxn>
                <a:cxn ang="0">
                  <a:pos x="30" y="89"/>
                </a:cxn>
                <a:cxn ang="0">
                  <a:pos x="19" y="73"/>
                </a:cxn>
                <a:cxn ang="0">
                  <a:pos x="11" y="57"/>
                </a:cxn>
                <a:cxn ang="0">
                  <a:pos x="0" y="44"/>
                </a:cxn>
                <a:cxn ang="0">
                  <a:pos x="9" y="23"/>
                </a:cxn>
                <a:cxn ang="0">
                  <a:pos x="25" y="10"/>
                </a:cxn>
                <a:cxn ang="0">
                  <a:pos x="43" y="1"/>
                </a:cxn>
                <a:cxn ang="0">
                  <a:pos x="64" y="0"/>
                </a:cxn>
                <a:cxn ang="0">
                  <a:pos x="83" y="4"/>
                </a:cxn>
                <a:cxn ang="0">
                  <a:pos x="99" y="14"/>
                </a:cxn>
                <a:cxn ang="0">
                  <a:pos x="111" y="30"/>
                </a:cxn>
                <a:cxn ang="0">
                  <a:pos x="117" y="53"/>
                </a:cxn>
              </a:cxnLst>
              <a:rect l="0" t="0" r="r" b="b"/>
              <a:pathLst>
                <a:path w="118" h="131">
                  <a:moveTo>
                    <a:pt x="117" y="53"/>
                  </a:moveTo>
                  <a:lnTo>
                    <a:pt x="117" y="72"/>
                  </a:lnTo>
                  <a:lnTo>
                    <a:pt x="118" y="91"/>
                  </a:lnTo>
                  <a:lnTo>
                    <a:pt x="115" y="111"/>
                  </a:lnTo>
                  <a:lnTo>
                    <a:pt x="105" y="126"/>
                  </a:lnTo>
                  <a:lnTo>
                    <a:pt x="84" y="131"/>
                  </a:lnTo>
                  <a:lnTo>
                    <a:pt x="66" y="128"/>
                  </a:lnTo>
                  <a:lnTo>
                    <a:pt x="53" y="117"/>
                  </a:lnTo>
                  <a:lnTo>
                    <a:pt x="40" y="104"/>
                  </a:lnTo>
                  <a:lnTo>
                    <a:pt x="30" y="89"/>
                  </a:lnTo>
                  <a:lnTo>
                    <a:pt x="19" y="73"/>
                  </a:lnTo>
                  <a:lnTo>
                    <a:pt x="11" y="57"/>
                  </a:lnTo>
                  <a:lnTo>
                    <a:pt x="0" y="44"/>
                  </a:lnTo>
                  <a:lnTo>
                    <a:pt x="9" y="23"/>
                  </a:lnTo>
                  <a:lnTo>
                    <a:pt x="25" y="10"/>
                  </a:lnTo>
                  <a:lnTo>
                    <a:pt x="43" y="1"/>
                  </a:lnTo>
                  <a:lnTo>
                    <a:pt x="64" y="0"/>
                  </a:lnTo>
                  <a:lnTo>
                    <a:pt x="83" y="4"/>
                  </a:lnTo>
                  <a:lnTo>
                    <a:pt x="99" y="14"/>
                  </a:lnTo>
                  <a:lnTo>
                    <a:pt x="111" y="30"/>
                  </a:lnTo>
                  <a:lnTo>
                    <a:pt x="117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41" descr="Алмазная решетка (контур)"/>
            <p:cNvSpPr>
              <a:spLocks/>
            </p:cNvSpPr>
            <p:nvPr/>
          </p:nvSpPr>
          <p:spPr bwMode="auto">
            <a:xfrm>
              <a:off x="871" y="3515"/>
              <a:ext cx="35" cy="40"/>
            </a:xfrm>
            <a:custGeom>
              <a:avLst/>
              <a:gdLst/>
              <a:ahLst/>
              <a:cxnLst>
                <a:cxn ang="0">
                  <a:pos x="101" y="41"/>
                </a:cxn>
                <a:cxn ang="0">
                  <a:pos x="103" y="63"/>
                </a:cxn>
                <a:cxn ang="0">
                  <a:pos x="98" y="82"/>
                </a:cxn>
                <a:cxn ang="0">
                  <a:pos x="90" y="98"/>
                </a:cxn>
                <a:cxn ang="0">
                  <a:pos x="79" y="116"/>
                </a:cxn>
                <a:cxn ang="0">
                  <a:pos x="69" y="118"/>
                </a:cxn>
                <a:cxn ang="0">
                  <a:pos x="59" y="119"/>
                </a:cxn>
                <a:cxn ang="0">
                  <a:pos x="48" y="119"/>
                </a:cxn>
                <a:cxn ang="0">
                  <a:pos x="40" y="118"/>
                </a:cxn>
                <a:cxn ang="0">
                  <a:pos x="31" y="115"/>
                </a:cxn>
                <a:cxn ang="0">
                  <a:pos x="22" y="109"/>
                </a:cxn>
                <a:cxn ang="0">
                  <a:pos x="15" y="103"/>
                </a:cxn>
                <a:cxn ang="0">
                  <a:pos x="7" y="94"/>
                </a:cxn>
                <a:cxn ang="0">
                  <a:pos x="1" y="82"/>
                </a:cxn>
                <a:cxn ang="0">
                  <a:pos x="0" y="69"/>
                </a:cxn>
                <a:cxn ang="0">
                  <a:pos x="1" y="53"/>
                </a:cxn>
                <a:cxn ang="0">
                  <a:pos x="4" y="38"/>
                </a:cxn>
                <a:cxn ang="0">
                  <a:pos x="10" y="25"/>
                </a:cxn>
                <a:cxn ang="0">
                  <a:pos x="19" y="13"/>
                </a:cxn>
                <a:cxn ang="0">
                  <a:pos x="29" y="4"/>
                </a:cxn>
                <a:cxn ang="0">
                  <a:pos x="41" y="0"/>
                </a:cxn>
                <a:cxn ang="0">
                  <a:pos x="51" y="0"/>
                </a:cxn>
                <a:cxn ang="0">
                  <a:pos x="62" y="1"/>
                </a:cxn>
                <a:cxn ang="0">
                  <a:pos x="72" y="6"/>
                </a:cxn>
                <a:cxn ang="0">
                  <a:pos x="81" y="12"/>
                </a:cxn>
                <a:cxn ang="0">
                  <a:pos x="88" y="18"/>
                </a:cxn>
                <a:cxn ang="0">
                  <a:pos x="94" y="25"/>
                </a:cxn>
                <a:cxn ang="0">
                  <a:pos x="98" y="32"/>
                </a:cxn>
                <a:cxn ang="0">
                  <a:pos x="101" y="41"/>
                </a:cxn>
              </a:cxnLst>
              <a:rect l="0" t="0" r="r" b="b"/>
              <a:pathLst>
                <a:path w="103" h="119">
                  <a:moveTo>
                    <a:pt x="101" y="41"/>
                  </a:moveTo>
                  <a:lnTo>
                    <a:pt x="103" y="63"/>
                  </a:lnTo>
                  <a:lnTo>
                    <a:pt x="98" y="82"/>
                  </a:lnTo>
                  <a:lnTo>
                    <a:pt x="90" y="98"/>
                  </a:lnTo>
                  <a:lnTo>
                    <a:pt x="79" y="116"/>
                  </a:lnTo>
                  <a:lnTo>
                    <a:pt x="69" y="118"/>
                  </a:lnTo>
                  <a:lnTo>
                    <a:pt x="59" y="119"/>
                  </a:lnTo>
                  <a:lnTo>
                    <a:pt x="48" y="119"/>
                  </a:lnTo>
                  <a:lnTo>
                    <a:pt x="40" y="118"/>
                  </a:lnTo>
                  <a:lnTo>
                    <a:pt x="31" y="115"/>
                  </a:lnTo>
                  <a:lnTo>
                    <a:pt x="22" y="109"/>
                  </a:lnTo>
                  <a:lnTo>
                    <a:pt x="15" y="103"/>
                  </a:lnTo>
                  <a:lnTo>
                    <a:pt x="7" y="94"/>
                  </a:lnTo>
                  <a:lnTo>
                    <a:pt x="1" y="82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4" y="38"/>
                  </a:lnTo>
                  <a:lnTo>
                    <a:pt x="10" y="25"/>
                  </a:lnTo>
                  <a:lnTo>
                    <a:pt x="19" y="13"/>
                  </a:lnTo>
                  <a:lnTo>
                    <a:pt x="29" y="4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62" y="1"/>
                  </a:lnTo>
                  <a:lnTo>
                    <a:pt x="72" y="6"/>
                  </a:lnTo>
                  <a:lnTo>
                    <a:pt x="81" y="12"/>
                  </a:lnTo>
                  <a:lnTo>
                    <a:pt x="88" y="18"/>
                  </a:lnTo>
                  <a:lnTo>
                    <a:pt x="94" y="25"/>
                  </a:lnTo>
                  <a:lnTo>
                    <a:pt x="98" y="32"/>
                  </a:lnTo>
                  <a:lnTo>
                    <a:pt x="101" y="4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42"/>
            <p:cNvSpPr>
              <a:spLocks/>
            </p:cNvSpPr>
            <p:nvPr/>
          </p:nvSpPr>
          <p:spPr bwMode="auto">
            <a:xfrm>
              <a:off x="563" y="3531"/>
              <a:ext cx="52" cy="116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56" y="81"/>
                </a:cxn>
                <a:cxn ang="0">
                  <a:pos x="156" y="169"/>
                </a:cxn>
                <a:cxn ang="0">
                  <a:pos x="152" y="247"/>
                </a:cxn>
                <a:cxn ang="0">
                  <a:pos x="146" y="303"/>
                </a:cxn>
                <a:cxn ang="0">
                  <a:pos x="128" y="308"/>
                </a:cxn>
                <a:cxn ang="0">
                  <a:pos x="112" y="315"/>
                </a:cxn>
                <a:cxn ang="0">
                  <a:pos x="94" y="325"/>
                </a:cxn>
                <a:cxn ang="0">
                  <a:pos x="77" y="334"/>
                </a:cxn>
                <a:cxn ang="0">
                  <a:pos x="59" y="343"/>
                </a:cxn>
                <a:cxn ang="0">
                  <a:pos x="40" y="349"/>
                </a:cxn>
                <a:cxn ang="0">
                  <a:pos x="21" y="350"/>
                </a:cxn>
                <a:cxn ang="0">
                  <a:pos x="0" y="347"/>
                </a:cxn>
                <a:cxn ang="0">
                  <a:pos x="3" y="311"/>
                </a:cxn>
                <a:cxn ang="0">
                  <a:pos x="7" y="222"/>
                </a:cxn>
                <a:cxn ang="0">
                  <a:pos x="12" y="121"/>
                </a:cxn>
                <a:cxn ang="0">
                  <a:pos x="13" y="41"/>
                </a:cxn>
                <a:cxn ang="0">
                  <a:pos x="30" y="32"/>
                </a:cxn>
                <a:cxn ang="0">
                  <a:pos x="47" y="25"/>
                </a:cxn>
                <a:cxn ang="0">
                  <a:pos x="65" y="19"/>
                </a:cxn>
                <a:cxn ang="0">
                  <a:pos x="83" y="15"/>
                </a:cxn>
                <a:cxn ang="0">
                  <a:pos x="102" y="12"/>
                </a:cxn>
                <a:cxn ang="0">
                  <a:pos x="119" y="7"/>
                </a:cxn>
                <a:cxn ang="0">
                  <a:pos x="137" y="4"/>
                </a:cxn>
                <a:cxn ang="0">
                  <a:pos x="155" y="0"/>
                </a:cxn>
              </a:cxnLst>
              <a:rect l="0" t="0" r="r" b="b"/>
              <a:pathLst>
                <a:path w="156" h="350">
                  <a:moveTo>
                    <a:pt x="155" y="0"/>
                  </a:moveTo>
                  <a:lnTo>
                    <a:pt x="156" y="81"/>
                  </a:lnTo>
                  <a:lnTo>
                    <a:pt x="156" y="169"/>
                  </a:lnTo>
                  <a:lnTo>
                    <a:pt x="152" y="247"/>
                  </a:lnTo>
                  <a:lnTo>
                    <a:pt x="146" y="303"/>
                  </a:lnTo>
                  <a:lnTo>
                    <a:pt x="128" y="308"/>
                  </a:lnTo>
                  <a:lnTo>
                    <a:pt x="112" y="315"/>
                  </a:lnTo>
                  <a:lnTo>
                    <a:pt x="94" y="325"/>
                  </a:lnTo>
                  <a:lnTo>
                    <a:pt x="77" y="334"/>
                  </a:lnTo>
                  <a:lnTo>
                    <a:pt x="59" y="343"/>
                  </a:lnTo>
                  <a:lnTo>
                    <a:pt x="40" y="349"/>
                  </a:lnTo>
                  <a:lnTo>
                    <a:pt x="21" y="350"/>
                  </a:lnTo>
                  <a:lnTo>
                    <a:pt x="0" y="347"/>
                  </a:lnTo>
                  <a:lnTo>
                    <a:pt x="3" y="311"/>
                  </a:lnTo>
                  <a:lnTo>
                    <a:pt x="7" y="222"/>
                  </a:lnTo>
                  <a:lnTo>
                    <a:pt x="12" y="121"/>
                  </a:lnTo>
                  <a:lnTo>
                    <a:pt x="13" y="41"/>
                  </a:lnTo>
                  <a:lnTo>
                    <a:pt x="30" y="32"/>
                  </a:lnTo>
                  <a:lnTo>
                    <a:pt x="47" y="25"/>
                  </a:lnTo>
                  <a:lnTo>
                    <a:pt x="65" y="19"/>
                  </a:lnTo>
                  <a:lnTo>
                    <a:pt x="83" y="15"/>
                  </a:lnTo>
                  <a:lnTo>
                    <a:pt x="102" y="12"/>
                  </a:lnTo>
                  <a:lnTo>
                    <a:pt x="119" y="7"/>
                  </a:lnTo>
                  <a:lnTo>
                    <a:pt x="137" y="4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43"/>
            <p:cNvSpPr>
              <a:spLocks/>
            </p:cNvSpPr>
            <p:nvPr/>
          </p:nvSpPr>
          <p:spPr bwMode="auto">
            <a:xfrm>
              <a:off x="810" y="3536"/>
              <a:ext cx="38" cy="36"/>
            </a:xfrm>
            <a:custGeom>
              <a:avLst/>
              <a:gdLst/>
              <a:ahLst/>
              <a:cxnLst>
                <a:cxn ang="0">
                  <a:pos x="114" y="43"/>
                </a:cxn>
                <a:cxn ang="0">
                  <a:pos x="106" y="52"/>
                </a:cxn>
                <a:cxn ang="0">
                  <a:pos x="99" y="62"/>
                </a:cxn>
                <a:cxn ang="0">
                  <a:pos x="92" y="74"/>
                </a:cxn>
                <a:cxn ang="0">
                  <a:pos x="84" y="84"/>
                </a:cxn>
                <a:cxn ang="0">
                  <a:pos x="77" y="94"/>
                </a:cxn>
                <a:cxn ang="0">
                  <a:pos x="66" y="102"/>
                </a:cxn>
                <a:cxn ang="0">
                  <a:pos x="56" y="106"/>
                </a:cxn>
                <a:cxn ang="0">
                  <a:pos x="41" y="108"/>
                </a:cxn>
                <a:cxn ang="0">
                  <a:pos x="0" y="47"/>
                </a:cxn>
                <a:cxn ang="0">
                  <a:pos x="16" y="44"/>
                </a:cxn>
                <a:cxn ang="0">
                  <a:pos x="30" y="37"/>
                </a:cxn>
                <a:cxn ang="0">
                  <a:pos x="41" y="25"/>
                </a:cxn>
                <a:cxn ang="0">
                  <a:pos x="52" y="15"/>
                </a:cxn>
                <a:cxn ang="0">
                  <a:pos x="62" y="5"/>
                </a:cxn>
                <a:cxn ang="0">
                  <a:pos x="75" y="0"/>
                </a:cxn>
                <a:cxn ang="0">
                  <a:pos x="90" y="3"/>
                </a:cxn>
                <a:cxn ang="0">
                  <a:pos x="111" y="15"/>
                </a:cxn>
                <a:cxn ang="0">
                  <a:pos x="114" y="43"/>
                </a:cxn>
              </a:cxnLst>
              <a:rect l="0" t="0" r="r" b="b"/>
              <a:pathLst>
                <a:path w="114" h="108">
                  <a:moveTo>
                    <a:pt x="114" y="43"/>
                  </a:moveTo>
                  <a:lnTo>
                    <a:pt x="106" y="52"/>
                  </a:lnTo>
                  <a:lnTo>
                    <a:pt x="99" y="62"/>
                  </a:lnTo>
                  <a:lnTo>
                    <a:pt x="92" y="74"/>
                  </a:lnTo>
                  <a:lnTo>
                    <a:pt x="84" y="84"/>
                  </a:lnTo>
                  <a:lnTo>
                    <a:pt x="77" y="94"/>
                  </a:lnTo>
                  <a:lnTo>
                    <a:pt x="66" y="102"/>
                  </a:lnTo>
                  <a:lnTo>
                    <a:pt x="56" y="106"/>
                  </a:lnTo>
                  <a:lnTo>
                    <a:pt x="41" y="108"/>
                  </a:lnTo>
                  <a:lnTo>
                    <a:pt x="0" y="47"/>
                  </a:lnTo>
                  <a:lnTo>
                    <a:pt x="16" y="44"/>
                  </a:lnTo>
                  <a:lnTo>
                    <a:pt x="30" y="37"/>
                  </a:lnTo>
                  <a:lnTo>
                    <a:pt x="41" y="25"/>
                  </a:lnTo>
                  <a:lnTo>
                    <a:pt x="52" y="15"/>
                  </a:lnTo>
                  <a:lnTo>
                    <a:pt x="62" y="5"/>
                  </a:lnTo>
                  <a:lnTo>
                    <a:pt x="75" y="0"/>
                  </a:lnTo>
                  <a:lnTo>
                    <a:pt x="90" y="3"/>
                  </a:lnTo>
                  <a:lnTo>
                    <a:pt x="111" y="15"/>
                  </a:lnTo>
                  <a:lnTo>
                    <a:pt x="114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580" y="3548"/>
              <a:ext cx="26" cy="87"/>
            </a:xfrm>
            <a:custGeom>
              <a:avLst/>
              <a:gdLst/>
              <a:ahLst/>
              <a:cxnLst>
                <a:cxn ang="0">
                  <a:pos x="80" y="12"/>
                </a:cxn>
                <a:cxn ang="0">
                  <a:pos x="69" y="59"/>
                </a:cxn>
                <a:cxn ang="0">
                  <a:pos x="66" y="117"/>
                </a:cxn>
                <a:cxn ang="0">
                  <a:pos x="68" y="177"/>
                </a:cxn>
                <a:cxn ang="0">
                  <a:pos x="68" y="233"/>
                </a:cxn>
                <a:cxn ang="0">
                  <a:pos x="61" y="239"/>
                </a:cxn>
                <a:cxn ang="0">
                  <a:pos x="52" y="245"/>
                </a:cxn>
                <a:cxn ang="0">
                  <a:pos x="43" y="251"/>
                </a:cxn>
                <a:cxn ang="0">
                  <a:pos x="33" y="255"/>
                </a:cxn>
                <a:cxn ang="0">
                  <a:pos x="24" y="258"/>
                </a:cxn>
                <a:cxn ang="0">
                  <a:pos x="15" y="261"/>
                </a:cxn>
                <a:cxn ang="0">
                  <a:pos x="8" y="260"/>
                </a:cxn>
                <a:cxn ang="0">
                  <a:pos x="2" y="255"/>
                </a:cxn>
                <a:cxn ang="0">
                  <a:pos x="0" y="224"/>
                </a:cxn>
                <a:cxn ang="0">
                  <a:pos x="0" y="152"/>
                </a:cxn>
                <a:cxn ang="0">
                  <a:pos x="0" y="73"/>
                </a:cxn>
                <a:cxn ang="0">
                  <a:pos x="6" y="15"/>
                </a:cxn>
                <a:cxn ang="0">
                  <a:pos x="13" y="14"/>
                </a:cxn>
                <a:cxn ang="0">
                  <a:pos x="24" y="9"/>
                </a:cxn>
                <a:cxn ang="0">
                  <a:pos x="34" y="6"/>
                </a:cxn>
                <a:cxn ang="0">
                  <a:pos x="44" y="2"/>
                </a:cxn>
                <a:cxn ang="0">
                  <a:pos x="55" y="0"/>
                </a:cxn>
                <a:cxn ang="0">
                  <a:pos x="64" y="0"/>
                </a:cxn>
                <a:cxn ang="0">
                  <a:pos x="72" y="5"/>
                </a:cxn>
                <a:cxn ang="0">
                  <a:pos x="80" y="12"/>
                </a:cxn>
              </a:cxnLst>
              <a:rect l="0" t="0" r="r" b="b"/>
              <a:pathLst>
                <a:path w="80" h="261">
                  <a:moveTo>
                    <a:pt x="80" y="12"/>
                  </a:moveTo>
                  <a:lnTo>
                    <a:pt x="69" y="59"/>
                  </a:lnTo>
                  <a:lnTo>
                    <a:pt x="66" y="117"/>
                  </a:lnTo>
                  <a:lnTo>
                    <a:pt x="68" y="177"/>
                  </a:lnTo>
                  <a:lnTo>
                    <a:pt x="68" y="233"/>
                  </a:lnTo>
                  <a:lnTo>
                    <a:pt x="61" y="239"/>
                  </a:lnTo>
                  <a:lnTo>
                    <a:pt x="52" y="245"/>
                  </a:lnTo>
                  <a:lnTo>
                    <a:pt x="43" y="251"/>
                  </a:lnTo>
                  <a:lnTo>
                    <a:pt x="33" y="255"/>
                  </a:lnTo>
                  <a:lnTo>
                    <a:pt x="24" y="258"/>
                  </a:lnTo>
                  <a:lnTo>
                    <a:pt x="15" y="261"/>
                  </a:lnTo>
                  <a:lnTo>
                    <a:pt x="8" y="260"/>
                  </a:lnTo>
                  <a:lnTo>
                    <a:pt x="2" y="255"/>
                  </a:lnTo>
                  <a:lnTo>
                    <a:pt x="0" y="224"/>
                  </a:lnTo>
                  <a:lnTo>
                    <a:pt x="0" y="152"/>
                  </a:lnTo>
                  <a:lnTo>
                    <a:pt x="0" y="73"/>
                  </a:lnTo>
                  <a:lnTo>
                    <a:pt x="6" y="15"/>
                  </a:lnTo>
                  <a:lnTo>
                    <a:pt x="13" y="14"/>
                  </a:lnTo>
                  <a:lnTo>
                    <a:pt x="24" y="9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4" y="0"/>
                  </a:lnTo>
                  <a:lnTo>
                    <a:pt x="72" y="5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5"/>
            <p:cNvSpPr>
              <a:spLocks/>
            </p:cNvSpPr>
            <p:nvPr/>
          </p:nvSpPr>
          <p:spPr bwMode="auto">
            <a:xfrm>
              <a:off x="706" y="3549"/>
              <a:ext cx="85" cy="46"/>
            </a:xfrm>
            <a:custGeom>
              <a:avLst/>
              <a:gdLst/>
              <a:ahLst/>
              <a:cxnLst>
                <a:cxn ang="0">
                  <a:pos x="254" y="50"/>
                </a:cxn>
                <a:cxn ang="0">
                  <a:pos x="247" y="100"/>
                </a:cxn>
                <a:cxn ang="0">
                  <a:pos x="1" y="137"/>
                </a:cxn>
                <a:cxn ang="0">
                  <a:pos x="0" y="109"/>
                </a:cxn>
                <a:cxn ang="0">
                  <a:pos x="5" y="82"/>
                </a:cxn>
                <a:cxn ang="0">
                  <a:pos x="13" y="53"/>
                </a:cxn>
                <a:cxn ang="0">
                  <a:pos x="22" y="21"/>
                </a:cxn>
                <a:cxn ang="0">
                  <a:pos x="39" y="19"/>
                </a:cxn>
                <a:cxn ang="0">
                  <a:pos x="54" y="18"/>
                </a:cxn>
                <a:cxn ang="0">
                  <a:pos x="66" y="15"/>
                </a:cxn>
                <a:cxn ang="0">
                  <a:pos x="78" y="12"/>
                </a:cxn>
                <a:cxn ang="0">
                  <a:pos x="89" y="7"/>
                </a:cxn>
                <a:cxn ang="0">
                  <a:pos x="100" y="4"/>
                </a:cxn>
                <a:cxn ang="0">
                  <a:pos x="111" y="1"/>
                </a:cxn>
                <a:cxn ang="0">
                  <a:pos x="125" y="0"/>
                </a:cxn>
                <a:cxn ang="0">
                  <a:pos x="150" y="15"/>
                </a:cxn>
                <a:cxn ang="0">
                  <a:pos x="172" y="25"/>
                </a:cxn>
                <a:cxn ang="0">
                  <a:pos x="192" y="31"/>
                </a:cxn>
                <a:cxn ang="0">
                  <a:pos x="209" y="35"/>
                </a:cxn>
                <a:cxn ang="0">
                  <a:pos x="223" y="38"/>
                </a:cxn>
                <a:cxn ang="0">
                  <a:pos x="237" y="41"/>
                </a:cxn>
                <a:cxn ang="0">
                  <a:pos x="245" y="44"/>
                </a:cxn>
                <a:cxn ang="0">
                  <a:pos x="254" y="50"/>
                </a:cxn>
              </a:cxnLst>
              <a:rect l="0" t="0" r="r" b="b"/>
              <a:pathLst>
                <a:path w="254" h="137">
                  <a:moveTo>
                    <a:pt x="254" y="50"/>
                  </a:moveTo>
                  <a:lnTo>
                    <a:pt x="247" y="100"/>
                  </a:lnTo>
                  <a:lnTo>
                    <a:pt x="1" y="137"/>
                  </a:lnTo>
                  <a:lnTo>
                    <a:pt x="0" y="109"/>
                  </a:lnTo>
                  <a:lnTo>
                    <a:pt x="5" y="82"/>
                  </a:lnTo>
                  <a:lnTo>
                    <a:pt x="13" y="53"/>
                  </a:lnTo>
                  <a:lnTo>
                    <a:pt x="22" y="21"/>
                  </a:lnTo>
                  <a:lnTo>
                    <a:pt x="39" y="19"/>
                  </a:lnTo>
                  <a:lnTo>
                    <a:pt x="54" y="18"/>
                  </a:lnTo>
                  <a:lnTo>
                    <a:pt x="66" y="15"/>
                  </a:lnTo>
                  <a:lnTo>
                    <a:pt x="78" y="12"/>
                  </a:lnTo>
                  <a:lnTo>
                    <a:pt x="89" y="7"/>
                  </a:lnTo>
                  <a:lnTo>
                    <a:pt x="100" y="4"/>
                  </a:lnTo>
                  <a:lnTo>
                    <a:pt x="111" y="1"/>
                  </a:lnTo>
                  <a:lnTo>
                    <a:pt x="125" y="0"/>
                  </a:lnTo>
                  <a:lnTo>
                    <a:pt x="150" y="15"/>
                  </a:lnTo>
                  <a:lnTo>
                    <a:pt x="172" y="25"/>
                  </a:lnTo>
                  <a:lnTo>
                    <a:pt x="192" y="31"/>
                  </a:lnTo>
                  <a:lnTo>
                    <a:pt x="209" y="35"/>
                  </a:lnTo>
                  <a:lnTo>
                    <a:pt x="223" y="38"/>
                  </a:lnTo>
                  <a:lnTo>
                    <a:pt x="237" y="41"/>
                  </a:lnTo>
                  <a:lnTo>
                    <a:pt x="245" y="44"/>
                  </a:lnTo>
                  <a:lnTo>
                    <a:pt x="25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6"/>
            <p:cNvSpPr>
              <a:spLocks/>
            </p:cNvSpPr>
            <p:nvPr/>
          </p:nvSpPr>
          <p:spPr bwMode="auto">
            <a:xfrm>
              <a:off x="910" y="3552"/>
              <a:ext cx="29" cy="26"/>
            </a:xfrm>
            <a:custGeom>
              <a:avLst/>
              <a:gdLst/>
              <a:ahLst/>
              <a:cxnLst>
                <a:cxn ang="0">
                  <a:pos x="88" y="3"/>
                </a:cxn>
                <a:cxn ang="0">
                  <a:pos x="84" y="14"/>
                </a:cxn>
                <a:cxn ang="0">
                  <a:pos x="80" y="25"/>
                </a:cxn>
                <a:cxn ang="0">
                  <a:pos x="75" y="37"/>
                </a:cxn>
                <a:cxn ang="0">
                  <a:pos x="69" y="49"/>
                </a:cxn>
                <a:cxn ang="0">
                  <a:pos x="63" y="59"/>
                </a:cxn>
                <a:cxn ang="0">
                  <a:pos x="56" y="68"/>
                </a:cxn>
                <a:cxn ang="0">
                  <a:pos x="49" y="75"/>
                </a:cxn>
                <a:cxn ang="0">
                  <a:pos x="38" y="80"/>
                </a:cxn>
                <a:cxn ang="0">
                  <a:pos x="21" y="77"/>
                </a:cxn>
                <a:cxn ang="0">
                  <a:pos x="12" y="62"/>
                </a:cxn>
                <a:cxn ang="0">
                  <a:pos x="6" y="46"/>
                </a:cxn>
                <a:cxn ang="0">
                  <a:pos x="0" y="34"/>
                </a:cxn>
                <a:cxn ang="0">
                  <a:pos x="5" y="21"/>
                </a:cxn>
                <a:cxn ang="0">
                  <a:pos x="13" y="12"/>
                </a:cxn>
                <a:cxn ang="0">
                  <a:pos x="24" y="6"/>
                </a:cxn>
                <a:cxn ang="0">
                  <a:pos x="35" y="2"/>
                </a:cxn>
                <a:cxn ang="0">
                  <a:pos x="49" y="0"/>
                </a:cxn>
                <a:cxn ang="0">
                  <a:pos x="62" y="0"/>
                </a:cxn>
                <a:cxn ang="0">
                  <a:pos x="77" y="0"/>
                </a:cxn>
                <a:cxn ang="0">
                  <a:pos x="88" y="3"/>
                </a:cxn>
              </a:cxnLst>
              <a:rect l="0" t="0" r="r" b="b"/>
              <a:pathLst>
                <a:path w="88" h="80">
                  <a:moveTo>
                    <a:pt x="88" y="3"/>
                  </a:moveTo>
                  <a:lnTo>
                    <a:pt x="84" y="14"/>
                  </a:lnTo>
                  <a:lnTo>
                    <a:pt x="80" y="25"/>
                  </a:lnTo>
                  <a:lnTo>
                    <a:pt x="75" y="37"/>
                  </a:lnTo>
                  <a:lnTo>
                    <a:pt x="69" y="49"/>
                  </a:lnTo>
                  <a:lnTo>
                    <a:pt x="63" y="59"/>
                  </a:lnTo>
                  <a:lnTo>
                    <a:pt x="56" y="68"/>
                  </a:lnTo>
                  <a:lnTo>
                    <a:pt x="49" y="75"/>
                  </a:lnTo>
                  <a:lnTo>
                    <a:pt x="38" y="80"/>
                  </a:lnTo>
                  <a:lnTo>
                    <a:pt x="21" y="77"/>
                  </a:lnTo>
                  <a:lnTo>
                    <a:pt x="12" y="62"/>
                  </a:lnTo>
                  <a:lnTo>
                    <a:pt x="6" y="46"/>
                  </a:lnTo>
                  <a:lnTo>
                    <a:pt x="0" y="34"/>
                  </a:lnTo>
                  <a:lnTo>
                    <a:pt x="5" y="21"/>
                  </a:lnTo>
                  <a:lnTo>
                    <a:pt x="13" y="12"/>
                  </a:lnTo>
                  <a:lnTo>
                    <a:pt x="24" y="6"/>
                  </a:lnTo>
                  <a:lnTo>
                    <a:pt x="35" y="2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7"/>
            <p:cNvSpPr>
              <a:spLocks/>
            </p:cNvSpPr>
            <p:nvPr/>
          </p:nvSpPr>
          <p:spPr bwMode="auto">
            <a:xfrm>
              <a:off x="846" y="3564"/>
              <a:ext cx="59" cy="153"/>
            </a:xfrm>
            <a:custGeom>
              <a:avLst/>
              <a:gdLst/>
              <a:ahLst/>
              <a:cxnLst>
                <a:cxn ang="0">
                  <a:pos x="176" y="82"/>
                </a:cxn>
                <a:cxn ang="0">
                  <a:pos x="175" y="113"/>
                </a:cxn>
                <a:cxn ang="0">
                  <a:pos x="169" y="189"/>
                </a:cxn>
                <a:cxn ang="0">
                  <a:pos x="157" y="292"/>
                </a:cxn>
                <a:cxn ang="0">
                  <a:pos x="138" y="403"/>
                </a:cxn>
                <a:cxn ang="0">
                  <a:pos x="123" y="413"/>
                </a:cxn>
                <a:cxn ang="0">
                  <a:pos x="107" y="423"/>
                </a:cxn>
                <a:cxn ang="0">
                  <a:pos x="91" y="432"/>
                </a:cxn>
                <a:cxn ang="0">
                  <a:pos x="73" y="440"/>
                </a:cxn>
                <a:cxn ang="0">
                  <a:pos x="56" y="447"/>
                </a:cxn>
                <a:cxn ang="0">
                  <a:pos x="37" y="453"/>
                </a:cxn>
                <a:cxn ang="0">
                  <a:pos x="19" y="457"/>
                </a:cxn>
                <a:cxn ang="0">
                  <a:pos x="0" y="460"/>
                </a:cxn>
                <a:cxn ang="0">
                  <a:pos x="3" y="451"/>
                </a:cxn>
                <a:cxn ang="0">
                  <a:pos x="9" y="425"/>
                </a:cxn>
                <a:cxn ang="0">
                  <a:pos x="19" y="382"/>
                </a:cxn>
                <a:cxn ang="0">
                  <a:pos x="29" y="328"/>
                </a:cxn>
                <a:cxn ang="0">
                  <a:pos x="41" y="262"/>
                </a:cxn>
                <a:cxn ang="0">
                  <a:pos x="50" y="187"/>
                </a:cxn>
                <a:cxn ang="0">
                  <a:pos x="57" y="106"/>
                </a:cxn>
                <a:cxn ang="0">
                  <a:pos x="60" y="19"/>
                </a:cxn>
                <a:cxn ang="0">
                  <a:pos x="70" y="10"/>
                </a:cxn>
                <a:cxn ang="0">
                  <a:pos x="82" y="4"/>
                </a:cxn>
                <a:cxn ang="0">
                  <a:pos x="94" y="1"/>
                </a:cxn>
                <a:cxn ang="0">
                  <a:pos x="106" y="0"/>
                </a:cxn>
                <a:cxn ang="0">
                  <a:pos x="119" y="0"/>
                </a:cxn>
                <a:cxn ang="0">
                  <a:pos x="132" y="3"/>
                </a:cxn>
                <a:cxn ang="0">
                  <a:pos x="145" y="4"/>
                </a:cxn>
                <a:cxn ang="0">
                  <a:pos x="160" y="7"/>
                </a:cxn>
                <a:cxn ang="0">
                  <a:pos x="176" y="82"/>
                </a:cxn>
              </a:cxnLst>
              <a:rect l="0" t="0" r="r" b="b"/>
              <a:pathLst>
                <a:path w="176" h="460">
                  <a:moveTo>
                    <a:pt x="176" y="82"/>
                  </a:moveTo>
                  <a:lnTo>
                    <a:pt x="175" y="113"/>
                  </a:lnTo>
                  <a:lnTo>
                    <a:pt x="169" y="189"/>
                  </a:lnTo>
                  <a:lnTo>
                    <a:pt x="157" y="292"/>
                  </a:lnTo>
                  <a:lnTo>
                    <a:pt x="138" y="403"/>
                  </a:lnTo>
                  <a:lnTo>
                    <a:pt x="123" y="413"/>
                  </a:lnTo>
                  <a:lnTo>
                    <a:pt x="107" y="423"/>
                  </a:lnTo>
                  <a:lnTo>
                    <a:pt x="91" y="432"/>
                  </a:lnTo>
                  <a:lnTo>
                    <a:pt x="73" y="440"/>
                  </a:lnTo>
                  <a:lnTo>
                    <a:pt x="56" y="447"/>
                  </a:lnTo>
                  <a:lnTo>
                    <a:pt x="37" y="453"/>
                  </a:lnTo>
                  <a:lnTo>
                    <a:pt x="19" y="457"/>
                  </a:lnTo>
                  <a:lnTo>
                    <a:pt x="0" y="460"/>
                  </a:lnTo>
                  <a:lnTo>
                    <a:pt x="3" y="451"/>
                  </a:lnTo>
                  <a:lnTo>
                    <a:pt x="9" y="425"/>
                  </a:lnTo>
                  <a:lnTo>
                    <a:pt x="19" y="382"/>
                  </a:lnTo>
                  <a:lnTo>
                    <a:pt x="29" y="328"/>
                  </a:lnTo>
                  <a:lnTo>
                    <a:pt x="41" y="262"/>
                  </a:lnTo>
                  <a:lnTo>
                    <a:pt x="50" y="187"/>
                  </a:lnTo>
                  <a:lnTo>
                    <a:pt x="57" y="106"/>
                  </a:lnTo>
                  <a:lnTo>
                    <a:pt x="60" y="19"/>
                  </a:lnTo>
                  <a:lnTo>
                    <a:pt x="70" y="10"/>
                  </a:lnTo>
                  <a:lnTo>
                    <a:pt x="82" y="4"/>
                  </a:lnTo>
                  <a:lnTo>
                    <a:pt x="94" y="1"/>
                  </a:lnTo>
                  <a:lnTo>
                    <a:pt x="106" y="0"/>
                  </a:lnTo>
                  <a:lnTo>
                    <a:pt x="119" y="0"/>
                  </a:lnTo>
                  <a:lnTo>
                    <a:pt x="132" y="3"/>
                  </a:lnTo>
                  <a:lnTo>
                    <a:pt x="145" y="4"/>
                  </a:lnTo>
                  <a:lnTo>
                    <a:pt x="160" y="7"/>
                  </a:lnTo>
                  <a:lnTo>
                    <a:pt x="176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8"/>
            <p:cNvSpPr>
              <a:spLocks/>
            </p:cNvSpPr>
            <p:nvPr/>
          </p:nvSpPr>
          <p:spPr bwMode="auto">
            <a:xfrm>
              <a:off x="846" y="3572"/>
              <a:ext cx="13" cy="17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16" y="50"/>
                </a:cxn>
                <a:cxn ang="0">
                  <a:pos x="7" y="47"/>
                </a:cxn>
                <a:cxn ang="0">
                  <a:pos x="0" y="41"/>
                </a:cxn>
                <a:cxn ang="0">
                  <a:pos x="0" y="31"/>
                </a:cxn>
                <a:cxn ang="0">
                  <a:pos x="9" y="21"/>
                </a:cxn>
                <a:cxn ang="0">
                  <a:pos x="16" y="7"/>
                </a:cxn>
                <a:cxn ang="0">
                  <a:pos x="26" y="0"/>
                </a:cxn>
                <a:cxn ang="0">
                  <a:pos x="38" y="9"/>
                </a:cxn>
                <a:cxn ang="0">
                  <a:pos x="25" y="46"/>
                </a:cxn>
              </a:cxnLst>
              <a:rect l="0" t="0" r="r" b="b"/>
              <a:pathLst>
                <a:path w="38" h="50">
                  <a:moveTo>
                    <a:pt x="25" y="46"/>
                  </a:moveTo>
                  <a:lnTo>
                    <a:pt x="16" y="50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9" y="21"/>
                  </a:lnTo>
                  <a:lnTo>
                    <a:pt x="16" y="7"/>
                  </a:lnTo>
                  <a:lnTo>
                    <a:pt x="26" y="0"/>
                  </a:lnTo>
                  <a:lnTo>
                    <a:pt x="38" y="9"/>
                  </a:lnTo>
                  <a:lnTo>
                    <a:pt x="25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9"/>
            <p:cNvSpPr>
              <a:spLocks/>
            </p:cNvSpPr>
            <p:nvPr/>
          </p:nvSpPr>
          <p:spPr bwMode="auto">
            <a:xfrm>
              <a:off x="676" y="3590"/>
              <a:ext cx="172" cy="195"/>
            </a:xfrm>
            <a:custGeom>
              <a:avLst/>
              <a:gdLst/>
              <a:ahLst/>
              <a:cxnLst>
                <a:cxn ang="0">
                  <a:pos x="391" y="49"/>
                </a:cxn>
                <a:cxn ang="0">
                  <a:pos x="380" y="62"/>
                </a:cxn>
                <a:cxn ang="0">
                  <a:pos x="368" y="75"/>
                </a:cxn>
                <a:cxn ang="0">
                  <a:pos x="365" y="90"/>
                </a:cxn>
                <a:cxn ang="0">
                  <a:pos x="374" y="105"/>
                </a:cxn>
                <a:cxn ang="0">
                  <a:pos x="383" y="115"/>
                </a:cxn>
                <a:cxn ang="0">
                  <a:pos x="396" y="119"/>
                </a:cxn>
                <a:cxn ang="0">
                  <a:pos x="409" y="119"/>
                </a:cxn>
                <a:cxn ang="0">
                  <a:pos x="418" y="110"/>
                </a:cxn>
                <a:cxn ang="0">
                  <a:pos x="424" y="99"/>
                </a:cxn>
                <a:cxn ang="0">
                  <a:pos x="441" y="116"/>
                </a:cxn>
                <a:cxn ang="0">
                  <a:pos x="469" y="147"/>
                </a:cxn>
                <a:cxn ang="0">
                  <a:pos x="499" y="175"/>
                </a:cxn>
                <a:cxn ang="0">
                  <a:pos x="515" y="211"/>
                </a:cxn>
                <a:cxn ang="0">
                  <a:pos x="512" y="239"/>
                </a:cxn>
                <a:cxn ang="0">
                  <a:pos x="505" y="275"/>
                </a:cxn>
                <a:cxn ang="0">
                  <a:pos x="490" y="331"/>
                </a:cxn>
                <a:cxn ang="0">
                  <a:pos x="471" y="387"/>
                </a:cxn>
                <a:cxn ang="0">
                  <a:pos x="436" y="417"/>
                </a:cxn>
                <a:cxn ang="0">
                  <a:pos x="386" y="434"/>
                </a:cxn>
                <a:cxn ang="0">
                  <a:pos x="335" y="455"/>
                </a:cxn>
                <a:cxn ang="0">
                  <a:pos x="287" y="477"/>
                </a:cxn>
                <a:cxn ang="0">
                  <a:pos x="240" y="501"/>
                </a:cxn>
                <a:cxn ang="0">
                  <a:pos x="193" y="526"/>
                </a:cxn>
                <a:cxn ang="0">
                  <a:pos x="146" y="551"/>
                </a:cxn>
                <a:cxn ang="0">
                  <a:pos x="100" y="574"/>
                </a:cxn>
                <a:cxn ang="0">
                  <a:pos x="62" y="573"/>
                </a:cxn>
                <a:cxn ang="0">
                  <a:pos x="50" y="531"/>
                </a:cxn>
                <a:cxn ang="0">
                  <a:pos x="44" y="501"/>
                </a:cxn>
                <a:cxn ang="0">
                  <a:pos x="29" y="455"/>
                </a:cxn>
                <a:cxn ang="0">
                  <a:pos x="13" y="408"/>
                </a:cxn>
                <a:cxn ang="0">
                  <a:pos x="1" y="361"/>
                </a:cxn>
                <a:cxn ang="0">
                  <a:pos x="1" y="325"/>
                </a:cxn>
                <a:cxn ang="0">
                  <a:pos x="15" y="286"/>
                </a:cxn>
                <a:cxn ang="0">
                  <a:pos x="38" y="216"/>
                </a:cxn>
                <a:cxn ang="0">
                  <a:pos x="73" y="112"/>
                </a:cxn>
                <a:cxn ang="0">
                  <a:pos x="100" y="41"/>
                </a:cxn>
                <a:cxn ang="0">
                  <a:pos x="122" y="35"/>
                </a:cxn>
                <a:cxn ang="0">
                  <a:pos x="154" y="30"/>
                </a:cxn>
                <a:cxn ang="0">
                  <a:pos x="196" y="24"/>
                </a:cxn>
                <a:cxn ang="0">
                  <a:pos x="240" y="16"/>
                </a:cxn>
                <a:cxn ang="0">
                  <a:pos x="284" y="12"/>
                </a:cxn>
                <a:cxn ang="0">
                  <a:pos x="325" y="6"/>
                </a:cxn>
                <a:cxn ang="0">
                  <a:pos x="358" y="2"/>
                </a:cxn>
                <a:cxn ang="0">
                  <a:pos x="371" y="12"/>
                </a:cxn>
                <a:cxn ang="0">
                  <a:pos x="393" y="27"/>
                </a:cxn>
              </a:cxnLst>
              <a:rect l="0" t="0" r="r" b="b"/>
              <a:pathLst>
                <a:path w="515" h="586">
                  <a:moveTo>
                    <a:pt x="394" y="41"/>
                  </a:moveTo>
                  <a:lnTo>
                    <a:pt x="391" y="49"/>
                  </a:lnTo>
                  <a:lnTo>
                    <a:pt x="387" y="55"/>
                  </a:lnTo>
                  <a:lnTo>
                    <a:pt x="380" y="62"/>
                  </a:lnTo>
                  <a:lnTo>
                    <a:pt x="374" y="68"/>
                  </a:lnTo>
                  <a:lnTo>
                    <a:pt x="368" y="75"/>
                  </a:lnTo>
                  <a:lnTo>
                    <a:pt x="365" y="82"/>
                  </a:lnTo>
                  <a:lnTo>
                    <a:pt x="365" y="90"/>
                  </a:lnTo>
                  <a:lnTo>
                    <a:pt x="369" y="100"/>
                  </a:lnTo>
                  <a:lnTo>
                    <a:pt x="374" y="105"/>
                  </a:lnTo>
                  <a:lnTo>
                    <a:pt x="378" y="110"/>
                  </a:lnTo>
                  <a:lnTo>
                    <a:pt x="383" y="115"/>
                  </a:lnTo>
                  <a:lnTo>
                    <a:pt x="388" y="118"/>
                  </a:lnTo>
                  <a:lnTo>
                    <a:pt x="396" y="119"/>
                  </a:lnTo>
                  <a:lnTo>
                    <a:pt x="402" y="121"/>
                  </a:lnTo>
                  <a:lnTo>
                    <a:pt x="409" y="119"/>
                  </a:lnTo>
                  <a:lnTo>
                    <a:pt x="416" y="116"/>
                  </a:lnTo>
                  <a:lnTo>
                    <a:pt x="418" y="110"/>
                  </a:lnTo>
                  <a:lnTo>
                    <a:pt x="421" y="105"/>
                  </a:lnTo>
                  <a:lnTo>
                    <a:pt x="424" y="99"/>
                  </a:lnTo>
                  <a:lnTo>
                    <a:pt x="431" y="97"/>
                  </a:lnTo>
                  <a:lnTo>
                    <a:pt x="441" y="116"/>
                  </a:lnTo>
                  <a:lnTo>
                    <a:pt x="455" y="133"/>
                  </a:lnTo>
                  <a:lnTo>
                    <a:pt x="469" y="147"/>
                  </a:lnTo>
                  <a:lnTo>
                    <a:pt x="484" y="161"/>
                  </a:lnTo>
                  <a:lnTo>
                    <a:pt x="499" y="175"/>
                  </a:lnTo>
                  <a:lnTo>
                    <a:pt x="509" y="193"/>
                  </a:lnTo>
                  <a:lnTo>
                    <a:pt x="515" y="211"/>
                  </a:lnTo>
                  <a:lnTo>
                    <a:pt x="514" y="233"/>
                  </a:lnTo>
                  <a:lnTo>
                    <a:pt x="512" y="239"/>
                  </a:lnTo>
                  <a:lnTo>
                    <a:pt x="509" y="253"/>
                  </a:lnTo>
                  <a:lnTo>
                    <a:pt x="505" y="275"/>
                  </a:lnTo>
                  <a:lnTo>
                    <a:pt x="497" y="302"/>
                  </a:lnTo>
                  <a:lnTo>
                    <a:pt x="490" y="331"/>
                  </a:lnTo>
                  <a:lnTo>
                    <a:pt x="481" y="361"/>
                  </a:lnTo>
                  <a:lnTo>
                    <a:pt x="471" y="387"/>
                  </a:lnTo>
                  <a:lnTo>
                    <a:pt x="461" y="409"/>
                  </a:lnTo>
                  <a:lnTo>
                    <a:pt x="436" y="417"/>
                  </a:lnTo>
                  <a:lnTo>
                    <a:pt x="411" y="425"/>
                  </a:lnTo>
                  <a:lnTo>
                    <a:pt x="386" y="434"/>
                  </a:lnTo>
                  <a:lnTo>
                    <a:pt x="361" y="445"/>
                  </a:lnTo>
                  <a:lnTo>
                    <a:pt x="335" y="455"/>
                  </a:lnTo>
                  <a:lnTo>
                    <a:pt x="312" y="465"/>
                  </a:lnTo>
                  <a:lnTo>
                    <a:pt x="287" y="477"/>
                  </a:lnTo>
                  <a:lnTo>
                    <a:pt x="263" y="489"/>
                  </a:lnTo>
                  <a:lnTo>
                    <a:pt x="240" y="501"/>
                  </a:lnTo>
                  <a:lnTo>
                    <a:pt x="216" y="514"/>
                  </a:lnTo>
                  <a:lnTo>
                    <a:pt x="193" y="526"/>
                  </a:lnTo>
                  <a:lnTo>
                    <a:pt x="169" y="537"/>
                  </a:lnTo>
                  <a:lnTo>
                    <a:pt x="146" y="551"/>
                  </a:lnTo>
                  <a:lnTo>
                    <a:pt x="122" y="562"/>
                  </a:lnTo>
                  <a:lnTo>
                    <a:pt x="100" y="574"/>
                  </a:lnTo>
                  <a:lnTo>
                    <a:pt x="76" y="586"/>
                  </a:lnTo>
                  <a:lnTo>
                    <a:pt x="62" y="573"/>
                  </a:lnTo>
                  <a:lnTo>
                    <a:pt x="53" y="552"/>
                  </a:lnTo>
                  <a:lnTo>
                    <a:pt x="50" y="531"/>
                  </a:lnTo>
                  <a:lnTo>
                    <a:pt x="48" y="523"/>
                  </a:lnTo>
                  <a:lnTo>
                    <a:pt x="44" y="501"/>
                  </a:lnTo>
                  <a:lnTo>
                    <a:pt x="38" y="478"/>
                  </a:lnTo>
                  <a:lnTo>
                    <a:pt x="29" y="455"/>
                  </a:lnTo>
                  <a:lnTo>
                    <a:pt x="22" y="431"/>
                  </a:lnTo>
                  <a:lnTo>
                    <a:pt x="13" y="408"/>
                  </a:lnTo>
                  <a:lnTo>
                    <a:pt x="6" y="384"/>
                  </a:lnTo>
                  <a:lnTo>
                    <a:pt x="1" y="361"/>
                  </a:lnTo>
                  <a:lnTo>
                    <a:pt x="0" y="339"/>
                  </a:lnTo>
                  <a:lnTo>
                    <a:pt x="1" y="325"/>
                  </a:lnTo>
                  <a:lnTo>
                    <a:pt x="6" y="309"/>
                  </a:lnTo>
                  <a:lnTo>
                    <a:pt x="15" y="286"/>
                  </a:lnTo>
                  <a:lnTo>
                    <a:pt x="25" y="255"/>
                  </a:lnTo>
                  <a:lnTo>
                    <a:pt x="38" y="216"/>
                  </a:lnTo>
                  <a:lnTo>
                    <a:pt x="56" y="169"/>
                  </a:lnTo>
                  <a:lnTo>
                    <a:pt x="73" y="112"/>
                  </a:lnTo>
                  <a:lnTo>
                    <a:pt x="95" y="44"/>
                  </a:lnTo>
                  <a:lnTo>
                    <a:pt x="100" y="41"/>
                  </a:lnTo>
                  <a:lnTo>
                    <a:pt x="109" y="38"/>
                  </a:lnTo>
                  <a:lnTo>
                    <a:pt x="122" y="35"/>
                  </a:lnTo>
                  <a:lnTo>
                    <a:pt x="137" y="32"/>
                  </a:lnTo>
                  <a:lnTo>
                    <a:pt x="154" y="30"/>
                  </a:lnTo>
                  <a:lnTo>
                    <a:pt x="174" y="27"/>
                  </a:lnTo>
                  <a:lnTo>
                    <a:pt x="196" y="24"/>
                  </a:lnTo>
                  <a:lnTo>
                    <a:pt x="218" y="19"/>
                  </a:lnTo>
                  <a:lnTo>
                    <a:pt x="240" y="16"/>
                  </a:lnTo>
                  <a:lnTo>
                    <a:pt x="263" y="13"/>
                  </a:lnTo>
                  <a:lnTo>
                    <a:pt x="284" y="12"/>
                  </a:lnTo>
                  <a:lnTo>
                    <a:pt x="306" y="9"/>
                  </a:lnTo>
                  <a:lnTo>
                    <a:pt x="325" y="6"/>
                  </a:lnTo>
                  <a:lnTo>
                    <a:pt x="343" y="4"/>
                  </a:lnTo>
                  <a:lnTo>
                    <a:pt x="358" y="2"/>
                  </a:lnTo>
                  <a:lnTo>
                    <a:pt x="369" y="0"/>
                  </a:lnTo>
                  <a:lnTo>
                    <a:pt x="371" y="12"/>
                  </a:lnTo>
                  <a:lnTo>
                    <a:pt x="383" y="19"/>
                  </a:lnTo>
                  <a:lnTo>
                    <a:pt x="393" y="27"/>
                  </a:lnTo>
                  <a:lnTo>
                    <a:pt x="394" y="4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50"/>
            <p:cNvSpPr>
              <a:spLocks/>
            </p:cNvSpPr>
            <p:nvPr/>
          </p:nvSpPr>
          <p:spPr bwMode="auto">
            <a:xfrm>
              <a:off x="827" y="3610"/>
              <a:ext cx="26" cy="34"/>
            </a:xfrm>
            <a:custGeom>
              <a:avLst/>
              <a:gdLst/>
              <a:ahLst/>
              <a:cxnLst>
                <a:cxn ang="0">
                  <a:pos x="77" y="19"/>
                </a:cxn>
                <a:cxn ang="0">
                  <a:pos x="77" y="41"/>
                </a:cxn>
                <a:cxn ang="0">
                  <a:pos x="77" y="63"/>
                </a:cxn>
                <a:cxn ang="0">
                  <a:pos x="74" y="84"/>
                </a:cxn>
                <a:cxn ang="0">
                  <a:pos x="67" y="104"/>
                </a:cxn>
                <a:cxn ang="0">
                  <a:pos x="59" y="90"/>
                </a:cxn>
                <a:cxn ang="0">
                  <a:pos x="50" y="78"/>
                </a:cxn>
                <a:cxn ang="0">
                  <a:pos x="39" y="68"/>
                </a:cxn>
                <a:cxn ang="0">
                  <a:pos x="28" y="57"/>
                </a:cxn>
                <a:cxn ang="0">
                  <a:pos x="18" y="46"/>
                </a:cxn>
                <a:cxn ang="0">
                  <a:pos x="9" y="34"/>
                </a:cxn>
                <a:cxn ang="0">
                  <a:pos x="3" y="19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16" y="7"/>
                </a:cxn>
                <a:cxn ang="0">
                  <a:pos x="27" y="10"/>
                </a:cxn>
                <a:cxn ang="0">
                  <a:pos x="37" y="13"/>
                </a:cxn>
                <a:cxn ang="0">
                  <a:pos x="47" y="16"/>
                </a:cxn>
                <a:cxn ang="0">
                  <a:pos x="58" y="19"/>
                </a:cxn>
                <a:cxn ang="0">
                  <a:pos x="68" y="19"/>
                </a:cxn>
                <a:cxn ang="0">
                  <a:pos x="77" y="19"/>
                </a:cxn>
              </a:cxnLst>
              <a:rect l="0" t="0" r="r" b="b"/>
              <a:pathLst>
                <a:path w="77" h="104">
                  <a:moveTo>
                    <a:pt x="77" y="19"/>
                  </a:moveTo>
                  <a:lnTo>
                    <a:pt x="77" y="41"/>
                  </a:lnTo>
                  <a:lnTo>
                    <a:pt x="77" y="63"/>
                  </a:lnTo>
                  <a:lnTo>
                    <a:pt x="74" y="84"/>
                  </a:lnTo>
                  <a:lnTo>
                    <a:pt x="67" y="104"/>
                  </a:lnTo>
                  <a:lnTo>
                    <a:pt x="59" y="90"/>
                  </a:lnTo>
                  <a:lnTo>
                    <a:pt x="50" y="78"/>
                  </a:lnTo>
                  <a:lnTo>
                    <a:pt x="39" y="68"/>
                  </a:lnTo>
                  <a:lnTo>
                    <a:pt x="28" y="57"/>
                  </a:lnTo>
                  <a:lnTo>
                    <a:pt x="18" y="46"/>
                  </a:lnTo>
                  <a:lnTo>
                    <a:pt x="9" y="34"/>
                  </a:lnTo>
                  <a:lnTo>
                    <a:pt x="3" y="19"/>
                  </a:lnTo>
                  <a:lnTo>
                    <a:pt x="0" y="0"/>
                  </a:lnTo>
                  <a:lnTo>
                    <a:pt x="8" y="3"/>
                  </a:lnTo>
                  <a:lnTo>
                    <a:pt x="16" y="7"/>
                  </a:lnTo>
                  <a:lnTo>
                    <a:pt x="27" y="10"/>
                  </a:lnTo>
                  <a:lnTo>
                    <a:pt x="37" y="13"/>
                  </a:lnTo>
                  <a:lnTo>
                    <a:pt x="47" y="16"/>
                  </a:lnTo>
                  <a:lnTo>
                    <a:pt x="58" y="19"/>
                  </a:lnTo>
                  <a:lnTo>
                    <a:pt x="68" y="19"/>
                  </a:lnTo>
                  <a:lnTo>
                    <a:pt x="77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51"/>
            <p:cNvSpPr>
              <a:spLocks/>
            </p:cNvSpPr>
            <p:nvPr/>
          </p:nvSpPr>
          <p:spPr bwMode="auto">
            <a:xfrm>
              <a:off x="259" y="3631"/>
              <a:ext cx="142" cy="246"/>
            </a:xfrm>
            <a:custGeom>
              <a:avLst/>
              <a:gdLst/>
              <a:ahLst/>
              <a:cxnLst>
                <a:cxn ang="0">
                  <a:pos x="404" y="28"/>
                </a:cxn>
                <a:cxn ang="0">
                  <a:pos x="409" y="168"/>
                </a:cxn>
                <a:cxn ang="0">
                  <a:pos x="418" y="386"/>
                </a:cxn>
                <a:cxn ang="0">
                  <a:pos x="424" y="586"/>
                </a:cxn>
                <a:cxn ang="0">
                  <a:pos x="427" y="674"/>
                </a:cxn>
                <a:cxn ang="0">
                  <a:pos x="402" y="680"/>
                </a:cxn>
                <a:cxn ang="0">
                  <a:pos x="377" y="684"/>
                </a:cxn>
                <a:cxn ang="0">
                  <a:pos x="352" y="690"/>
                </a:cxn>
                <a:cxn ang="0">
                  <a:pos x="327" y="695"/>
                </a:cxn>
                <a:cxn ang="0">
                  <a:pos x="302" y="701"/>
                </a:cxn>
                <a:cxn ang="0">
                  <a:pos x="275" y="705"/>
                </a:cxn>
                <a:cxn ang="0">
                  <a:pos x="250" y="711"/>
                </a:cxn>
                <a:cxn ang="0">
                  <a:pos x="224" y="715"/>
                </a:cxn>
                <a:cxn ang="0">
                  <a:pos x="197" y="720"/>
                </a:cxn>
                <a:cxn ang="0">
                  <a:pos x="172" y="724"/>
                </a:cxn>
                <a:cxn ang="0">
                  <a:pos x="146" y="727"/>
                </a:cxn>
                <a:cxn ang="0">
                  <a:pos x="121" y="730"/>
                </a:cxn>
                <a:cxn ang="0">
                  <a:pos x="96" y="733"/>
                </a:cxn>
                <a:cxn ang="0">
                  <a:pos x="71" y="734"/>
                </a:cxn>
                <a:cxn ang="0">
                  <a:pos x="46" y="736"/>
                </a:cxn>
                <a:cxn ang="0">
                  <a:pos x="21" y="737"/>
                </a:cxn>
                <a:cxn ang="0">
                  <a:pos x="5" y="617"/>
                </a:cxn>
                <a:cxn ang="0">
                  <a:pos x="0" y="447"/>
                </a:cxn>
                <a:cxn ang="0">
                  <a:pos x="2" y="280"/>
                </a:cxn>
                <a:cxn ang="0">
                  <a:pos x="2" y="160"/>
                </a:cxn>
                <a:cxn ang="0">
                  <a:pos x="27" y="153"/>
                </a:cxn>
                <a:cxn ang="0">
                  <a:pos x="50" y="146"/>
                </a:cxn>
                <a:cxn ang="0">
                  <a:pos x="75" y="137"/>
                </a:cxn>
                <a:cxn ang="0">
                  <a:pos x="100" y="128"/>
                </a:cxn>
                <a:cxn ang="0">
                  <a:pos x="125" y="119"/>
                </a:cxn>
                <a:cxn ang="0">
                  <a:pos x="150" y="110"/>
                </a:cxn>
                <a:cxn ang="0">
                  <a:pos x="175" y="100"/>
                </a:cxn>
                <a:cxn ang="0">
                  <a:pos x="200" y="90"/>
                </a:cxn>
                <a:cxn ang="0">
                  <a:pos x="225" y="80"/>
                </a:cxn>
                <a:cxn ang="0">
                  <a:pos x="249" y="69"/>
                </a:cxn>
                <a:cxn ang="0">
                  <a:pos x="274" y="57"/>
                </a:cxn>
                <a:cxn ang="0">
                  <a:pos x="299" y="47"/>
                </a:cxn>
                <a:cxn ang="0">
                  <a:pos x="323" y="35"/>
                </a:cxn>
                <a:cxn ang="0">
                  <a:pos x="348" y="24"/>
                </a:cxn>
                <a:cxn ang="0">
                  <a:pos x="371" y="12"/>
                </a:cxn>
                <a:cxn ang="0">
                  <a:pos x="395" y="0"/>
                </a:cxn>
                <a:cxn ang="0">
                  <a:pos x="404" y="28"/>
                </a:cxn>
              </a:cxnLst>
              <a:rect l="0" t="0" r="r" b="b"/>
              <a:pathLst>
                <a:path w="427" h="737">
                  <a:moveTo>
                    <a:pt x="404" y="28"/>
                  </a:moveTo>
                  <a:lnTo>
                    <a:pt x="409" y="168"/>
                  </a:lnTo>
                  <a:lnTo>
                    <a:pt x="418" y="386"/>
                  </a:lnTo>
                  <a:lnTo>
                    <a:pt x="424" y="586"/>
                  </a:lnTo>
                  <a:lnTo>
                    <a:pt x="427" y="674"/>
                  </a:lnTo>
                  <a:lnTo>
                    <a:pt x="402" y="680"/>
                  </a:lnTo>
                  <a:lnTo>
                    <a:pt x="377" y="684"/>
                  </a:lnTo>
                  <a:lnTo>
                    <a:pt x="352" y="690"/>
                  </a:lnTo>
                  <a:lnTo>
                    <a:pt x="327" y="695"/>
                  </a:lnTo>
                  <a:lnTo>
                    <a:pt x="302" y="701"/>
                  </a:lnTo>
                  <a:lnTo>
                    <a:pt x="275" y="705"/>
                  </a:lnTo>
                  <a:lnTo>
                    <a:pt x="250" y="711"/>
                  </a:lnTo>
                  <a:lnTo>
                    <a:pt x="224" y="715"/>
                  </a:lnTo>
                  <a:lnTo>
                    <a:pt x="197" y="720"/>
                  </a:lnTo>
                  <a:lnTo>
                    <a:pt x="172" y="724"/>
                  </a:lnTo>
                  <a:lnTo>
                    <a:pt x="146" y="727"/>
                  </a:lnTo>
                  <a:lnTo>
                    <a:pt x="121" y="730"/>
                  </a:lnTo>
                  <a:lnTo>
                    <a:pt x="96" y="733"/>
                  </a:lnTo>
                  <a:lnTo>
                    <a:pt x="71" y="734"/>
                  </a:lnTo>
                  <a:lnTo>
                    <a:pt x="46" y="736"/>
                  </a:lnTo>
                  <a:lnTo>
                    <a:pt x="21" y="737"/>
                  </a:lnTo>
                  <a:lnTo>
                    <a:pt x="5" y="617"/>
                  </a:lnTo>
                  <a:lnTo>
                    <a:pt x="0" y="447"/>
                  </a:lnTo>
                  <a:lnTo>
                    <a:pt x="2" y="280"/>
                  </a:lnTo>
                  <a:lnTo>
                    <a:pt x="2" y="160"/>
                  </a:lnTo>
                  <a:lnTo>
                    <a:pt x="27" y="153"/>
                  </a:lnTo>
                  <a:lnTo>
                    <a:pt x="50" y="146"/>
                  </a:lnTo>
                  <a:lnTo>
                    <a:pt x="75" y="137"/>
                  </a:lnTo>
                  <a:lnTo>
                    <a:pt x="100" y="128"/>
                  </a:lnTo>
                  <a:lnTo>
                    <a:pt x="125" y="119"/>
                  </a:lnTo>
                  <a:lnTo>
                    <a:pt x="150" y="110"/>
                  </a:lnTo>
                  <a:lnTo>
                    <a:pt x="175" y="100"/>
                  </a:lnTo>
                  <a:lnTo>
                    <a:pt x="200" y="90"/>
                  </a:lnTo>
                  <a:lnTo>
                    <a:pt x="225" y="80"/>
                  </a:lnTo>
                  <a:lnTo>
                    <a:pt x="249" y="69"/>
                  </a:lnTo>
                  <a:lnTo>
                    <a:pt x="274" y="57"/>
                  </a:lnTo>
                  <a:lnTo>
                    <a:pt x="299" y="47"/>
                  </a:lnTo>
                  <a:lnTo>
                    <a:pt x="323" y="35"/>
                  </a:lnTo>
                  <a:lnTo>
                    <a:pt x="348" y="24"/>
                  </a:lnTo>
                  <a:lnTo>
                    <a:pt x="371" y="12"/>
                  </a:lnTo>
                  <a:lnTo>
                    <a:pt x="395" y="0"/>
                  </a:lnTo>
                  <a:lnTo>
                    <a:pt x="404" y="28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52"/>
            <p:cNvSpPr>
              <a:spLocks/>
            </p:cNvSpPr>
            <p:nvPr/>
          </p:nvSpPr>
          <p:spPr bwMode="auto">
            <a:xfrm>
              <a:off x="743" y="3619"/>
              <a:ext cx="47" cy="91"/>
            </a:xfrm>
            <a:custGeom>
              <a:avLst/>
              <a:gdLst/>
              <a:ahLst/>
              <a:cxnLst>
                <a:cxn ang="0">
                  <a:pos x="136" y="145"/>
                </a:cxn>
                <a:cxn ang="0">
                  <a:pos x="127" y="164"/>
                </a:cxn>
                <a:cxn ang="0">
                  <a:pos x="118" y="181"/>
                </a:cxn>
                <a:cxn ang="0">
                  <a:pos x="109" y="198"/>
                </a:cxn>
                <a:cxn ang="0">
                  <a:pos x="101" y="214"/>
                </a:cxn>
                <a:cxn ang="0">
                  <a:pos x="92" y="230"/>
                </a:cxn>
                <a:cxn ang="0">
                  <a:pos x="83" y="245"/>
                </a:cxn>
                <a:cxn ang="0">
                  <a:pos x="76" y="258"/>
                </a:cxn>
                <a:cxn ang="0">
                  <a:pos x="67" y="271"/>
                </a:cxn>
                <a:cxn ang="0">
                  <a:pos x="56" y="262"/>
                </a:cxn>
                <a:cxn ang="0">
                  <a:pos x="49" y="252"/>
                </a:cxn>
                <a:cxn ang="0">
                  <a:pos x="42" y="240"/>
                </a:cxn>
                <a:cxn ang="0">
                  <a:pos x="36" y="227"/>
                </a:cxn>
                <a:cxn ang="0">
                  <a:pos x="31" y="214"/>
                </a:cxn>
                <a:cxn ang="0">
                  <a:pos x="26" y="201"/>
                </a:cxn>
                <a:cxn ang="0">
                  <a:pos x="20" y="186"/>
                </a:cxn>
                <a:cxn ang="0">
                  <a:pos x="14" y="173"/>
                </a:cxn>
                <a:cxn ang="0">
                  <a:pos x="3" y="152"/>
                </a:cxn>
                <a:cxn ang="0">
                  <a:pos x="0" y="131"/>
                </a:cxn>
                <a:cxn ang="0">
                  <a:pos x="3" y="112"/>
                </a:cxn>
                <a:cxn ang="0">
                  <a:pos x="11" y="92"/>
                </a:cxn>
                <a:cxn ang="0">
                  <a:pos x="18" y="73"/>
                </a:cxn>
                <a:cxn ang="0">
                  <a:pos x="27" y="52"/>
                </a:cxn>
                <a:cxn ang="0">
                  <a:pos x="33" y="33"/>
                </a:cxn>
                <a:cxn ang="0">
                  <a:pos x="36" y="12"/>
                </a:cxn>
                <a:cxn ang="0">
                  <a:pos x="43" y="5"/>
                </a:cxn>
                <a:cxn ang="0">
                  <a:pos x="52" y="2"/>
                </a:cxn>
                <a:cxn ang="0">
                  <a:pos x="59" y="0"/>
                </a:cxn>
                <a:cxn ang="0">
                  <a:pos x="67" y="3"/>
                </a:cxn>
                <a:cxn ang="0">
                  <a:pos x="74" y="8"/>
                </a:cxn>
                <a:cxn ang="0">
                  <a:pos x="81" y="14"/>
                </a:cxn>
                <a:cxn ang="0">
                  <a:pos x="86" y="20"/>
                </a:cxn>
                <a:cxn ang="0">
                  <a:pos x="89" y="25"/>
                </a:cxn>
                <a:cxn ang="0">
                  <a:pos x="96" y="40"/>
                </a:cxn>
                <a:cxn ang="0">
                  <a:pos x="105" y="53"/>
                </a:cxn>
                <a:cxn ang="0">
                  <a:pos x="115" y="67"/>
                </a:cxn>
                <a:cxn ang="0">
                  <a:pos x="126" y="80"/>
                </a:cxn>
                <a:cxn ang="0">
                  <a:pos x="133" y="95"/>
                </a:cxn>
                <a:cxn ang="0">
                  <a:pos x="139" y="109"/>
                </a:cxn>
                <a:cxn ang="0">
                  <a:pos x="140" y="125"/>
                </a:cxn>
                <a:cxn ang="0">
                  <a:pos x="136" y="145"/>
                </a:cxn>
              </a:cxnLst>
              <a:rect l="0" t="0" r="r" b="b"/>
              <a:pathLst>
                <a:path w="140" h="271">
                  <a:moveTo>
                    <a:pt x="136" y="145"/>
                  </a:moveTo>
                  <a:lnTo>
                    <a:pt x="127" y="164"/>
                  </a:lnTo>
                  <a:lnTo>
                    <a:pt x="118" y="181"/>
                  </a:lnTo>
                  <a:lnTo>
                    <a:pt x="109" y="198"/>
                  </a:lnTo>
                  <a:lnTo>
                    <a:pt x="101" y="214"/>
                  </a:lnTo>
                  <a:lnTo>
                    <a:pt x="92" y="230"/>
                  </a:lnTo>
                  <a:lnTo>
                    <a:pt x="83" y="245"/>
                  </a:lnTo>
                  <a:lnTo>
                    <a:pt x="76" y="258"/>
                  </a:lnTo>
                  <a:lnTo>
                    <a:pt x="67" y="271"/>
                  </a:lnTo>
                  <a:lnTo>
                    <a:pt x="56" y="262"/>
                  </a:lnTo>
                  <a:lnTo>
                    <a:pt x="49" y="252"/>
                  </a:lnTo>
                  <a:lnTo>
                    <a:pt x="42" y="240"/>
                  </a:lnTo>
                  <a:lnTo>
                    <a:pt x="36" y="227"/>
                  </a:lnTo>
                  <a:lnTo>
                    <a:pt x="31" y="214"/>
                  </a:lnTo>
                  <a:lnTo>
                    <a:pt x="26" y="201"/>
                  </a:lnTo>
                  <a:lnTo>
                    <a:pt x="20" y="186"/>
                  </a:lnTo>
                  <a:lnTo>
                    <a:pt x="14" y="173"/>
                  </a:lnTo>
                  <a:lnTo>
                    <a:pt x="3" y="152"/>
                  </a:lnTo>
                  <a:lnTo>
                    <a:pt x="0" y="131"/>
                  </a:lnTo>
                  <a:lnTo>
                    <a:pt x="3" y="112"/>
                  </a:lnTo>
                  <a:lnTo>
                    <a:pt x="11" y="92"/>
                  </a:lnTo>
                  <a:lnTo>
                    <a:pt x="18" y="73"/>
                  </a:lnTo>
                  <a:lnTo>
                    <a:pt x="27" y="52"/>
                  </a:lnTo>
                  <a:lnTo>
                    <a:pt x="33" y="33"/>
                  </a:lnTo>
                  <a:lnTo>
                    <a:pt x="36" y="12"/>
                  </a:lnTo>
                  <a:lnTo>
                    <a:pt x="43" y="5"/>
                  </a:lnTo>
                  <a:lnTo>
                    <a:pt x="52" y="2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4" y="8"/>
                  </a:lnTo>
                  <a:lnTo>
                    <a:pt x="81" y="14"/>
                  </a:lnTo>
                  <a:lnTo>
                    <a:pt x="86" y="20"/>
                  </a:lnTo>
                  <a:lnTo>
                    <a:pt x="89" y="25"/>
                  </a:lnTo>
                  <a:lnTo>
                    <a:pt x="96" y="40"/>
                  </a:lnTo>
                  <a:lnTo>
                    <a:pt x="105" y="53"/>
                  </a:lnTo>
                  <a:lnTo>
                    <a:pt x="115" y="67"/>
                  </a:lnTo>
                  <a:lnTo>
                    <a:pt x="126" y="80"/>
                  </a:lnTo>
                  <a:lnTo>
                    <a:pt x="133" y="95"/>
                  </a:lnTo>
                  <a:lnTo>
                    <a:pt x="139" y="109"/>
                  </a:lnTo>
                  <a:lnTo>
                    <a:pt x="140" y="125"/>
                  </a:lnTo>
                  <a:lnTo>
                    <a:pt x="136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53"/>
            <p:cNvSpPr>
              <a:spLocks/>
            </p:cNvSpPr>
            <p:nvPr/>
          </p:nvSpPr>
          <p:spPr bwMode="auto">
            <a:xfrm>
              <a:off x="753" y="3633"/>
              <a:ext cx="26" cy="57"/>
            </a:xfrm>
            <a:custGeom>
              <a:avLst/>
              <a:gdLst/>
              <a:ahLst/>
              <a:cxnLst>
                <a:cxn ang="0">
                  <a:pos x="78" y="96"/>
                </a:cxn>
                <a:cxn ang="0">
                  <a:pos x="77" y="100"/>
                </a:cxn>
                <a:cxn ang="0">
                  <a:pos x="71" y="115"/>
                </a:cxn>
                <a:cxn ang="0">
                  <a:pos x="62" y="140"/>
                </a:cxn>
                <a:cxn ang="0">
                  <a:pos x="50" y="171"/>
                </a:cxn>
                <a:cxn ang="0">
                  <a:pos x="38" y="162"/>
                </a:cxn>
                <a:cxn ang="0">
                  <a:pos x="28" y="152"/>
                </a:cxn>
                <a:cxn ang="0">
                  <a:pos x="21" y="140"/>
                </a:cxn>
                <a:cxn ang="0">
                  <a:pos x="15" y="125"/>
                </a:cxn>
                <a:cxn ang="0">
                  <a:pos x="9" y="111"/>
                </a:cxn>
                <a:cxn ang="0">
                  <a:pos x="6" y="94"/>
                </a:cxn>
                <a:cxn ang="0">
                  <a:pos x="3" y="80"/>
                </a:cxn>
                <a:cxn ang="0">
                  <a:pos x="0" y="63"/>
                </a:cxn>
                <a:cxn ang="0">
                  <a:pos x="31" y="0"/>
                </a:cxn>
                <a:cxn ang="0">
                  <a:pos x="44" y="7"/>
                </a:cxn>
                <a:cxn ang="0">
                  <a:pos x="53" y="16"/>
                </a:cxn>
                <a:cxn ang="0">
                  <a:pos x="60" y="28"/>
                </a:cxn>
                <a:cxn ang="0">
                  <a:pos x="66" y="41"/>
                </a:cxn>
                <a:cxn ang="0">
                  <a:pos x="71" y="56"/>
                </a:cxn>
                <a:cxn ang="0">
                  <a:pos x="74" y="71"/>
                </a:cxn>
                <a:cxn ang="0">
                  <a:pos x="77" y="84"/>
                </a:cxn>
                <a:cxn ang="0">
                  <a:pos x="78" y="96"/>
                </a:cxn>
              </a:cxnLst>
              <a:rect l="0" t="0" r="r" b="b"/>
              <a:pathLst>
                <a:path w="78" h="171">
                  <a:moveTo>
                    <a:pt x="78" y="96"/>
                  </a:moveTo>
                  <a:lnTo>
                    <a:pt x="77" y="100"/>
                  </a:lnTo>
                  <a:lnTo>
                    <a:pt x="71" y="115"/>
                  </a:lnTo>
                  <a:lnTo>
                    <a:pt x="62" y="140"/>
                  </a:lnTo>
                  <a:lnTo>
                    <a:pt x="50" y="171"/>
                  </a:lnTo>
                  <a:lnTo>
                    <a:pt x="38" y="162"/>
                  </a:lnTo>
                  <a:lnTo>
                    <a:pt x="28" y="152"/>
                  </a:lnTo>
                  <a:lnTo>
                    <a:pt x="21" y="140"/>
                  </a:lnTo>
                  <a:lnTo>
                    <a:pt x="15" y="125"/>
                  </a:lnTo>
                  <a:lnTo>
                    <a:pt x="9" y="111"/>
                  </a:lnTo>
                  <a:lnTo>
                    <a:pt x="6" y="94"/>
                  </a:lnTo>
                  <a:lnTo>
                    <a:pt x="3" y="80"/>
                  </a:lnTo>
                  <a:lnTo>
                    <a:pt x="0" y="63"/>
                  </a:lnTo>
                  <a:lnTo>
                    <a:pt x="31" y="0"/>
                  </a:lnTo>
                  <a:lnTo>
                    <a:pt x="44" y="7"/>
                  </a:lnTo>
                  <a:lnTo>
                    <a:pt x="53" y="16"/>
                  </a:lnTo>
                  <a:lnTo>
                    <a:pt x="60" y="28"/>
                  </a:lnTo>
                  <a:lnTo>
                    <a:pt x="66" y="41"/>
                  </a:lnTo>
                  <a:lnTo>
                    <a:pt x="71" y="56"/>
                  </a:lnTo>
                  <a:lnTo>
                    <a:pt x="74" y="71"/>
                  </a:lnTo>
                  <a:lnTo>
                    <a:pt x="77" y="84"/>
                  </a:lnTo>
                  <a:lnTo>
                    <a:pt x="78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54"/>
            <p:cNvSpPr>
              <a:spLocks/>
            </p:cNvSpPr>
            <p:nvPr/>
          </p:nvSpPr>
          <p:spPr bwMode="auto">
            <a:xfrm>
              <a:off x="408" y="3659"/>
              <a:ext cx="103" cy="107"/>
            </a:xfrm>
            <a:custGeom>
              <a:avLst/>
              <a:gdLst/>
              <a:ahLst/>
              <a:cxnLst>
                <a:cxn ang="0">
                  <a:pos x="299" y="229"/>
                </a:cxn>
                <a:cxn ang="0">
                  <a:pos x="284" y="238"/>
                </a:cxn>
                <a:cxn ang="0">
                  <a:pos x="269" y="245"/>
                </a:cxn>
                <a:cxn ang="0">
                  <a:pos x="252" y="253"/>
                </a:cxn>
                <a:cxn ang="0">
                  <a:pos x="235" y="260"/>
                </a:cxn>
                <a:cxn ang="0">
                  <a:pos x="218" y="266"/>
                </a:cxn>
                <a:cxn ang="0">
                  <a:pos x="200" y="272"/>
                </a:cxn>
                <a:cxn ang="0">
                  <a:pos x="181" y="276"/>
                </a:cxn>
                <a:cxn ang="0">
                  <a:pos x="163" y="282"/>
                </a:cxn>
                <a:cxn ang="0">
                  <a:pos x="144" y="287"/>
                </a:cxn>
                <a:cxn ang="0">
                  <a:pos x="126" y="291"/>
                </a:cxn>
                <a:cxn ang="0">
                  <a:pos x="107" y="297"/>
                </a:cxn>
                <a:cxn ang="0">
                  <a:pos x="90" y="301"/>
                </a:cxn>
                <a:cxn ang="0">
                  <a:pos x="72" y="306"/>
                </a:cxn>
                <a:cxn ang="0">
                  <a:pos x="56" y="310"/>
                </a:cxn>
                <a:cxn ang="0">
                  <a:pos x="40" y="316"/>
                </a:cxn>
                <a:cxn ang="0">
                  <a:pos x="25" y="320"/>
                </a:cxn>
                <a:cxn ang="0">
                  <a:pos x="15" y="298"/>
                </a:cxn>
                <a:cxn ang="0">
                  <a:pos x="12" y="267"/>
                </a:cxn>
                <a:cxn ang="0">
                  <a:pos x="7" y="235"/>
                </a:cxn>
                <a:cxn ang="0">
                  <a:pos x="0" y="207"/>
                </a:cxn>
                <a:cxn ang="0">
                  <a:pos x="0" y="97"/>
                </a:cxn>
                <a:cxn ang="0">
                  <a:pos x="16" y="88"/>
                </a:cxn>
                <a:cxn ang="0">
                  <a:pos x="32" y="79"/>
                </a:cxn>
                <a:cxn ang="0">
                  <a:pos x="48" y="72"/>
                </a:cxn>
                <a:cxn ang="0">
                  <a:pos x="66" y="64"/>
                </a:cxn>
                <a:cxn ang="0">
                  <a:pos x="85" y="58"/>
                </a:cxn>
                <a:cxn ang="0">
                  <a:pos x="103" y="53"/>
                </a:cxn>
                <a:cxn ang="0">
                  <a:pos x="122" y="48"/>
                </a:cxn>
                <a:cxn ang="0">
                  <a:pos x="141" y="42"/>
                </a:cxn>
                <a:cxn ang="0">
                  <a:pos x="162" y="38"/>
                </a:cxn>
                <a:cxn ang="0">
                  <a:pos x="181" y="33"/>
                </a:cxn>
                <a:cxn ang="0">
                  <a:pos x="200" y="29"/>
                </a:cxn>
                <a:cxn ang="0">
                  <a:pos x="219" y="23"/>
                </a:cxn>
                <a:cxn ang="0">
                  <a:pos x="240" y="19"/>
                </a:cxn>
                <a:cxn ang="0">
                  <a:pos x="259" y="13"/>
                </a:cxn>
                <a:cxn ang="0">
                  <a:pos x="277" y="7"/>
                </a:cxn>
                <a:cxn ang="0">
                  <a:pos x="296" y="0"/>
                </a:cxn>
                <a:cxn ang="0">
                  <a:pos x="306" y="57"/>
                </a:cxn>
                <a:cxn ang="0">
                  <a:pos x="308" y="111"/>
                </a:cxn>
                <a:cxn ang="0">
                  <a:pos x="305" y="167"/>
                </a:cxn>
                <a:cxn ang="0">
                  <a:pos x="299" y="229"/>
                </a:cxn>
              </a:cxnLst>
              <a:rect l="0" t="0" r="r" b="b"/>
              <a:pathLst>
                <a:path w="308" h="320">
                  <a:moveTo>
                    <a:pt x="299" y="229"/>
                  </a:moveTo>
                  <a:lnTo>
                    <a:pt x="284" y="238"/>
                  </a:lnTo>
                  <a:lnTo>
                    <a:pt x="269" y="245"/>
                  </a:lnTo>
                  <a:lnTo>
                    <a:pt x="252" y="253"/>
                  </a:lnTo>
                  <a:lnTo>
                    <a:pt x="235" y="260"/>
                  </a:lnTo>
                  <a:lnTo>
                    <a:pt x="218" y="266"/>
                  </a:lnTo>
                  <a:lnTo>
                    <a:pt x="200" y="272"/>
                  </a:lnTo>
                  <a:lnTo>
                    <a:pt x="181" y="276"/>
                  </a:lnTo>
                  <a:lnTo>
                    <a:pt x="163" y="282"/>
                  </a:lnTo>
                  <a:lnTo>
                    <a:pt x="144" y="287"/>
                  </a:lnTo>
                  <a:lnTo>
                    <a:pt x="126" y="291"/>
                  </a:lnTo>
                  <a:lnTo>
                    <a:pt x="107" y="297"/>
                  </a:lnTo>
                  <a:lnTo>
                    <a:pt x="90" y="301"/>
                  </a:lnTo>
                  <a:lnTo>
                    <a:pt x="72" y="306"/>
                  </a:lnTo>
                  <a:lnTo>
                    <a:pt x="56" y="310"/>
                  </a:lnTo>
                  <a:lnTo>
                    <a:pt x="40" y="316"/>
                  </a:lnTo>
                  <a:lnTo>
                    <a:pt x="25" y="320"/>
                  </a:lnTo>
                  <a:lnTo>
                    <a:pt x="15" y="298"/>
                  </a:lnTo>
                  <a:lnTo>
                    <a:pt x="12" y="267"/>
                  </a:lnTo>
                  <a:lnTo>
                    <a:pt x="7" y="235"/>
                  </a:lnTo>
                  <a:lnTo>
                    <a:pt x="0" y="207"/>
                  </a:lnTo>
                  <a:lnTo>
                    <a:pt x="0" y="97"/>
                  </a:lnTo>
                  <a:lnTo>
                    <a:pt x="16" y="88"/>
                  </a:lnTo>
                  <a:lnTo>
                    <a:pt x="32" y="79"/>
                  </a:lnTo>
                  <a:lnTo>
                    <a:pt x="48" y="72"/>
                  </a:lnTo>
                  <a:lnTo>
                    <a:pt x="66" y="64"/>
                  </a:lnTo>
                  <a:lnTo>
                    <a:pt x="85" y="58"/>
                  </a:lnTo>
                  <a:lnTo>
                    <a:pt x="103" y="53"/>
                  </a:lnTo>
                  <a:lnTo>
                    <a:pt x="122" y="48"/>
                  </a:lnTo>
                  <a:lnTo>
                    <a:pt x="141" y="42"/>
                  </a:lnTo>
                  <a:lnTo>
                    <a:pt x="162" y="38"/>
                  </a:lnTo>
                  <a:lnTo>
                    <a:pt x="181" y="33"/>
                  </a:lnTo>
                  <a:lnTo>
                    <a:pt x="200" y="29"/>
                  </a:lnTo>
                  <a:lnTo>
                    <a:pt x="219" y="23"/>
                  </a:lnTo>
                  <a:lnTo>
                    <a:pt x="240" y="19"/>
                  </a:lnTo>
                  <a:lnTo>
                    <a:pt x="259" y="13"/>
                  </a:lnTo>
                  <a:lnTo>
                    <a:pt x="277" y="7"/>
                  </a:lnTo>
                  <a:lnTo>
                    <a:pt x="296" y="0"/>
                  </a:lnTo>
                  <a:lnTo>
                    <a:pt x="306" y="57"/>
                  </a:lnTo>
                  <a:lnTo>
                    <a:pt x="308" y="111"/>
                  </a:lnTo>
                  <a:lnTo>
                    <a:pt x="305" y="167"/>
                  </a:lnTo>
                  <a:lnTo>
                    <a:pt x="299" y="2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5"/>
            <p:cNvSpPr>
              <a:spLocks/>
            </p:cNvSpPr>
            <p:nvPr/>
          </p:nvSpPr>
          <p:spPr bwMode="auto">
            <a:xfrm>
              <a:off x="987" y="3665"/>
              <a:ext cx="61" cy="282"/>
            </a:xfrm>
            <a:custGeom>
              <a:avLst/>
              <a:gdLst/>
              <a:ahLst/>
              <a:cxnLst>
                <a:cxn ang="0">
                  <a:pos x="183" y="22"/>
                </a:cxn>
                <a:cxn ang="0">
                  <a:pos x="181" y="72"/>
                </a:cxn>
                <a:cxn ang="0">
                  <a:pos x="177" y="144"/>
                </a:cxn>
                <a:cxn ang="0">
                  <a:pos x="173" y="228"/>
                </a:cxn>
                <a:cxn ang="0">
                  <a:pos x="165" y="319"/>
                </a:cxn>
                <a:cxn ang="0">
                  <a:pos x="158" y="412"/>
                </a:cxn>
                <a:cxn ang="0">
                  <a:pos x="149" y="497"/>
                </a:cxn>
                <a:cxn ang="0">
                  <a:pos x="142" y="572"/>
                </a:cxn>
                <a:cxn ang="0">
                  <a:pos x="136" y="628"/>
                </a:cxn>
                <a:cxn ang="0">
                  <a:pos x="106" y="802"/>
                </a:cxn>
                <a:cxn ang="0">
                  <a:pos x="95" y="812"/>
                </a:cxn>
                <a:cxn ang="0">
                  <a:pos x="83" y="823"/>
                </a:cxn>
                <a:cxn ang="0">
                  <a:pos x="68" y="830"/>
                </a:cxn>
                <a:cxn ang="0">
                  <a:pos x="55" y="837"/>
                </a:cxn>
                <a:cxn ang="0">
                  <a:pos x="40" y="843"/>
                </a:cxn>
                <a:cxn ang="0">
                  <a:pos x="25" y="848"/>
                </a:cxn>
                <a:cxn ang="0">
                  <a:pos x="12" y="848"/>
                </a:cxn>
                <a:cxn ang="0">
                  <a:pos x="0" y="846"/>
                </a:cxn>
                <a:cxn ang="0">
                  <a:pos x="12" y="803"/>
                </a:cxn>
                <a:cxn ang="0">
                  <a:pos x="27" y="730"/>
                </a:cxn>
                <a:cxn ang="0">
                  <a:pos x="43" y="633"/>
                </a:cxn>
                <a:cxn ang="0">
                  <a:pos x="59" y="516"/>
                </a:cxn>
                <a:cxn ang="0">
                  <a:pos x="74" y="391"/>
                </a:cxn>
                <a:cxn ang="0">
                  <a:pos x="86" y="260"/>
                </a:cxn>
                <a:cxn ang="0">
                  <a:pos x="93" y="132"/>
                </a:cxn>
                <a:cxn ang="0">
                  <a:pos x="95" y="15"/>
                </a:cxn>
                <a:cxn ang="0">
                  <a:pos x="102" y="9"/>
                </a:cxn>
                <a:cxn ang="0">
                  <a:pos x="112" y="4"/>
                </a:cxn>
                <a:cxn ang="0">
                  <a:pos x="125" y="1"/>
                </a:cxn>
                <a:cxn ang="0">
                  <a:pos x="139" y="0"/>
                </a:cxn>
                <a:cxn ang="0">
                  <a:pos x="153" y="1"/>
                </a:cxn>
                <a:cxn ang="0">
                  <a:pos x="167" y="6"/>
                </a:cxn>
                <a:cxn ang="0">
                  <a:pos x="177" y="12"/>
                </a:cxn>
                <a:cxn ang="0">
                  <a:pos x="183" y="22"/>
                </a:cxn>
              </a:cxnLst>
              <a:rect l="0" t="0" r="r" b="b"/>
              <a:pathLst>
                <a:path w="183" h="848">
                  <a:moveTo>
                    <a:pt x="183" y="22"/>
                  </a:moveTo>
                  <a:lnTo>
                    <a:pt x="181" y="72"/>
                  </a:lnTo>
                  <a:lnTo>
                    <a:pt x="177" y="144"/>
                  </a:lnTo>
                  <a:lnTo>
                    <a:pt x="173" y="228"/>
                  </a:lnTo>
                  <a:lnTo>
                    <a:pt x="165" y="319"/>
                  </a:lnTo>
                  <a:lnTo>
                    <a:pt x="158" y="412"/>
                  </a:lnTo>
                  <a:lnTo>
                    <a:pt x="149" y="497"/>
                  </a:lnTo>
                  <a:lnTo>
                    <a:pt x="142" y="572"/>
                  </a:lnTo>
                  <a:lnTo>
                    <a:pt x="136" y="628"/>
                  </a:lnTo>
                  <a:lnTo>
                    <a:pt x="106" y="802"/>
                  </a:lnTo>
                  <a:lnTo>
                    <a:pt x="95" y="812"/>
                  </a:lnTo>
                  <a:lnTo>
                    <a:pt x="83" y="823"/>
                  </a:lnTo>
                  <a:lnTo>
                    <a:pt x="68" y="830"/>
                  </a:lnTo>
                  <a:lnTo>
                    <a:pt x="55" y="837"/>
                  </a:lnTo>
                  <a:lnTo>
                    <a:pt x="40" y="843"/>
                  </a:lnTo>
                  <a:lnTo>
                    <a:pt x="25" y="848"/>
                  </a:lnTo>
                  <a:lnTo>
                    <a:pt x="12" y="848"/>
                  </a:lnTo>
                  <a:lnTo>
                    <a:pt x="0" y="846"/>
                  </a:lnTo>
                  <a:lnTo>
                    <a:pt x="12" y="803"/>
                  </a:lnTo>
                  <a:lnTo>
                    <a:pt x="27" y="730"/>
                  </a:lnTo>
                  <a:lnTo>
                    <a:pt x="43" y="633"/>
                  </a:lnTo>
                  <a:lnTo>
                    <a:pt x="59" y="516"/>
                  </a:lnTo>
                  <a:lnTo>
                    <a:pt x="74" y="391"/>
                  </a:lnTo>
                  <a:lnTo>
                    <a:pt x="86" y="260"/>
                  </a:lnTo>
                  <a:lnTo>
                    <a:pt x="93" y="132"/>
                  </a:lnTo>
                  <a:lnTo>
                    <a:pt x="95" y="15"/>
                  </a:lnTo>
                  <a:lnTo>
                    <a:pt x="102" y="9"/>
                  </a:lnTo>
                  <a:lnTo>
                    <a:pt x="112" y="4"/>
                  </a:lnTo>
                  <a:lnTo>
                    <a:pt x="125" y="1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7" y="6"/>
                  </a:lnTo>
                  <a:lnTo>
                    <a:pt x="177" y="12"/>
                  </a:lnTo>
                  <a:lnTo>
                    <a:pt x="18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6"/>
            <p:cNvSpPr>
              <a:spLocks/>
            </p:cNvSpPr>
            <p:nvPr/>
          </p:nvSpPr>
          <p:spPr bwMode="auto">
            <a:xfrm>
              <a:off x="430" y="3684"/>
              <a:ext cx="68" cy="65"/>
            </a:xfrm>
            <a:custGeom>
              <a:avLst/>
              <a:gdLst/>
              <a:ahLst/>
              <a:cxnLst>
                <a:cxn ang="0">
                  <a:pos x="206" y="145"/>
                </a:cxn>
                <a:cxn ang="0">
                  <a:pos x="182" y="154"/>
                </a:cxn>
                <a:cxn ang="0">
                  <a:pos x="157" y="162"/>
                </a:cxn>
                <a:cxn ang="0">
                  <a:pos x="132" y="169"/>
                </a:cxn>
                <a:cxn ang="0">
                  <a:pos x="106" y="176"/>
                </a:cxn>
                <a:cxn ang="0">
                  <a:pos x="79" y="182"/>
                </a:cxn>
                <a:cxn ang="0">
                  <a:pos x="54" y="188"/>
                </a:cxn>
                <a:cxn ang="0">
                  <a:pos x="29" y="192"/>
                </a:cxn>
                <a:cxn ang="0">
                  <a:pos x="7" y="195"/>
                </a:cxn>
                <a:cxn ang="0">
                  <a:pos x="8" y="165"/>
                </a:cxn>
                <a:cxn ang="0">
                  <a:pos x="7" y="137"/>
                </a:cxn>
                <a:cxn ang="0">
                  <a:pos x="3" y="112"/>
                </a:cxn>
                <a:cxn ang="0">
                  <a:pos x="0" y="89"/>
                </a:cxn>
                <a:cxn ang="0">
                  <a:pos x="1" y="69"/>
                </a:cxn>
                <a:cxn ang="0">
                  <a:pos x="10" y="51"/>
                </a:cxn>
                <a:cxn ang="0">
                  <a:pos x="29" y="36"/>
                </a:cxn>
                <a:cxn ang="0">
                  <a:pos x="60" y="25"/>
                </a:cxn>
                <a:cxn ang="0">
                  <a:pos x="79" y="23"/>
                </a:cxn>
                <a:cxn ang="0">
                  <a:pos x="97" y="20"/>
                </a:cxn>
                <a:cxn ang="0">
                  <a:pos x="114" y="16"/>
                </a:cxn>
                <a:cxn ang="0">
                  <a:pos x="131" y="11"/>
                </a:cxn>
                <a:cxn ang="0">
                  <a:pos x="148" y="8"/>
                </a:cxn>
                <a:cxn ang="0">
                  <a:pos x="165" y="4"/>
                </a:cxn>
                <a:cxn ang="0">
                  <a:pos x="182" y="1"/>
                </a:cxn>
                <a:cxn ang="0">
                  <a:pos x="200" y="0"/>
                </a:cxn>
                <a:cxn ang="0">
                  <a:pos x="206" y="145"/>
                </a:cxn>
              </a:cxnLst>
              <a:rect l="0" t="0" r="r" b="b"/>
              <a:pathLst>
                <a:path w="206" h="195">
                  <a:moveTo>
                    <a:pt x="206" y="145"/>
                  </a:moveTo>
                  <a:lnTo>
                    <a:pt x="182" y="154"/>
                  </a:lnTo>
                  <a:lnTo>
                    <a:pt x="157" y="162"/>
                  </a:lnTo>
                  <a:lnTo>
                    <a:pt x="132" y="169"/>
                  </a:lnTo>
                  <a:lnTo>
                    <a:pt x="106" y="176"/>
                  </a:lnTo>
                  <a:lnTo>
                    <a:pt x="79" y="182"/>
                  </a:lnTo>
                  <a:lnTo>
                    <a:pt x="54" y="188"/>
                  </a:lnTo>
                  <a:lnTo>
                    <a:pt x="29" y="192"/>
                  </a:lnTo>
                  <a:lnTo>
                    <a:pt x="7" y="195"/>
                  </a:lnTo>
                  <a:lnTo>
                    <a:pt x="8" y="165"/>
                  </a:lnTo>
                  <a:lnTo>
                    <a:pt x="7" y="137"/>
                  </a:lnTo>
                  <a:lnTo>
                    <a:pt x="3" y="112"/>
                  </a:lnTo>
                  <a:lnTo>
                    <a:pt x="0" y="89"/>
                  </a:lnTo>
                  <a:lnTo>
                    <a:pt x="1" y="69"/>
                  </a:lnTo>
                  <a:lnTo>
                    <a:pt x="10" y="51"/>
                  </a:lnTo>
                  <a:lnTo>
                    <a:pt x="29" y="36"/>
                  </a:lnTo>
                  <a:lnTo>
                    <a:pt x="60" y="25"/>
                  </a:lnTo>
                  <a:lnTo>
                    <a:pt x="79" y="23"/>
                  </a:lnTo>
                  <a:lnTo>
                    <a:pt x="97" y="20"/>
                  </a:lnTo>
                  <a:lnTo>
                    <a:pt x="114" y="16"/>
                  </a:lnTo>
                  <a:lnTo>
                    <a:pt x="131" y="11"/>
                  </a:lnTo>
                  <a:lnTo>
                    <a:pt x="148" y="8"/>
                  </a:lnTo>
                  <a:lnTo>
                    <a:pt x="165" y="4"/>
                  </a:lnTo>
                  <a:lnTo>
                    <a:pt x="182" y="1"/>
                  </a:lnTo>
                  <a:lnTo>
                    <a:pt x="200" y="0"/>
                  </a:lnTo>
                  <a:lnTo>
                    <a:pt x="206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7"/>
            <p:cNvSpPr>
              <a:spLocks/>
            </p:cNvSpPr>
            <p:nvPr/>
          </p:nvSpPr>
          <p:spPr bwMode="auto">
            <a:xfrm>
              <a:off x="275" y="3800"/>
              <a:ext cx="113" cy="69"/>
            </a:xfrm>
            <a:custGeom>
              <a:avLst/>
              <a:gdLst/>
              <a:ahLst/>
              <a:cxnLst>
                <a:cxn ang="0">
                  <a:pos x="338" y="198"/>
                </a:cxn>
                <a:cxn ang="0">
                  <a:pos x="319" y="198"/>
                </a:cxn>
                <a:cxn ang="0">
                  <a:pos x="297" y="200"/>
                </a:cxn>
                <a:cxn ang="0">
                  <a:pos x="277" y="201"/>
                </a:cxn>
                <a:cxn ang="0">
                  <a:pos x="255" y="203"/>
                </a:cxn>
                <a:cxn ang="0">
                  <a:pos x="232" y="206"/>
                </a:cxn>
                <a:cxn ang="0">
                  <a:pos x="209" y="207"/>
                </a:cxn>
                <a:cxn ang="0">
                  <a:pos x="187" y="207"/>
                </a:cxn>
                <a:cxn ang="0">
                  <a:pos x="163" y="207"/>
                </a:cxn>
                <a:cxn ang="0">
                  <a:pos x="141" y="207"/>
                </a:cxn>
                <a:cxn ang="0">
                  <a:pos x="118" y="204"/>
                </a:cxn>
                <a:cxn ang="0">
                  <a:pos x="97" y="200"/>
                </a:cxn>
                <a:cxn ang="0">
                  <a:pos x="75" y="194"/>
                </a:cxn>
                <a:cxn ang="0">
                  <a:pos x="56" y="186"/>
                </a:cxn>
                <a:cxn ang="0">
                  <a:pos x="37" y="176"/>
                </a:cxn>
                <a:cxn ang="0">
                  <a:pos x="18" y="164"/>
                </a:cxn>
                <a:cxn ang="0">
                  <a:pos x="1" y="148"/>
                </a:cxn>
                <a:cxn ang="0">
                  <a:pos x="0" y="132"/>
                </a:cxn>
                <a:cxn ang="0">
                  <a:pos x="1" y="117"/>
                </a:cxn>
                <a:cxn ang="0">
                  <a:pos x="7" y="106"/>
                </a:cxn>
                <a:cxn ang="0">
                  <a:pos x="15" y="94"/>
                </a:cxn>
                <a:cxn ang="0">
                  <a:pos x="22" y="85"/>
                </a:cxn>
                <a:cxn ang="0">
                  <a:pos x="32" y="75"/>
                </a:cxn>
                <a:cxn ang="0">
                  <a:pos x="43" y="66"/>
                </a:cxn>
                <a:cxn ang="0">
                  <a:pos x="53" y="57"/>
                </a:cxn>
                <a:cxn ang="0">
                  <a:pos x="66" y="48"/>
                </a:cxn>
                <a:cxn ang="0">
                  <a:pos x="79" y="42"/>
                </a:cxn>
                <a:cxn ang="0">
                  <a:pos x="93" y="36"/>
                </a:cxn>
                <a:cxn ang="0">
                  <a:pos x="107" y="30"/>
                </a:cxn>
                <a:cxn ang="0">
                  <a:pos x="122" y="26"/>
                </a:cxn>
                <a:cxn ang="0">
                  <a:pos x="138" y="23"/>
                </a:cxn>
                <a:cxn ang="0">
                  <a:pos x="153" y="20"/>
                </a:cxn>
                <a:cxn ang="0">
                  <a:pos x="169" y="17"/>
                </a:cxn>
                <a:cxn ang="0">
                  <a:pos x="185" y="16"/>
                </a:cxn>
                <a:cxn ang="0">
                  <a:pos x="202" y="14"/>
                </a:cxn>
                <a:cxn ang="0">
                  <a:pos x="218" y="11"/>
                </a:cxn>
                <a:cxn ang="0">
                  <a:pos x="234" y="10"/>
                </a:cxn>
                <a:cxn ang="0">
                  <a:pos x="250" y="8"/>
                </a:cxn>
                <a:cxn ang="0">
                  <a:pos x="266" y="5"/>
                </a:cxn>
                <a:cxn ang="0">
                  <a:pos x="283" y="3"/>
                </a:cxn>
                <a:cxn ang="0">
                  <a:pos x="297" y="0"/>
                </a:cxn>
                <a:cxn ang="0">
                  <a:pos x="313" y="17"/>
                </a:cxn>
                <a:cxn ang="0">
                  <a:pos x="324" y="38"/>
                </a:cxn>
                <a:cxn ang="0">
                  <a:pos x="330" y="61"/>
                </a:cxn>
                <a:cxn ang="0">
                  <a:pos x="333" y="88"/>
                </a:cxn>
                <a:cxn ang="0">
                  <a:pos x="334" y="114"/>
                </a:cxn>
                <a:cxn ang="0">
                  <a:pos x="334" y="142"/>
                </a:cxn>
                <a:cxn ang="0">
                  <a:pos x="336" y="170"/>
                </a:cxn>
                <a:cxn ang="0">
                  <a:pos x="338" y="198"/>
                </a:cxn>
              </a:cxnLst>
              <a:rect l="0" t="0" r="r" b="b"/>
              <a:pathLst>
                <a:path w="338" h="207">
                  <a:moveTo>
                    <a:pt x="338" y="198"/>
                  </a:moveTo>
                  <a:lnTo>
                    <a:pt x="319" y="198"/>
                  </a:lnTo>
                  <a:lnTo>
                    <a:pt x="297" y="200"/>
                  </a:lnTo>
                  <a:lnTo>
                    <a:pt x="277" y="201"/>
                  </a:lnTo>
                  <a:lnTo>
                    <a:pt x="255" y="203"/>
                  </a:lnTo>
                  <a:lnTo>
                    <a:pt x="232" y="206"/>
                  </a:lnTo>
                  <a:lnTo>
                    <a:pt x="209" y="207"/>
                  </a:lnTo>
                  <a:lnTo>
                    <a:pt x="187" y="207"/>
                  </a:lnTo>
                  <a:lnTo>
                    <a:pt x="163" y="207"/>
                  </a:lnTo>
                  <a:lnTo>
                    <a:pt x="141" y="207"/>
                  </a:lnTo>
                  <a:lnTo>
                    <a:pt x="118" y="204"/>
                  </a:lnTo>
                  <a:lnTo>
                    <a:pt x="97" y="200"/>
                  </a:lnTo>
                  <a:lnTo>
                    <a:pt x="75" y="194"/>
                  </a:lnTo>
                  <a:lnTo>
                    <a:pt x="56" y="186"/>
                  </a:lnTo>
                  <a:lnTo>
                    <a:pt x="37" y="176"/>
                  </a:lnTo>
                  <a:lnTo>
                    <a:pt x="18" y="164"/>
                  </a:lnTo>
                  <a:lnTo>
                    <a:pt x="1" y="148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7" y="106"/>
                  </a:lnTo>
                  <a:lnTo>
                    <a:pt x="15" y="94"/>
                  </a:lnTo>
                  <a:lnTo>
                    <a:pt x="22" y="85"/>
                  </a:lnTo>
                  <a:lnTo>
                    <a:pt x="32" y="75"/>
                  </a:lnTo>
                  <a:lnTo>
                    <a:pt x="43" y="66"/>
                  </a:lnTo>
                  <a:lnTo>
                    <a:pt x="53" y="57"/>
                  </a:lnTo>
                  <a:lnTo>
                    <a:pt x="66" y="48"/>
                  </a:lnTo>
                  <a:lnTo>
                    <a:pt x="79" y="42"/>
                  </a:lnTo>
                  <a:lnTo>
                    <a:pt x="93" y="36"/>
                  </a:lnTo>
                  <a:lnTo>
                    <a:pt x="107" y="30"/>
                  </a:lnTo>
                  <a:lnTo>
                    <a:pt x="122" y="26"/>
                  </a:lnTo>
                  <a:lnTo>
                    <a:pt x="138" y="23"/>
                  </a:lnTo>
                  <a:lnTo>
                    <a:pt x="153" y="20"/>
                  </a:lnTo>
                  <a:lnTo>
                    <a:pt x="169" y="17"/>
                  </a:lnTo>
                  <a:lnTo>
                    <a:pt x="185" y="16"/>
                  </a:lnTo>
                  <a:lnTo>
                    <a:pt x="202" y="14"/>
                  </a:lnTo>
                  <a:lnTo>
                    <a:pt x="218" y="11"/>
                  </a:lnTo>
                  <a:lnTo>
                    <a:pt x="234" y="10"/>
                  </a:lnTo>
                  <a:lnTo>
                    <a:pt x="250" y="8"/>
                  </a:lnTo>
                  <a:lnTo>
                    <a:pt x="266" y="5"/>
                  </a:lnTo>
                  <a:lnTo>
                    <a:pt x="283" y="3"/>
                  </a:lnTo>
                  <a:lnTo>
                    <a:pt x="297" y="0"/>
                  </a:lnTo>
                  <a:lnTo>
                    <a:pt x="313" y="17"/>
                  </a:lnTo>
                  <a:lnTo>
                    <a:pt x="324" y="38"/>
                  </a:lnTo>
                  <a:lnTo>
                    <a:pt x="330" y="61"/>
                  </a:lnTo>
                  <a:lnTo>
                    <a:pt x="333" y="88"/>
                  </a:lnTo>
                  <a:lnTo>
                    <a:pt x="334" y="114"/>
                  </a:lnTo>
                  <a:lnTo>
                    <a:pt x="334" y="142"/>
                  </a:lnTo>
                  <a:lnTo>
                    <a:pt x="336" y="170"/>
                  </a:lnTo>
                  <a:lnTo>
                    <a:pt x="338" y="1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58"/>
            <p:cNvSpPr>
              <a:spLocks/>
            </p:cNvSpPr>
            <p:nvPr/>
          </p:nvSpPr>
          <p:spPr bwMode="auto">
            <a:xfrm>
              <a:off x="661" y="3850"/>
              <a:ext cx="105" cy="90"/>
            </a:xfrm>
            <a:custGeom>
              <a:avLst/>
              <a:gdLst/>
              <a:ahLst/>
              <a:cxnLst>
                <a:cxn ang="0">
                  <a:pos x="302" y="50"/>
                </a:cxn>
                <a:cxn ang="0">
                  <a:pos x="305" y="66"/>
                </a:cxn>
                <a:cxn ang="0">
                  <a:pos x="311" y="75"/>
                </a:cxn>
                <a:cxn ang="0">
                  <a:pos x="315" y="83"/>
                </a:cxn>
                <a:cxn ang="0">
                  <a:pos x="314" y="102"/>
                </a:cxn>
                <a:cxn ang="0">
                  <a:pos x="281" y="97"/>
                </a:cxn>
                <a:cxn ang="0">
                  <a:pos x="253" y="102"/>
                </a:cxn>
                <a:cxn ang="0">
                  <a:pos x="227" y="115"/>
                </a:cxn>
                <a:cxn ang="0">
                  <a:pos x="205" y="136"/>
                </a:cxn>
                <a:cxn ang="0">
                  <a:pos x="184" y="159"/>
                </a:cxn>
                <a:cxn ang="0">
                  <a:pos x="165" y="184"/>
                </a:cxn>
                <a:cxn ang="0">
                  <a:pos x="147" y="209"/>
                </a:cxn>
                <a:cxn ang="0">
                  <a:pos x="131" y="233"/>
                </a:cxn>
                <a:cxn ang="0">
                  <a:pos x="118" y="237"/>
                </a:cxn>
                <a:cxn ang="0">
                  <a:pos x="105" y="246"/>
                </a:cxn>
                <a:cxn ang="0">
                  <a:pos x="90" y="255"/>
                </a:cxn>
                <a:cxn ang="0">
                  <a:pos x="75" y="264"/>
                </a:cxn>
                <a:cxn ang="0">
                  <a:pos x="59" y="270"/>
                </a:cxn>
                <a:cxn ang="0">
                  <a:pos x="44" y="271"/>
                </a:cxn>
                <a:cxn ang="0">
                  <a:pos x="30" y="267"/>
                </a:cxn>
                <a:cxn ang="0">
                  <a:pos x="15" y="255"/>
                </a:cxn>
                <a:cxn ang="0">
                  <a:pos x="9" y="237"/>
                </a:cxn>
                <a:cxn ang="0">
                  <a:pos x="7" y="219"/>
                </a:cxn>
                <a:cxn ang="0">
                  <a:pos x="5" y="202"/>
                </a:cxn>
                <a:cxn ang="0">
                  <a:pos x="0" y="183"/>
                </a:cxn>
                <a:cxn ang="0">
                  <a:pos x="19" y="172"/>
                </a:cxn>
                <a:cxn ang="0">
                  <a:pos x="30" y="158"/>
                </a:cxn>
                <a:cxn ang="0">
                  <a:pos x="35" y="141"/>
                </a:cxn>
                <a:cxn ang="0">
                  <a:pos x="37" y="124"/>
                </a:cxn>
                <a:cxn ang="0">
                  <a:pos x="27" y="112"/>
                </a:cxn>
                <a:cxn ang="0">
                  <a:pos x="24" y="100"/>
                </a:cxn>
                <a:cxn ang="0">
                  <a:pos x="24" y="88"/>
                </a:cxn>
                <a:cxn ang="0">
                  <a:pos x="30" y="77"/>
                </a:cxn>
                <a:cxn ang="0">
                  <a:pos x="35" y="65"/>
                </a:cxn>
                <a:cxn ang="0">
                  <a:pos x="44" y="55"/>
                </a:cxn>
                <a:cxn ang="0">
                  <a:pos x="50" y="46"/>
                </a:cxn>
                <a:cxn ang="0">
                  <a:pos x="56" y="38"/>
                </a:cxn>
                <a:cxn ang="0">
                  <a:pos x="65" y="34"/>
                </a:cxn>
                <a:cxn ang="0">
                  <a:pos x="74" y="28"/>
                </a:cxn>
                <a:cxn ang="0">
                  <a:pos x="81" y="22"/>
                </a:cxn>
                <a:cxn ang="0">
                  <a:pos x="87" y="15"/>
                </a:cxn>
                <a:cxn ang="0">
                  <a:pos x="94" y="9"/>
                </a:cxn>
                <a:cxn ang="0">
                  <a:pos x="102" y="5"/>
                </a:cxn>
                <a:cxn ang="0">
                  <a:pos x="112" y="2"/>
                </a:cxn>
                <a:cxn ang="0">
                  <a:pos x="122" y="0"/>
                </a:cxn>
                <a:cxn ang="0">
                  <a:pos x="122" y="10"/>
                </a:cxn>
                <a:cxn ang="0">
                  <a:pos x="119" y="19"/>
                </a:cxn>
                <a:cxn ang="0">
                  <a:pos x="119" y="28"/>
                </a:cxn>
                <a:cxn ang="0">
                  <a:pos x="128" y="33"/>
                </a:cxn>
                <a:cxn ang="0">
                  <a:pos x="149" y="24"/>
                </a:cxn>
                <a:cxn ang="0">
                  <a:pos x="169" y="15"/>
                </a:cxn>
                <a:cxn ang="0">
                  <a:pos x="190" y="8"/>
                </a:cxn>
                <a:cxn ang="0">
                  <a:pos x="211" y="2"/>
                </a:cxn>
                <a:cxn ang="0">
                  <a:pos x="231" y="0"/>
                </a:cxn>
                <a:cxn ang="0">
                  <a:pos x="252" y="3"/>
                </a:cxn>
                <a:cxn ang="0">
                  <a:pos x="271" y="12"/>
                </a:cxn>
                <a:cxn ang="0">
                  <a:pos x="289" y="28"/>
                </a:cxn>
                <a:cxn ang="0">
                  <a:pos x="302" y="50"/>
                </a:cxn>
              </a:cxnLst>
              <a:rect l="0" t="0" r="r" b="b"/>
              <a:pathLst>
                <a:path w="315" h="271">
                  <a:moveTo>
                    <a:pt x="302" y="50"/>
                  </a:moveTo>
                  <a:lnTo>
                    <a:pt x="305" y="66"/>
                  </a:lnTo>
                  <a:lnTo>
                    <a:pt x="311" y="75"/>
                  </a:lnTo>
                  <a:lnTo>
                    <a:pt x="315" y="83"/>
                  </a:lnTo>
                  <a:lnTo>
                    <a:pt x="314" y="102"/>
                  </a:lnTo>
                  <a:lnTo>
                    <a:pt x="281" y="97"/>
                  </a:lnTo>
                  <a:lnTo>
                    <a:pt x="253" y="102"/>
                  </a:lnTo>
                  <a:lnTo>
                    <a:pt x="227" y="115"/>
                  </a:lnTo>
                  <a:lnTo>
                    <a:pt x="205" y="136"/>
                  </a:lnTo>
                  <a:lnTo>
                    <a:pt x="184" y="159"/>
                  </a:lnTo>
                  <a:lnTo>
                    <a:pt x="165" y="184"/>
                  </a:lnTo>
                  <a:lnTo>
                    <a:pt x="147" y="209"/>
                  </a:lnTo>
                  <a:lnTo>
                    <a:pt x="131" y="233"/>
                  </a:lnTo>
                  <a:lnTo>
                    <a:pt x="118" y="237"/>
                  </a:lnTo>
                  <a:lnTo>
                    <a:pt x="105" y="246"/>
                  </a:lnTo>
                  <a:lnTo>
                    <a:pt x="90" y="255"/>
                  </a:lnTo>
                  <a:lnTo>
                    <a:pt x="75" y="264"/>
                  </a:lnTo>
                  <a:lnTo>
                    <a:pt x="59" y="270"/>
                  </a:lnTo>
                  <a:lnTo>
                    <a:pt x="44" y="271"/>
                  </a:lnTo>
                  <a:lnTo>
                    <a:pt x="30" y="267"/>
                  </a:lnTo>
                  <a:lnTo>
                    <a:pt x="15" y="255"/>
                  </a:lnTo>
                  <a:lnTo>
                    <a:pt x="9" y="237"/>
                  </a:lnTo>
                  <a:lnTo>
                    <a:pt x="7" y="219"/>
                  </a:lnTo>
                  <a:lnTo>
                    <a:pt x="5" y="202"/>
                  </a:lnTo>
                  <a:lnTo>
                    <a:pt x="0" y="183"/>
                  </a:lnTo>
                  <a:lnTo>
                    <a:pt x="19" y="172"/>
                  </a:lnTo>
                  <a:lnTo>
                    <a:pt x="30" y="158"/>
                  </a:lnTo>
                  <a:lnTo>
                    <a:pt x="35" y="141"/>
                  </a:lnTo>
                  <a:lnTo>
                    <a:pt x="37" y="124"/>
                  </a:lnTo>
                  <a:lnTo>
                    <a:pt x="27" y="112"/>
                  </a:lnTo>
                  <a:lnTo>
                    <a:pt x="24" y="100"/>
                  </a:lnTo>
                  <a:lnTo>
                    <a:pt x="24" y="88"/>
                  </a:lnTo>
                  <a:lnTo>
                    <a:pt x="30" y="77"/>
                  </a:lnTo>
                  <a:lnTo>
                    <a:pt x="35" y="65"/>
                  </a:lnTo>
                  <a:lnTo>
                    <a:pt x="44" y="55"/>
                  </a:lnTo>
                  <a:lnTo>
                    <a:pt x="50" y="46"/>
                  </a:lnTo>
                  <a:lnTo>
                    <a:pt x="56" y="38"/>
                  </a:lnTo>
                  <a:lnTo>
                    <a:pt x="65" y="34"/>
                  </a:lnTo>
                  <a:lnTo>
                    <a:pt x="74" y="28"/>
                  </a:lnTo>
                  <a:lnTo>
                    <a:pt x="81" y="22"/>
                  </a:lnTo>
                  <a:lnTo>
                    <a:pt x="87" y="15"/>
                  </a:lnTo>
                  <a:lnTo>
                    <a:pt x="94" y="9"/>
                  </a:lnTo>
                  <a:lnTo>
                    <a:pt x="102" y="5"/>
                  </a:lnTo>
                  <a:lnTo>
                    <a:pt x="112" y="2"/>
                  </a:lnTo>
                  <a:lnTo>
                    <a:pt x="122" y="0"/>
                  </a:lnTo>
                  <a:lnTo>
                    <a:pt x="122" y="10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28" y="33"/>
                  </a:lnTo>
                  <a:lnTo>
                    <a:pt x="149" y="24"/>
                  </a:lnTo>
                  <a:lnTo>
                    <a:pt x="169" y="15"/>
                  </a:lnTo>
                  <a:lnTo>
                    <a:pt x="190" y="8"/>
                  </a:lnTo>
                  <a:lnTo>
                    <a:pt x="211" y="2"/>
                  </a:lnTo>
                  <a:lnTo>
                    <a:pt x="231" y="0"/>
                  </a:lnTo>
                  <a:lnTo>
                    <a:pt x="252" y="3"/>
                  </a:lnTo>
                  <a:lnTo>
                    <a:pt x="271" y="12"/>
                  </a:lnTo>
                  <a:lnTo>
                    <a:pt x="289" y="28"/>
                  </a:lnTo>
                  <a:lnTo>
                    <a:pt x="302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59"/>
            <p:cNvSpPr>
              <a:spLocks/>
            </p:cNvSpPr>
            <p:nvPr/>
          </p:nvSpPr>
          <p:spPr bwMode="auto">
            <a:xfrm>
              <a:off x="682" y="3891"/>
              <a:ext cx="19" cy="21"/>
            </a:xfrm>
            <a:custGeom>
              <a:avLst/>
              <a:gdLst/>
              <a:ahLst/>
              <a:cxnLst>
                <a:cxn ang="0">
                  <a:pos x="57" y="11"/>
                </a:cxn>
                <a:cxn ang="0">
                  <a:pos x="57" y="33"/>
                </a:cxn>
                <a:cxn ang="0">
                  <a:pos x="53" y="47"/>
                </a:cxn>
                <a:cxn ang="0">
                  <a:pos x="43" y="58"/>
                </a:cxn>
                <a:cxn ang="0">
                  <a:pos x="25" y="64"/>
                </a:cxn>
                <a:cxn ang="0">
                  <a:pos x="7" y="64"/>
                </a:cxn>
                <a:cxn ang="0">
                  <a:pos x="0" y="50"/>
                </a:cxn>
                <a:cxn ang="0">
                  <a:pos x="0" y="33"/>
                </a:cxn>
                <a:cxn ang="0">
                  <a:pos x="3" y="17"/>
                </a:cxn>
                <a:cxn ang="0">
                  <a:pos x="7" y="12"/>
                </a:cxn>
                <a:cxn ang="0">
                  <a:pos x="15" y="8"/>
                </a:cxn>
                <a:cxn ang="0">
                  <a:pos x="22" y="5"/>
                </a:cxn>
                <a:cxn ang="0">
                  <a:pos x="32" y="2"/>
                </a:cxn>
                <a:cxn ang="0">
                  <a:pos x="41" y="0"/>
                </a:cxn>
                <a:cxn ang="0">
                  <a:pos x="49" y="2"/>
                </a:cxn>
                <a:cxn ang="0">
                  <a:pos x="54" y="5"/>
                </a:cxn>
                <a:cxn ang="0">
                  <a:pos x="57" y="11"/>
                </a:cxn>
              </a:cxnLst>
              <a:rect l="0" t="0" r="r" b="b"/>
              <a:pathLst>
                <a:path w="57" h="64">
                  <a:moveTo>
                    <a:pt x="57" y="11"/>
                  </a:moveTo>
                  <a:lnTo>
                    <a:pt x="57" y="33"/>
                  </a:lnTo>
                  <a:lnTo>
                    <a:pt x="53" y="47"/>
                  </a:lnTo>
                  <a:lnTo>
                    <a:pt x="43" y="58"/>
                  </a:lnTo>
                  <a:lnTo>
                    <a:pt x="25" y="64"/>
                  </a:lnTo>
                  <a:lnTo>
                    <a:pt x="7" y="64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5" y="8"/>
                  </a:lnTo>
                  <a:lnTo>
                    <a:pt x="22" y="5"/>
                  </a:lnTo>
                  <a:lnTo>
                    <a:pt x="32" y="2"/>
                  </a:lnTo>
                  <a:lnTo>
                    <a:pt x="41" y="0"/>
                  </a:lnTo>
                  <a:lnTo>
                    <a:pt x="49" y="2"/>
                  </a:lnTo>
                  <a:lnTo>
                    <a:pt x="54" y="5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60"/>
            <p:cNvSpPr>
              <a:spLocks/>
            </p:cNvSpPr>
            <p:nvPr/>
          </p:nvSpPr>
          <p:spPr bwMode="auto">
            <a:xfrm>
              <a:off x="733" y="3893"/>
              <a:ext cx="27" cy="17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75" y="42"/>
                </a:cxn>
                <a:cxn ang="0">
                  <a:pos x="66" y="48"/>
                </a:cxn>
                <a:cxn ang="0">
                  <a:pos x="56" y="50"/>
                </a:cxn>
                <a:cxn ang="0">
                  <a:pos x="45" y="48"/>
                </a:cxn>
                <a:cxn ang="0">
                  <a:pos x="33" y="47"/>
                </a:cxn>
                <a:cxn ang="0">
                  <a:pos x="22" y="45"/>
                </a:cxn>
                <a:cxn ang="0">
                  <a:pos x="10" y="45"/>
                </a:cxn>
                <a:cxn ang="0">
                  <a:pos x="0" y="47"/>
                </a:cxn>
                <a:cxn ang="0">
                  <a:pos x="4" y="36"/>
                </a:cxn>
                <a:cxn ang="0">
                  <a:pos x="8" y="29"/>
                </a:cxn>
                <a:cxn ang="0">
                  <a:pos x="16" y="23"/>
                </a:cxn>
                <a:cxn ang="0">
                  <a:pos x="23" y="17"/>
                </a:cxn>
                <a:cxn ang="0">
                  <a:pos x="30" y="13"/>
                </a:cxn>
                <a:cxn ang="0">
                  <a:pos x="39" y="9"/>
                </a:cxn>
                <a:cxn ang="0">
                  <a:pos x="47" y="4"/>
                </a:cxn>
                <a:cxn ang="0">
                  <a:pos x="56" y="0"/>
                </a:cxn>
                <a:cxn ang="0">
                  <a:pos x="66" y="6"/>
                </a:cxn>
                <a:cxn ang="0">
                  <a:pos x="72" y="14"/>
                </a:cxn>
                <a:cxn ang="0">
                  <a:pos x="76" y="25"/>
                </a:cxn>
                <a:cxn ang="0">
                  <a:pos x="82" y="34"/>
                </a:cxn>
              </a:cxnLst>
              <a:rect l="0" t="0" r="r" b="b"/>
              <a:pathLst>
                <a:path w="82" h="50">
                  <a:moveTo>
                    <a:pt x="82" y="34"/>
                  </a:moveTo>
                  <a:lnTo>
                    <a:pt x="75" y="42"/>
                  </a:lnTo>
                  <a:lnTo>
                    <a:pt x="66" y="48"/>
                  </a:lnTo>
                  <a:lnTo>
                    <a:pt x="56" y="50"/>
                  </a:lnTo>
                  <a:lnTo>
                    <a:pt x="45" y="48"/>
                  </a:lnTo>
                  <a:lnTo>
                    <a:pt x="33" y="47"/>
                  </a:lnTo>
                  <a:lnTo>
                    <a:pt x="22" y="45"/>
                  </a:lnTo>
                  <a:lnTo>
                    <a:pt x="10" y="45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8" y="29"/>
                  </a:lnTo>
                  <a:lnTo>
                    <a:pt x="16" y="23"/>
                  </a:lnTo>
                  <a:lnTo>
                    <a:pt x="23" y="17"/>
                  </a:lnTo>
                  <a:lnTo>
                    <a:pt x="30" y="13"/>
                  </a:lnTo>
                  <a:lnTo>
                    <a:pt x="39" y="9"/>
                  </a:lnTo>
                  <a:lnTo>
                    <a:pt x="47" y="4"/>
                  </a:lnTo>
                  <a:lnTo>
                    <a:pt x="56" y="0"/>
                  </a:lnTo>
                  <a:lnTo>
                    <a:pt x="66" y="6"/>
                  </a:lnTo>
                  <a:lnTo>
                    <a:pt x="72" y="14"/>
                  </a:lnTo>
                  <a:lnTo>
                    <a:pt x="76" y="25"/>
                  </a:lnTo>
                  <a:lnTo>
                    <a:pt x="8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903" y="3924"/>
              <a:ext cx="25" cy="25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0" y="7"/>
                </a:cxn>
                <a:cxn ang="0">
                  <a:pos x="38" y="15"/>
                </a:cxn>
                <a:cxn ang="0">
                  <a:pos x="37" y="21"/>
                </a:cxn>
                <a:cxn ang="0">
                  <a:pos x="38" y="25"/>
                </a:cxn>
                <a:cxn ang="0">
                  <a:pos x="50" y="34"/>
                </a:cxn>
                <a:cxn ang="0">
                  <a:pos x="62" y="29"/>
                </a:cxn>
                <a:cxn ang="0">
                  <a:pos x="71" y="26"/>
                </a:cxn>
                <a:cxn ang="0">
                  <a:pos x="77" y="38"/>
                </a:cxn>
                <a:cxn ang="0">
                  <a:pos x="74" y="53"/>
                </a:cxn>
                <a:cxn ang="0">
                  <a:pos x="65" y="63"/>
                </a:cxn>
                <a:cxn ang="0">
                  <a:pos x="53" y="71"/>
                </a:cxn>
                <a:cxn ang="0">
                  <a:pos x="38" y="75"/>
                </a:cxn>
                <a:cxn ang="0">
                  <a:pos x="28" y="75"/>
                </a:cxn>
                <a:cxn ang="0">
                  <a:pos x="18" y="72"/>
                </a:cxn>
                <a:cxn ang="0">
                  <a:pos x="10" y="66"/>
                </a:cxn>
                <a:cxn ang="0">
                  <a:pos x="4" y="60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2"/>
                </a:cxn>
                <a:cxn ang="0">
                  <a:pos x="4" y="22"/>
                </a:cxn>
                <a:cxn ang="0">
                  <a:pos x="9" y="13"/>
                </a:cxn>
                <a:cxn ang="0">
                  <a:pos x="19" y="7"/>
                </a:cxn>
                <a:cxn ang="0">
                  <a:pos x="29" y="3"/>
                </a:cxn>
                <a:cxn ang="0">
                  <a:pos x="41" y="0"/>
                </a:cxn>
              </a:cxnLst>
              <a:rect l="0" t="0" r="r" b="b"/>
              <a:pathLst>
                <a:path w="77" h="75">
                  <a:moveTo>
                    <a:pt x="41" y="0"/>
                  </a:moveTo>
                  <a:lnTo>
                    <a:pt x="40" y="7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8" y="25"/>
                  </a:lnTo>
                  <a:lnTo>
                    <a:pt x="50" y="34"/>
                  </a:lnTo>
                  <a:lnTo>
                    <a:pt x="62" y="29"/>
                  </a:lnTo>
                  <a:lnTo>
                    <a:pt x="71" y="26"/>
                  </a:lnTo>
                  <a:lnTo>
                    <a:pt x="77" y="38"/>
                  </a:lnTo>
                  <a:lnTo>
                    <a:pt x="74" y="53"/>
                  </a:lnTo>
                  <a:lnTo>
                    <a:pt x="65" y="63"/>
                  </a:lnTo>
                  <a:lnTo>
                    <a:pt x="53" y="71"/>
                  </a:lnTo>
                  <a:lnTo>
                    <a:pt x="38" y="75"/>
                  </a:lnTo>
                  <a:lnTo>
                    <a:pt x="28" y="75"/>
                  </a:lnTo>
                  <a:lnTo>
                    <a:pt x="18" y="72"/>
                  </a:lnTo>
                  <a:lnTo>
                    <a:pt x="10" y="66"/>
                  </a:lnTo>
                  <a:lnTo>
                    <a:pt x="4" y="60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2"/>
                  </a:lnTo>
                  <a:lnTo>
                    <a:pt x="4" y="22"/>
                  </a:lnTo>
                  <a:lnTo>
                    <a:pt x="9" y="13"/>
                  </a:lnTo>
                  <a:lnTo>
                    <a:pt x="19" y="7"/>
                  </a:lnTo>
                  <a:lnTo>
                    <a:pt x="29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62"/>
            <p:cNvSpPr>
              <a:spLocks/>
            </p:cNvSpPr>
            <p:nvPr/>
          </p:nvSpPr>
          <p:spPr bwMode="auto">
            <a:xfrm>
              <a:off x="284" y="3961"/>
              <a:ext cx="385" cy="40"/>
            </a:xfrm>
            <a:custGeom>
              <a:avLst/>
              <a:gdLst/>
              <a:ahLst/>
              <a:cxnLst>
                <a:cxn ang="0">
                  <a:pos x="977" y="50"/>
                </a:cxn>
                <a:cxn ang="0">
                  <a:pos x="1025" y="49"/>
                </a:cxn>
                <a:cxn ang="0">
                  <a:pos x="1074" y="40"/>
                </a:cxn>
                <a:cxn ang="0">
                  <a:pos x="1122" y="27"/>
                </a:cxn>
                <a:cxn ang="0">
                  <a:pos x="1153" y="21"/>
                </a:cxn>
                <a:cxn ang="0">
                  <a:pos x="1153" y="39"/>
                </a:cxn>
                <a:cxn ang="0">
                  <a:pos x="1130" y="53"/>
                </a:cxn>
                <a:cxn ang="0">
                  <a:pos x="1088" y="65"/>
                </a:cxn>
                <a:cxn ang="0">
                  <a:pos x="1041" y="71"/>
                </a:cxn>
                <a:cxn ang="0">
                  <a:pos x="993" y="72"/>
                </a:cxn>
                <a:cxn ang="0">
                  <a:pos x="941" y="69"/>
                </a:cxn>
                <a:cxn ang="0">
                  <a:pos x="891" y="64"/>
                </a:cxn>
                <a:cxn ang="0">
                  <a:pos x="844" y="53"/>
                </a:cxn>
                <a:cxn ang="0">
                  <a:pos x="800" y="39"/>
                </a:cxn>
                <a:cxn ang="0">
                  <a:pos x="762" y="47"/>
                </a:cxn>
                <a:cxn ang="0">
                  <a:pos x="720" y="75"/>
                </a:cxn>
                <a:cxn ang="0">
                  <a:pos x="676" y="96"/>
                </a:cxn>
                <a:cxn ang="0">
                  <a:pos x="628" y="108"/>
                </a:cxn>
                <a:cxn ang="0">
                  <a:pos x="576" y="115"/>
                </a:cxn>
                <a:cxn ang="0">
                  <a:pos x="525" y="115"/>
                </a:cxn>
                <a:cxn ang="0">
                  <a:pos x="473" y="111"/>
                </a:cxn>
                <a:cxn ang="0">
                  <a:pos x="421" y="102"/>
                </a:cxn>
                <a:cxn ang="0">
                  <a:pos x="371" y="75"/>
                </a:cxn>
                <a:cxn ang="0">
                  <a:pos x="320" y="71"/>
                </a:cxn>
                <a:cxn ang="0">
                  <a:pos x="267" y="94"/>
                </a:cxn>
                <a:cxn ang="0">
                  <a:pos x="208" y="117"/>
                </a:cxn>
                <a:cxn ang="0">
                  <a:pos x="155" y="118"/>
                </a:cxn>
                <a:cxn ang="0">
                  <a:pos x="106" y="117"/>
                </a:cxn>
                <a:cxn ang="0">
                  <a:pos x="61" y="109"/>
                </a:cxn>
                <a:cxn ang="0">
                  <a:pos x="18" y="92"/>
                </a:cxn>
                <a:cxn ang="0">
                  <a:pos x="21" y="84"/>
                </a:cxn>
                <a:cxn ang="0">
                  <a:pos x="62" y="92"/>
                </a:cxn>
                <a:cxn ang="0">
                  <a:pos x="103" y="94"/>
                </a:cxn>
                <a:cxn ang="0">
                  <a:pos x="145" y="93"/>
                </a:cxn>
                <a:cxn ang="0">
                  <a:pos x="186" y="87"/>
                </a:cxn>
                <a:cxn ang="0">
                  <a:pos x="227" y="78"/>
                </a:cxn>
                <a:cxn ang="0">
                  <a:pos x="267" y="65"/>
                </a:cxn>
                <a:cxn ang="0">
                  <a:pos x="307" y="50"/>
                </a:cxn>
                <a:cxn ang="0">
                  <a:pos x="339" y="40"/>
                </a:cxn>
                <a:cxn ang="0">
                  <a:pos x="360" y="46"/>
                </a:cxn>
                <a:cxn ang="0">
                  <a:pos x="377" y="58"/>
                </a:cxn>
                <a:cxn ang="0">
                  <a:pos x="396" y="71"/>
                </a:cxn>
                <a:cxn ang="0">
                  <a:pos x="430" y="78"/>
                </a:cxn>
                <a:cxn ang="0">
                  <a:pos x="479" y="86"/>
                </a:cxn>
                <a:cxn ang="0">
                  <a:pos x="529" y="90"/>
                </a:cxn>
                <a:cxn ang="0">
                  <a:pos x="579" y="90"/>
                </a:cxn>
                <a:cxn ang="0">
                  <a:pos x="628" y="86"/>
                </a:cxn>
                <a:cxn ang="0">
                  <a:pos x="672" y="72"/>
                </a:cxn>
                <a:cxn ang="0">
                  <a:pos x="713" y="52"/>
                </a:cxn>
                <a:cxn ang="0">
                  <a:pos x="745" y="21"/>
                </a:cxn>
                <a:cxn ang="0">
                  <a:pos x="784" y="6"/>
                </a:cxn>
                <a:cxn ang="0">
                  <a:pos x="832" y="22"/>
                </a:cxn>
                <a:cxn ang="0">
                  <a:pos x="881" y="36"/>
                </a:cxn>
                <a:cxn ang="0">
                  <a:pos x="928" y="47"/>
                </a:cxn>
              </a:cxnLst>
              <a:rect l="0" t="0" r="r" b="b"/>
              <a:pathLst>
                <a:path w="1155" h="120">
                  <a:moveTo>
                    <a:pt x="952" y="50"/>
                  </a:moveTo>
                  <a:lnTo>
                    <a:pt x="977" y="50"/>
                  </a:lnTo>
                  <a:lnTo>
                    <a:pt x="1000" y="50"/>
                  </a:lnTo>
                  <a:lnTo>
                    <a:pt x="1025" y="49"/>
                  </a:lnTo>
                  <a:lnTo>
                    <a:pt x="1049" y="44"/>
                  </a:lnTo>
                  <a:lnTo>
                    <a:pt x="1074" y="40"/>
                  </a:lnTo>
                  <a:lnTo>
                    <a:pt x="1097" y="34"/>
                  </a:lnTo>
                  <a:lnTo>
                    <a:pt x="1122" y="27"/>
                  </a:lnTo>
                  <a:lnTo>
                    <a:pt x="1146" y="16"/>
                  </a:lnTo>
                  <a:lnTo>
                    <a:pt x="1153" y="21"/>
                  </a:lnTo>
                  <a:lnTo>
                    <a:pt x="1155" y="30"/>
                  </a:lnTo>
                  <a:lnTo>
                    <a:pt x="1153" y="39"/>
                  </a:lnTo>
                  <a:lnTo>
                    <a:pt x="1149" y="44"/>
                  </a:lnTo>
                  <a:lnTo>
                    <a:pt x="1130" y="53"/>
                  </a:lnTo>
                  <a:lnTo>
                    <a:pt x="1109" y="59"/>
                  </a:lnTo>
                  <a:lnTo>
                    <a:pt x="1088" y="65"/>
                  </a:lnTo>
                  <a:lnTo>
                    <a:pt x="1065" y="68"/>
                  </a:lnTo>
                  <a:lnTo>
                    <a:pt x="1041" y="71"/>
                  </a:lnTo>
                  <a:lnTo>
                    <a:pt x="1016" y="72"/>
                  </a:lnTo>
                  <a:lnTo>
                    <a:pt x="993" y="72"/>
                  </a:lnTo>
                  <a:lnTo>
                    <a:pt x="966" y="72"/>
                  </a:lnTo>
                  <a:lnTo>
                    <a:pt x="941" y="69"/>
                  </a:lnTo>
                  <a:lnTo>
                    <a:pt x="916" y="67"/>
                  </a:lnTo>
                  <a:lnTo>
                    <a:pt x="891" y="64"/>
                  </a:lnTo>
                  <a:lnTo>
                    <a:pt x="868" y="59"/>
                  </a:lnTo>
                  <a:lnTo>
                    <a:pt x="844" y="53"/>
                  </a:lnTo>
                  <a:lnTo>
                    <a:pt x="820" y="46"/>
                  </a:lnTo>
                  <a:lnTo>
                    <a:pt x="800" y="39"/>
                  </a:lnTo>
                  <a:lnTo>
                    <a:pt x="779" y="31"/>
                  </a:lnTo>
                  <a:lnTo>
                    <a:pt x="762" y="47"/>
                  </a:lnTo>
                  <a:lnTo>
                    <a:pt x="742" y="62"/>
                  </a:lnTo>
                  <a:lnTo>
                    <a:pt x="720" y="75"/>
                  </a:lnTo>
                  <a:lnTo>
                    <a:pt x="698" y="86"/>
                  </a:lnTo>
                  <a:lnTo>
                    <a:pt x="676" y="96"/>
                  </a:lnTo>
                  <a:lnTo>
                    <a:pt x="651" y="103"/>
                  </a:lnTo>
                  <a:lnTo>
                    <a:pt x="628" y="108"/>
                  </a:lnTo>
                  <a:lnTo>
                    <a:pt x="603" y="112"/>
                  </a:lnTo>
                  <a:lnTo>
                    <a:pt x="576" y="115"/>
                  </a:lnTo>
                  <a:lnTo>
                    <a:pt x="550" y="117"/>
                  </a:lnTo>
                  <a:lnTo>
                    <a:pt x="525" y="115"/>
                  </a:lnTo>
                  <a:lnTo>
                    <a:pt x="498" y="114"/>
                  </a:lnTo>
                  <a:lnTo>
                    <a:pt x="473" y="111"/>
                  </a:lnTo>
                  <a:lnTo>
                    <a:pt x="446" y="106"/>
                  </a:lnTo>
                  <a:lnTo>
                    <a:pt x="421" y="102"/>
                  </a:lnTo>
                  <a:lnTo>
                    <a:pt x="398" y="94"/>
                  </a:lnTo>
                  <a:lnTo>
                    <a:pt x="371" y="75"/>
                  </a:lnTo>
                  <a:lnTo>
                    <a:pt x="346" y="68"/>
                  </a:lnTo>
                  <a:lnTo>
                    <a:pt x="320" y="71"/>
                  </a:lnTo>
                  <a:lnTo>
                    <a:pt x="293" y="81"/>
                  </a:lnTo>
                  <a:lnTo>
                    <a:pt x="267" y="94"/>
                  </a:lnTo>
                  <a:lnTo>
                    <a:pt x="237" y="106"/>
                  </a:lnTo>
                  <a:lnTo>
                    <a:pt x="208" y="117"/>
                  </a:lnTo>
                  <a:lnTo>
                    <a:pt x="177" y="120"/>
                  </a:lnTo>
                  <a:lnTo>
                    <a:pt x="155" y="118"/>
                  </a:lnTo>
                  <a:lnTo>
                    <a:pt x="131" y="118"/>
                  </a:lnTo>
                  <a:lnTo>
                    <a:pt x="106" y="117"/>
                  </a:lnTo>
                  <a:lnTo>
                    <a:pt x="83" y="114"/>
                  </a:lnTo>
                  <a:lnTo>
                    <a:pt x="61" y="109"/>
                  </a:lnTo>
                  <a:lnTo>
                    <a:pt x="39" y="102"/>
                  </a:lnTo>
                  <a:lnTo>
                    <a:pt x="18" y="92"/>
                  </a:lnTo>
                  <a:lnTo>
                    <a:pt x="0" y="78"/>
                  </a:lnTo>
                  <a:lnTo>
                    <a:pt x="21" y="84"/>
                  </a:lnTo>
                  <a:lnTo>
                    <a:pt x="42" y="89"/>
                  </a:lnTo>
                  <a:lnTo>
                    <a:pt x="62" y="92"/>
                  </a:lnTo>
                  <a:lnTo>
                    <a:pt x="83" y="94"/>
                  </a:lnTo>
                  <a:lnTo>
                    <a:pt x="103" y="94"/>
                  </a:lnTo>
                  <a:lnTo>
                    <a:pt x="124" y="94"/>
                  </a:lnTo>
                  <a:lnTo>
                    <a:pt x="145" y="93"/>
                  </a:lnTo>
                  <a:lnTo>
                    <a:pt x="165" y="90"/>
                  </a:lnTo>
                  <a:lnTo>
                    <a:pt x="186" y="87"/>
                  </a:lnTo>
                  <a:lnTo>
                    <a:pt x="206" y="83"/>
                  </a:lnTo>
                  <a:lnTo>
                    <a:pt x="227" y="78"/>
                  </a:lnTo>
                  <a:lnTo>
                    <a:pt x="248" y="72"/>
                  </a:lnTo>
                  <a:lnTo>
                    <a:pt x="267" y="65"/>
                  </a:lnTo>
                  <a:lnTo>
                    <a:pt x="287" y="58"/>
                  </a:lnTo>
                  <a:lnTo>
                    <a:pt x="307" y="50"/>
                  </a:lnTo>
                  <a:lnTo>
                    <a:pt x="326" y="41"/>
                  </a:lnTo>
                  <a:lnTo>
                    <a:pt x="339" y="40"/>
                  </a:lnTo>
                  <a:lnTo>
                    <a:pt x="349" y="41"/>
                  </a:lnTo>
                  <a:lnTo>
                    <a:pt x="360" y="46"/>
                  </a:lnTo>
                  <a:lnTo>
                    <a:pt x="368" y="52"/>
                  </a:lnTo>
                  <a:lnTo>
                    <a:pt x="377" y="58"/>
                  </a:lnTo>
                  <a:lnTo>
                    <a:pt x="386" y="64"/>
                  </a:lnTo>
                  <a:lnTo>
                    <a:pt x="396" y="71"/>
                  </a:lnTo>
                  <a:lnTo>
                    <a:pt x="407" y="75"/>
                  </a:lnTo>
                  <a:lnTo>
                    <a:pt x="430" y="78"/>
                  </a:lnTo>
                  <a:lnTo>
                    <a:pt x="455" y="83"/>
                  </a:lnTo>
                  <a:lnTo>
                    <a:pt x="479" y="86"/>
                  </a:lnTo>
                  <a:lnTo>
                    <a:pt x="504" y="89"/>
                  </a:lnTo>
                  <a:lnTo>
                    <a:pt x="529" y="90"/>
                  </a:lnTo>
                  <a:lnTo>
                    <a:pt x="554" y="90"/>
                  </a:lnTo>
                  <a:lnTo>
                    <a:pt x="579" y="90"/>
                  </a:lnTo>
                  <a:lnTo>
                    <a:pt x="604" y="89"/>
                  </a:lnTo>
                  <a:lnTo>
                    <a:pt x="628" y="86"/>
                  </a:lnTo>
                  <a:lnTo>
                    <a:pt x="651" y="80"/>
                  </a:lnTo>
                  <a:lnTo>
                    <a:pt x="672" y="72"/>
                  </a:lnTo>
                  <a:lnTo>
                    <a:pt x="692" y="64"/>
                  </a:lnTo>
                  <a:lnTo>
                    <a:pt x="713" y="52"/>
                  </a:lnTo>
                  <a:lnTo>
                    <a:pt x="731" y="37"/>
                  </a:lnTo>
                  <a:lnTo>
                    <a:pt x="745" y="21"/>
                  </a:lnTo>
                  <a:lnTo>
                    <a:pt x="760" y="0"/>
                  </a:lnTo>
                  <a:lnTo>
                    <a:pt x="784" y="6"/>
                  </a:lnTo>
                  <a:lnTo>
                    <a:pt x="809" y="14"/>
                  </a:lnTo>
                  <a:lnTo>
                    <a:pt x="832" y="22"/>
                  </a:lnTo>
                  <a:lnTo>
                    <a:pt x="856" y="30"/>
                  </a:lnTo>
                  <a:lnTo>
                    <a:pt x="881" y="36"/>
                  </a:lnTo>
                  <a:lnTo>
                    <a:pt x="904" y="43"/>
                  </a:lnTo>
                  <a:lnTo>
                    <a:pt x="928" y="47"/>
                  </a:lnTo>
                  <a:lnTo>
                    <a:pt x="9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63"/>
            <p:cNvSpPr>
              <a:spLocks/>
            </p:cNvSpPr>
            <p:nvPr/>
          </p:nvSpPr>
          <p:spPr bwMode="auto">
            <a:xfrm>
              <a:off x="1086" y="3961"/>
              <a:ext cx="14" cy="7"/>
            </a:xfrm>
            <a:custGeom>
              <a:avLst/>
              <a:gdLst/>
              <a:ahLst/>
              <a:cxnLst>
                <a:cxn ang="0">
                  <a:pos x="44" y="3"/>
                </a:cxn>
                <a:cxn ang="0">
                  <a:pos x="41" y="9"/>
                </a:cxn>
                <a:cxn ang="0">
                  <a:pos x="37" y="14"/>
                </a:cxn>
                <a:cxn ang="0">
                  <a:pos x="31" y="16"/>
                </a:cxn>
                <a:cxn ang="0">
                  <a:pos x="24" y="18"/>
                </a:cxn>
                <a:cxn ang="0">
                  <a:pos x="16" y="19"/>
                </a:cxn>
                <a:cxn ang="0">
                  <a:pos x="11" y="18"/>
                </a:cxn>
                <a:cxn ang="0">
                  <a:pos x="5" y="16"/>
                </a:cxn>
                <a:cxn ang="0">
                  <a:pos x="0" y="12"/>
                </a:cxn>
                <a:cxn ang="0">
                  <a:pos x="3" y="5"/>
                </a:cxn>
                <a:cxn ang="0">
                  <a:pos x="8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27" y="2"/>
                </a:cxn>
                <a:cxn ang="0">
                  <a:pos x="34" y="3"/>
                </a:cxn>
                <a:cxn ang="0">
                  <a:pos x="40" y="5"/>
                </a:cxn>
                <a:cxn ang="0">
                  <a:pos x="44" y="3"/>
                </a:cxn>
              </a:cxnLst>
              <a:rect l="0" t="0" r="r" b="b"/>
              <a:pathLst>
                <a:path w="44" h="19">
                  <a:moveTo>
                    <a:pt x="44" y="3"/>
                  </a:moveTo>
                  <a:lnTo>
                    <a:pt x="41" y="9"/>
                  </a:lnTo>
                  <a:lnTo>
                    <a:pt x="37" y="14"/>
                  </a:lnTo>
                  <a:lnTo>
                    <a:pt x="31" y="16"/>
                  </a:lnTo>
                  <a:lnTo>
                    <a:pt x="24" y="18"/>
                  </a:lnTo>
                  <a:lnTo>
                    <a:pt x="16" y="19"/>
                  </a:lnTo>
                  <a:lnTo>
                    <a:pt x="11" y="18"/>
                  </a:lnTo>
                  <a:lnTo>
                    <a:pt x="5" y="16"/>
                  </a:lnTo>
                  <a:lnTo>
                    <a:pt x="0" y="12"/>
                  </a:lnTo>
                  <a:lnTo>
                    <a:pt x="3" y="5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3"/>
                  </a:lnTo>
                  <a:lnTo>
                    <a:pt x="40" y="5"/>
                  </a:lnTo>
                  <a:lnTo>
                    <a:pt x="4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2743200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59" name="Содержимое 58"/>
          <p:cNvGraphicFramePr>
            <a:graphicFrameLocks noGrp="1"/>
          </p:cNvGraphicFramePr>
          <p:nvPr>
            <p:ph sz="quarter" idx="2"/>
          </p:nvPr>
        </p:nvGraphicFramePr>
        <p:xfrm>
          <a:off x="457200" y="1447800"/>
          <a:ext cx="4343400" cy="1859280"/>
        </p:xfrm>
        <a:graphic>
          <a:graphicData uri="http://schemas.openxmlformats.org/drawingml/2006/table">
            <a:tbl>
              <a:tblPr firstRow="1" bandRow="1"/>
              <a:tblGrid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</a:t>
                      </a:r>
                      <a:r>
                        <a:rPr lang="ru-RU" sz="2000" b="1" dirty="0" smtClean="0"/>
                        <a:t> (км/ч)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</a:t>
                      </a:r>
                      <a:r>
                        <a:rPr lang="ru-RU" sz="2000" b="1" dirty="0" smtClean="0"/>
                        <a:t> (ч)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</a:t>
                      </a:r>
                      <a:r>
                        <a:rPr lang="ru-RU" sz="2000" b="1" dirty="0" smtClean="0"/>
                        <a:t> (км)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i="1" dirty="0" smtClean="0"/>
                        <a:t>1 этап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30,6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2</a:t>
                      </a:r>
                      <a:r>
                        <a:rPr lang="ru-RU" sz="2000" i="1" baseline="0" dirty="0" smtClean="0"/>
                        <a:t> </a:t>
                      </a:r>
                      <a:r>
                        <a:rPr lang="ru-RU" sz="2000" i="1" dirty="0" smtClean="0"/>
                        <a:t>этап</a:t>
                      </a:r>
                    </a:p>
                    <a:p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04801" y="3505200"/>
            <a:ext cx="8382000" cy="285512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800" dirty="0" smtClean="0"/>
              <a:t>30,6 • 1,5 = 45,9 (км) за 1 этап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86,6 – 45,9 = 40,7(км) </a:t>
            </a:r>
            <a:r>
              <a:rPr lang="ru-RU" sz="2800" dirty="0" smtClean="0"/>
              <a:t>за </a:t>
            </a:r>
            <a:r>
              <a:rPr lang="ru-RU" sz="2800" dirty="0" smtClean="0"/>
              <a:t>2 этап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40,7 : 2 = 20,35 (км/ч) </a:t>
            </a:r>
            <a:r>
              <a:rPr lang="en-US" sz="2800" dirty="0" smtClean="0"/>
              <a:t>V</a:t>
            </a:r>
            <a:r>
              <a:rPr lang="ru-RU" sz="2800" dirty="0" smtClean="0"/>
              <a:t> на 2 этапе пути</a:t>
            </a:r>
          </a:p>
          <a:p>
            <a:pPr marL="457200" indent="-457200">
              <a:buNone/>
            </a:pPr>
            <a:r>
              <a:rPr lang="ru-RU" sz="2800" dirty="0" smtClean="0"/>
              <a:t>Ответ: скорость на втором этапе пути равна</a:t>
            </a:r>
          </a:p>
          <a:p>
            <a:pPr marL="457200" indent="-457200">
              <a:buNone/>
            </a:pPr>
            <a:r>
              <a:rPr lang="ru-RU" sz="2800" dirty="0" smtClean="0"/>
              <a:t> 20,35 км/ч</a:t>
            </a:r>
            <a:endParaRPr lang="ru-RU" sz="2800" dirty="0"/>
          </a:p>
        </p:txBody>
      </p:sp>
      <p:sp>
        <p:nvSpPr>
          <p:cNvPr id="60" name="Правая фигурная скобка 59"/>
          <p:cNvSpPr/>
          <p:nvPr/>
        </p:nvSpPr>
        <p:spPr>
          <a:xfrm>
            <a:off x="4800600" y="2209800"/>
            <a:ext cx="381000" cy="1066800"/>
          </a:xfrm>
          <a:prstGeom prst="rightBrace">
            <a:avLst>
              <a:gd name="adj1" fmla="val 1089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181600" y="2514600"/>
            <a:ext cx="120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86,6 км</a:t>
            </a:r>
            <a:endParaRPr lang="ru-RU" sz="2400" dirty="0"/>
          </a:p>
        </p:txBody>
      </p:sp>
      <p:pic>
        <p:nvPicPr>
          <p:cNvPr id="62" name="Picture 11" descr="http://s10.rimg.info/742cfe057cdb43d83d25e051fa3c4de0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858000" y="533400"/>
            <a:ext cx="19716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341120"/>
          </a:xfrm>
        </p:spPr>
        <p:txBody>
          <a:bodyPr/>
          <a:lstStyle/>
          <a:p>
            <a:pPr>
              <a:buNone/>
            </a:pPr>
            <a:r>
              <a:rPr lang="ru-RU" sz="6600" dirty="0" smtClean="0"/>
              <a:t>6,4 – 1,4 (28,5 : 19) =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657601"/>
            <a:ext cx="27717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67136 0.00462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0" indent="-1143000">
              <a:buAutoNum type="arabicParenR"/>
            </a:pPr>
            <a:r>
              <a:rPr lang="ru-RU" sz="6600" dirty="0" smtClean="0"/>
              <a:t>28,5 : 19 = 1,5</a:t>
            </a:r>
          </a:p>
          <a:p>
            <a:pPr marL="1143000" indent="-1143000">
              <a:buAutoNum type="arabicParenR"/>
            </a:pPr>
            <a:r>
              <a:rPr lang="ru-RU" sz="6600" dirty="0" smtClean="0"/>
              <a:t>1,5 • 1,4 = 2,1</a:t>
            </a:r>
          </a:p>
          <a:p>
            <a:pPr marL="1143000" indent="-1143000">
              <a:buAutoNum type="arabicParenR"/>
            </a:pPr>
            <a:r>
              <a:rPr lang="ru-RU" sz="6600" dirty="0" smtClean="0"/>
              <a:t>6,4 – 2,1 = 4,3</a:t>
            </a:r>
          </a:p>
          <a:p>
            <a:pPr marL="1143000" indent="-1143000">
              <a:buNone/>
            </a:pPr>
            <a:r>
              <a:rPr lang="ru-RU" sz="6600" dirty="0" smtClean="0"/>
              <a:t>Ответ: 4,3</a:t>
            </a:r>
            <a:endParaRPr lang="ru-RU" sz="6600" dirty="0"/>
          </a:p>
        </p:txBody>
      </p:sp>
      <p:pic>
        <p:nvPicPr>
          <p:cNvPr id="4" name="Picture 8" descr="5bu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04410">
            <a:off x="7962091" y="5517534"/>
            <a:ext cx="7429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http://s7.rimg.info/1c172b5ebbd8dbc18537164383c7adbc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7315200" y="1600200"/>
            <a:ext cx="133191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40741E-7 C -0.00746 -0.00139 -0.01492 -0.00186 -0.02222 -0.00371 C -0.02517 -0.0044 -0.03055 -0.00741 -0.03055 -0.00741 C -0.03628 -0.01505 -0.04322 -0.02732 -0.04999 -0.03334 C -0.05208 -0.0375 -0.0552 -0.04028 -0.05694 -0.04468 C -0.05833 -0.04792 -0.05885 -0.05186 -0.05972 -0.05556 C -0.06197 -0.06482 -0.06545 -0.06574 -0.06944 -0.07223 C -0.07256 -0.07732 -0.07361 -0.08334 -0.07638 -0.08889 C -0.07829 -0.10625 -0.07899 -0.12385 -0.08194 -0.14074 C -0.08367 -0.15047 -0.08854 -0.15278 -0.09166 -0.16112 C -0.09444 -0.16875 -0.09635 -0.17894 -0.09861 -0.18704 C -0.1026 -0.20139 -0.09999 -0.21667 -0.10833 -0.22778 C -0.10989 -0.23797 -0.11163 -0.24237 -0.11805 -0.24815 C -0.12187 -0.26343 -0.11545 -0.23936 -0.12499 -0.26482 C -0.13437 -0.28982 -0.14878 -0.30463 -0.16666 -0.31667 C -0.17586 -0.32269 -0.18715 -0.3213 -0.19722 -0.32408 C -0.21666 -0.32269 -0.21944 -0.32593 -0.23194 -0.31482 C -0.23524 -0.30162 -0.23958 -0.2963 -0.24583 -0.28519 C -0.24774 -0.27639 -0.24999 -0.27223 -0.25416 -0.26482 C -0.26058 -0.23936 -0.26006 -0.21065 -0.27499 -0.19074 C -0.28107 -0.16667 -0.29461 -0.14931 -0.30972 -0.13519 C -0.31354 -0.13172 -0.32482 -0.12199 -0.32916 -0.12037 C -0.33298 -0.11899 -0.33663 -0.11922 -0.34027 -0.11852 C -0.34895 -0.11459 -0.35624 -0.11112 -0.36527 -0.10926 C -0.36892 -0.11042 -0.37291 -0.11088 -0.37656 -0.11297 C -0.37795 -0.11412 -0.38628 -0.12709 -0.38888 -0.12963 C -0.396 -0.14838 -0.38645 -0.1257 -0.39739 -0.1426 C -0.39999 -0.14699 -0.40156 -0.15278 -0.40416 -0.15741 C -0.40659 -0.16737 -0.41041 -0.17778 -0.41388 -0.18704 C -0.41579 -0.19237 -0.41579 -0.19862 -0.41805 -0.20371 C -0.41927 -0.20625 -0.421 -0.20718 -0.42222 -0.20926 C -0.42343 -0.21158 -0.42413 -0.21412 -0.42499 -0.21667 C -0.43003 -0.23195 -0.43333 -0.24815 -0.43888 -0.26297 C -0.44236 -0.29051 -0.45277 -0.33033 -0.47083 -0.3463 C -0.54062 -0.34375 -0.51024 -0.36181 -0.52638 -0.32593 C -0.52881 -0.30973 -0.53333 -0.29422 -0.53472 -0.27778 C -0.53645 -0.25787 -0.53454 -0.26621 -0.53888 -0.25186 C -0.53975 -0.23936 -0.54183 -0.22176 -0.54722 -0.21135 C -0.55173 -0.18681 -0.55104 -0.16088 -0.55694 -0.13704 C -0.55694 -0.13704 -0.56736 -0.12315 -0.56944 -0.12037 C -0.57065 -0.11875 -0.571 -0.11621 -0.57222 -0.11482 C -0.58576 -0.09908 -0.6052 -0.09445 -0.62222 -0.09445 C -0.62864 -0.09815 -0.63281 -0.10348 -0.63888 -0.10741 C -0.64704 -0.11274 -0.65572 -0.1169 -0.66388 -0.12223 C -0.67986 -0.13287 -0.69513 -0.14792 -0.71249 -0.15371 C -0.71961 -0.15996 -0.72847 -0.16528 -0.73611 -0.17037 C -0.74097 -0.17362 -0.75138 -0.17593 -0.75138 -0.17593 C -0.75572 -0.17963 -0.76163 -0.1838 -0.76666 -0.18519 C -0.77308 -0.18704 -0.78611 -0.18889 -0.78611 -0.18889 C -0.80034 -0.19537 -0.7967 -0.19422 -0.82499 -0.18889 C -0.82812 -0.1882 -0.83003 -0.17987 -0.83194 -0.17778 C -0.83576 -0.17362 -0.84583 -0.17037 -0.84583 -0.17037 C -0.84722 -0.16852 -0.84843 -0.16644 -0.84999 -0.16482 C -0.8526 -0.16204 -0.85833 -0.15741 -0.85833 -0.15741 C -0.86145 -0.15116 -0.85989 -0.15348 -0.86249 -0.15 " pathEditMode="relative" ptsTypes="ffffffffffffffffffffffffffffffffffffffffffffffffffffffA">
                                      <p:cBhvr>
                                        <p:cTn id="4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307</Words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Парусная регата</vt:lpstr>
      <vt:lpstr>Реши примеры</vt:lpstr>
      <vt:lpstr>Ответы </vt:lpstr>
      <vt:lpstr>Верно ли решены примеры</vt:lpstr>
      <vt:lpstr>Ответы </vt:lpstr>
      <vt:lpstr>Задача</vt:lpstr>
      <vt:lpstr>Решение</vt:lpstr>
      <vt:lpstr>Реши пример</vt:lpstr>
      <vt:lpstr>Решение </vt:lpstr>
      <vt:lpstr>Реши уравнение</vt:lpstr>
      <vt:lpstr>Решение</vt:lpstr>
      <vt:lpstr>Домашнее задание</vt:lpstr>
      <vt:lpstr>Слайд 13</vt:lpstr>
      <vt:lpstr>МОУ «Основная общеобразовательная школа № 14»      г. Каменск –Уральский      Свердловская обл.       Учитель математики:      Юнцевич Светлана       Леонидовна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Парусная регата</dc:title>
  <cp:lastModifiedBy>ку2009</cp:lastModifiedBy>
  <cp:revision>8</cp:revision>
  <dcterms:modified xsi:type="dcterms:W3CDTF">2010-01-27T16:44:27Z</dcterms:modified>
</cp:coreProperties>
</file>